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57" r:id="rId4"/>
    <p:sldId id="258" r:id="rId5"/>
    <p:sldId id="260" r:id="rId6"/>
    <p:sldId id="261" r:id="rId7"/>
    <p:sldId id="262" r:id="rId8"/>
    <p:sldId id="263" r:id="rId9"/>
    <p:sldId id="264" r:id="rId10"/>
    <p:sldId id="267" r:id="rId11"/>
    <p:sldId id="265" r:id="rId12"/>
    <p:sldId id="266" r:id="rId13"/>
    <p:sldId id="268" r:id="rId14"/>
    <p:sldId id="269" r:id="rId15"/>
    <p:sldId id="270" r:id="rId16"/>
    <p:sldId id="271" r:id="rId17"/>
    <p:sldId id="272" r:id="rId18"/>
    <p:sldId id="275" r:id="rId19"/>
    <p:sldId id="273" r:id="rId20"/>
    <p:sldId id="276" r:id="rId21"/>
    <p:sldId id="280" r:id="rId22"/>
    <p:sldId id="278" r:id="rId23"/>
    <p:sldId id="277" r:id="rId24"/>
    <p:sldId id="282" r:id="rId25"/>
    <p:sldId id="279" r:id="rId26"/>
    <p:sldId id="281" r:id="rId27"/>
  </p:sldIdLst>
  <p:sldSz cx="9144000" cy="6858000" type="screen4x3"/>
  <p:notesSz cx="6761163" cy="9942513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08.12.2021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08.12.2021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08.12.2021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08.12.2021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08.12.2021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08.12.2021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08.12.2021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08.12.2021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08.12.2021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08.12.2021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08.12.2021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08.12.2021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002234"/>
          </a:xfrm>
          <a:solidFill>
            <a:schemeClr val="accent3">
              <a:lumMod val="60000"/>
              <a:lumOff val="40000"/>
            </a:schemeClr>
          </a:solidFill>
        </p:spPr>
        <p:txBody>
          <a:bodyPr>
            <a:normAutofit fontScale="90000"/>
          </a:bodyPr>
          <a:lstStyle/>
          <a:p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Урок литературного чтения в 3 классе </a:t>
            </a:r>
            <a:br>
              <a:rPr lang="ru-RU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i="1" dirty="0" smtClean="0"/>
              <a:t>УМК «Школа России»</a:t>
            </a:r>
            <a:endParaRPr lang="ru-RU" i="1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393" y="2564904"/>
            <a:ext cx="7529213" cy="3672408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7014146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16632"/>
            <a:ext cx="8784976" cy="66247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9928074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16632"/>
            <a:ext cx="8640960" cy="66247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1378130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16632"/>
            <a:ext cx="8640960" cy="66247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3974763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16632"/>
            <a:ext cx="8784976" cy="66247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3073223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16632"/>
            <a:ext cx="8928992" cy="66247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1312237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16632"/>
            <a:ext cx="8784976" cy="65527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666513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solidFill>
            <a:schemeClr val="accent6">
              <a:lumMod val="40000"/>
              <a:lumOff val="60000"/>
            </a:schemeClr>
          </a:solidFill>
        </p:spPr>
        <p:txBody>
          <a:bodyPr/>
          <a:lstStyle/>
          <a:p>
            <a:r>
              <a:rPr lang="ru-RU" b="1" i="1" dirty="0" smtClean="0"/>
              <a:t>Словарная работа</a:t>
            </a:r>
            <a:endParaRPr lang="ru-RU" b="1" i="1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276872"/>
            <a:ext cx="4040188" cy="4320480"/>
          </a:xfrm>
          <a:solidFill>
            <a:schemeClr val="accent6">
              <a:lumMod val="40000"/>
              <a:lumOff val="60000"/>
            </a:schemeClr>
          </a:solidFill>
        </p:spPr>
        <p:txBody>
          <a:bodyPr>
            <a:normAutofit lnSpcReduction="10000"/>
          </a:bodyPr>
          <a:lstStyle/>
          <a:p>
            <a:r>
              <a:rPr lang="ru-RU" dirty="0" smtClean="0"/>
              <a:t>Лесть</a:t>
            </a:r>
          </a:p>
          <a:p>
            <a:endParaRPr lang="ru-RU" dirty="0"/>
          </a:p>
          <a:p>
            <a:r>
              <a:rPr lang="ru-RU" dirty="0" smtClean="0"/>
              <a:t>Льстец</a:t>
            </a:r>
          </a:p>
          <a:p>
            <a:r>
              <a:rPr lang="ru-RU" dirty="0" smtClean="0"/>
              <a:t>Пленил</a:t>
            </a:r>
          </a:p>
          <a:p>
            <a:endParaRPr lang="ru-RU" dirty="0"/>
          </a:p>
          <a:p>
            <a:r>
              <a:rPr lang="ru-RU" dirty="0" err="1" smtClean="0"/>
              <a:t>Вещуньина</a:t>
            </a:r>
            <a:r>
              <a:rPr lang="ru-RU" dirty="0" smtClean="0"/>
              <a:t> (голова)</a:t>
            </a:r>
          </a:p>
          <a:p>
            <a:r>
              <a:rPr lang="ru-RU" dirty="0" smtClean="0"/>
              <a:t>Зоб</a:t>
            </a:r>
          </a:p>
          <a:p>
            <a:endParaRPr lang="ru-RU" dirty="0"/>
          </a:p>
          <a:p>
            <a:pPr marL="0" indent="0">
              <a:buNone/>
            </a:pPr>
            <a:endParaRPr lang="ru-RU" dirty="0" smtClean="0"/>
          </a:p>
          <a:p>
            <a:r>
              <a:rPr lang="ru-RU" dirty="0" smtClean="0"/>
              <a:t>Взгромоздиться</a:t>
            </a:r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4"/>
            <a:ext cx="4041775" cy="4494486"/>
          </a:xfrm>
          <a:solidFill>
            <a:schemeClr val="accent6">
              <a:lumMod val="40000"/>
              <a:lumOff val="60000"/>
            </a:schemeClr>
          </a:solidFill>
        </p:spPr>
        <p:txBody>
          <a:bodyPr>
            <a:normAutofit/>
          </a:bodyPr>
          <a:lstStyle/>
          <a:p>
            <a:r>
              <a:rPr lang="ru-RU" dirty="0" smtClean="0"/>
              <a:t>- лицемерие, угодливое восхваление;</a:t>
            </a:r>
          </a:p>
          <a:p>
            <a:r>
              <a:rPr lang="ru-RU" dirty="0" smtClean="0"/>
              <a:t>- льстивый человек;</a:t>
            </a:r>
          </a:p>
          <a:p>
            <a:r>
              <a:rPr lang="ru-RU" dirty="0" smtClean="0"/>
              <a:t>- привлёк внимание,       привёл в восторг;</a:t>
            </a:r>
          </a:p>
          <a:p>
            <a:r>
              <a:rPr lang="ru-RU" dirty="0"/>
              <a:t>- </a:t>
            </a:r>
            <a:r>
              <a:rPr lang="ru-RU" dirty="0" smtClean="0"/>
              <a:t>предсказательница;</a:t>
            </a:r>
          </a:p>
          <a:p>
            <a:r>
              <a:rPr lang="ru-RU" dirty="0" smtClean="0"/>
              <a:t>- у птиц, насекомых: расширенная часть пищевода;</a:t>
            </a:r>
          </a:p>
          <a:p>
            <a:r>
              <a:rPr lang="ru-RU" dirty="0" smtClean="0"/>
              <a:t>- взобраться с усилием на что-то высокое.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885233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16632"/>
            <a:ext cx="8856984" cy="66247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7596372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16632"/>
            <a:ext cx="8928992" cy="66247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4908131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88640"/>
            <a:ext cx="8928992" cy="64807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2856000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88640"/>
            <a:ext cx="8928992" cy="64807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5919494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7260307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0"/>
            <a:ext cx="8928992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0996878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9287657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9345818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6618345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5252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4550196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9981705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7858343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9392"/>
            <a:ext cx="9144000" cy="69573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8319690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2059671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i="1" dirty="0" smtClean="0"/>
              <a:t>Домашнее задание</a:t>
            </a:r>
            <a:br>
              <a:rPr lang="ru-RU" b="1" i="1" dirty="0" smtClean="0"/>
            </a:br>
            <a:r>
              <a:rPr lang="ru-RU" b="1" i="1" dirty="0" smtClean="0"/>
              <a:t>стр. 137-138</a:t>
            </a:r>
            <a:endParaRPr lang="ru-RU" b="1" i="1" dirty="0"/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0" y="1714500"/>
            <a:ext cx="4572000" cy="3429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33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556792"/>
            <a:ext cx="8352928" cy="51125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8466593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2016224"/>
          </a:xfrm>
          <a:solidFill>
            <a:schemeClr val="accent3">
              <a:lumMod val="60000"/>
              <a:lumOff val="40000"/>
            </a:schemeClr>
          </a:solidFill>
        </p:spPr>
        <p:txBody>
          <a:bodyPr>
            <a:normAutofit fontScale="90000"/>
          </a:bodyPr>
          <a:lstStyle/>
          <a:p>
            <a:r>
              <a:rPr lang="ru-RU" sz="4000" b="1" i="1" dirty="0" smtClean="0">
                <a:solidFill>
                  <a:prstClr val="black"/>
                </a:solidFill>
              </a:rPr>
              <a:t/>
            </a:r>
            <a:br>
              <a:rPr lang="ru-RU" sz="4000" b="1" i="1" dirty="0" smtClean="0">
                <a:solidFill>
                  <a:prstClr val="black"/>
                </a:solidFill>
              </a:rPr>
            </a:br>
            <a:r>
              <a:rPr lang="ru-RU" sz="4000" b="1" i="1" dirty="0" smtClean="0">
                <a:solidFill>
                  <a:prstClr val="black"/>
                </a:solidFill>
              </a:rPr>
              <a:t>Домашнее </a:t>
            </a:r>
            <a:r>
              <a:rPr lang="ru-RU" sz="4000" b="1" i="1" dirty="0">
                <a:solidFill>
                  <a:prstClr val="black"/>
                </a:solidFill>
              </a:rPr>
              <a:t>задание</a:t>
            </a:r>
            <a:br>
              <a:rPr lang="ru-RU" sz="4000" b="1" i="1" dirty="0">
                <a:solidFill>
                  <a:prstClr val="black"/>
                </a:solidFill>
              </a:rPr>
            </a:br>
            <a:r>
              <a:rPr lang="ru-RU" sz="4000" b="1" i="1" dirty="0">
                <a:solidFill>
                  <a:prstClr val="black"/>
                </a:solidFill>
              </a:rPr>
              <a:t>стр. </a:t>
            </a:r>
            <a:r>
              <a:rPr lang="ru-RU" sz="4000" b="1" i="1" dirty="0" smtClean="0">
                <a:solidFill>
                  <a:prstClr val="black"/>
                </a:solidFill>
              </a:rPr>
              <a:t>137-138, выучить басню </a:t>
            </a:r>
            <a:r>
              <a:rPr lang="ru-RU" sz="4000" b="1" i="1" dirty="0" smtClean="0">
                <a:solidFill>
                  <a:prstClr val="black"/>
                </a:solidFill>
              </a:rPr>
              <a:t>наизусть, стр. 139, вопрос 6.</a:t>
            </a:r>
            <a:r>
              <a:rPr lang="ru-RU" sz="4000" b="1" i="1" dirty="0" smtClean="0">
                <a:solidFill>
                  <a:prstClr val="black"/>
                </a:solidFill>
              </a:rPr>
              <a:t/>
            </a:r>
            <a:br>
              <a:rPr lang="ru-RU" sz="4000" b="1" i="1" dirty="0" smtClean="0">
                <a:solidFill>
                  <a:prstClr val="black"/>
                </a:solidFill>
              </a:rPr>
            </a:br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2377658"/>
            <a:ext cx="5328592" cy="43637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9213852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3316524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15598287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843</TotalTime>
  <Words>58</Words>
  <Application>Microsoft Office PowerPoint</Application>
  <PresentationFormat>Экран (4:3)</PresentationFormat>
  <Paragraphs>20</Paragraphs>
  <Slides>26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26</vt:i4>
      </vt:variant>
    </vt:vector>
  </HeadingPairs>
  <TitlesOfParts>
    <vt:vector size="27" baseType="lpstr">
      <vt:lpstr>Тема Office</vt:lpstr>
      <vt:lpstr>Урок литературного чтения в 3 классе  УМК «Школа России»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Словарная работа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Домашнее задание стр. 137-138</vt:lpstr>
      <vt:lpstr> Домашнее задание стр. 137-138, выучить басню наизусть, стр. 139, вопрос 6. 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Урок литературного чтения в 3 классе  УМК «Школа России»</dc:title>
  <dc:creator>ПК</dc:creator>
  <cp:lastModifiedBy>ПК</cp:lastModifiedBy>
  <cp:revision>10</cp:revision>
  <cp:lastPrinted>2021-12-08T01:13:57Z</cp:lastPrinted>
  <dcterms:created xsi:type="dcterms:W3CDTF">2021-12-05T11:45:25Z</dcterms:created>
  <dcterms:modified xsi:type="dcterms:W3CDTF">2021-12-08T05:23:29Z</dcterms:modified>
</cp:coreProperties>
</file>