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61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2" r:id="rId11"/>
    <p:sldId id="270" r:id="rId12"/>
    <p:sldId id="273" r:id="rId13"/>
    <p:sldId id="274" r:id="rId14"/>
    <p:sldId id="275" r:id="rId15"/>
    <p:sldId id="279" r:id="rId16"/>
    <p:sldId id="277" r:id="rId17"/>
    <p:sldId id="276" r:id="rId18"/>
    <p:sldId id="284" r:id="rId19"/>
    <p:sldId id="281" r:id="rId20"/>
    <p:sldId id="282" r:id="rId21"/>
    <p:sldId id="28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7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8134B7-349E-470D-9C27-990147A564CC}" type="doc">
      <dgm:prSet loTypeId="urn:microsoft.com/office/officeart/2005/8/layout/orgChart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83A430-1249-45D8-B97F-B4FC6D190A95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Конкурсное задание по компетенция «Торговля»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1AC2069-5385-4E99-91F6-C93A61383153}" type="parTrans" cxnId="{763412EB-F683-4317-A273-640C99828D76}">
      <dgm:prSet/>
      <dgm:spPr/>
      <dgm:t>
        <a:bodyPr/>
        <a:lstStyle/>
        <a:p>
          <a:endParaRPr lang="ru-RU"/>
        </a:p>
      </dgm:t>
    </dgm:pt>
    <dgm:pt modelId="{0C4B7D38-A460-4110-ADF6-8E4B41169A15}" type="sibTrans" cxnId="{763412EB-F683-4317-A273-640C99828D76}">
      <dgm:prSet/>
      <dgm:spPr/>
      <dgm:t>
        <a:bodyPr/>
        <a:lstStyle/>
        <a:p>
          <a:endParaRPr lang="ru-RU"/>
        </a:p>
      </dgm:t>
    </dgm:pt>
    <dgm:pt modelId="{23DDD11F-4A11-4CDE-BB21-4B973C4C95CD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Модуль 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A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EE207EC4-E45A-450A-9FC3-2DA0550F2259}" type="parTrans" cxnId="{B88AE474-B87E-475E-BB42-918ECBCFA3A2}">
      <dgm:prSet/>
      <dgm:spPr/>
      <dgm:t>
        <a:bodyPr/>
        <a:lstStyle/>
        <a:p>
          <a:endParaRPr lang="ru-RU"/>
        </a:p>
      </dgm:t>
    </dgm:pt>
    <dgm:pt modelId="{BAF20102-7027-487F-ACC8-DDEC45866B5B}" type="sibTrans" cxnId="{B88AE474-B87E-475E-BB42-918ECBCFA3A2}">
      <dgm:prSet/>
      <dgm:spPr/>
      <dgm:t>
        <a:bodyPr/>
        <a:lstStyle/>
        <a:p>
          <a:endParaRPr lang="ru-RU"/>
        </a:p>
      </dgm:t>
    </dgm:pt>
    <dgm:pt modelId="{3C5AACE4-3D2F-4354-9513-61290182D2DA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Модуль 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B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C30906F-D6B4-491C-BC21-808DBF7D3ED4}" type="parTrans" cxnId="{D2D5CB39-A688-4483-949A-AB9E4087DC33}">
      <dgm:prSet/>
      <dgm:spPr/>
      <dgm:t>
        <a:bodyPr/>
        <a:lstStyle/>
        <a:p>
          <a:endParaRPr lang="ru-RU"/>
        </a:p>
      </dgm:t>
    </dgm:pt>
    <dgm:pt modelId="{02F163AD-DD5B-44E9-B215-656244BA8530}" type="sibTrans" cxnId="{D2D5CB39-A688-4483-949A-AB9E4087DC33}">
      <dgm:prSet/>
      <dgm:spPr/>
      <dgm:t>
        <a:bodyPr/>
        <a:lstStyle/>
        <a:p>
          <a:endParaRPr lang="ru-RU"/>
        </a:p>
      </dgm:t>
    </dgm:pt>
    <dgm:pt modelId="{CD433022-7683-4CA1-9723-BEB4E7803A04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Модуль С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DBD769A-1993-4A56-875C-303F3113557F}" type="parTrans" cxnId="{C11C7BE6-7513-4EEA-AE4C-8BF6DC551915}">
      <dgm:prSet/>
      <dgm:spPr/>
      <dgm:t>
        <a:bodyPr/>
        <a:lstStyle/>
        <a:p>
          <a:endParaRPr lang="ru-RU"/>
        </a:p>
      </dgm:t>
    </dgm:pt>
    <dgm:pt modelId="{CF39A809-3163-420C-8BAD-B0FAA5A3F0E5}" type="sibTrans" cxnId="{C11C7BE6-7513-4EEA-AE4C-8BF6DC551915}">
      <dgm:prSet/>
      <dgm:spPr/>
      <dgm:t>
        <a:bodyPr/>
        <a:lstStyle/>
        <a:p>
          <a:endParaRPr lang="ru-RU"/>
        </a:p>
      </dgm:t>
    </dgm:pt>
    <dgm:pt modelId="{2B7F0117-EE37-4229-90A1-BB045F4841D3}">
      <dgm:prSet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Модуль 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D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3AFFD2C-C74A-4D02-824A-12863588FC1E}" type="parTrans" cxnId="{AB1B87CD-B89A-4C4E-8F38-CCEF84B8757F}">
      <dgm:prSet/>
      <dgm:spPr/>
      <dgm:t>
        <a:bodyPr/>
        <a:lstStyle/>
        <a:p>
          <a:endParaRPr lang="ru-RU"/>
        </a:p>
      </dgm:t>
    </dgm:pt>
    <dgm:pt modelId="{72328278-F648-4069-9985-8AEC77307E55}" type="sibTrans" cxnId="{AB1B87CD-B89A-4C4E-8F38-CCEF84B8757F}">
      <dgm:prSet/>
      <dgm:spPr/>
      <dgm:t>
        <a:bodyPr/>
        <a:lstStyle/>
        <a:p>
          <a:endParaRPr lang="ru-RU"/>
        </a:p>
      </dgm:t>
    </dgm:pt>
    <dgm:pt modelId="{2CADBCFA-9B2B-4ED9-89AE-68F861A086F0}" type="pres">
      <dgm:prSet presAssocID="{828134B7-349E-470D-9C27-990147A564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5E40E0D-B5F1-4782-8760-752AEA39E62F}" type="pres">
      <dgm:prSet presAssocID="{EC83A430-1249-45D8-B97F-B4FC6D190A95}" presName="hierRoot1" presStyleCnt="0">
        <dgm:presLayoutVars>
          <dgm:hierBranch val="init"/>
        </dgm:presLayoutVars>
      </dgm:prSet>
      <dgm:spPr/>
    </dgm:pt>
    <dgm:pt modelId="{0EAEE935-5C2A-493F-BAC0-4C36E0B620BE}" type="pres">
      <dgm:prSet presAssocID="{EC83A430-1249-45D8-B97F-B4FC6D190A95}" presName="rootComposite1" presStyleCnt="0"/>
      <dgm:spPr/>
    </dgm:pt>
    <dgm:pt modelId="{8C170689-2D2B-47DF-8A15-B3CE788EAE72}" type="pres">
      <dgm:prSet presAssocID="{EC83A430-1249-45D8-B97F-B4FC6D190A95}" presName="rootText1" presStyleLbl="node0" presStyleIdx="0" presStyleCnt="1" custScaleX="263723" custScaleY="87990" custLinFactNeighborX="-2622" custLinFactNeighborY="11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BFD723D-050A-4163-B7E6-FDFA5982952D}" type="pres">
      <dgm:prSet presAssocID="{EC83A430-1249-45D8-B97F-B4FC6D190A95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BA04B60-B38E-4F58-8CD7-E4D3D8DC8B59}" type="pres">
      <dgm:prSet presAssocID="{EC83A430-1249-45D8-B97F-B4FC6D190A95}" presName="hierChild2" presStyleCnt="0"/>
      <dgm:spPr/>
    </dgm:pt>
    <dgm:pt modelId="{0D54A531-9419-4389-9FF9-20B91F78E918}" type="pres">
      <dgm:prSet presAssocID="{EE207EC4-E45A-450A-9FC3-2DA0550F2259}" presName="Name37" presStyleLbl="parChTrans1D2" presStyleIdx="0" presStyleCnt="4"/>
      <dgm:spPr/>
      <dgm:t>
        <a:bodyPr/>
        <a:lstStyle/>
        <a:p>
          <a:endParaRPr lang="ru-RU"/>
        </a:p>
      </dgm:t>
    </dgm:pt>
    <dgm:pt modelId="{7114F88E-D7F2-4BD5-B403-6C321457D4E8}" type="pres">
      <dgm:prSet presAssocID="{23DDD11F-4A11-4CDE-BB21-4B973C4C95CD}" presName="hierRoot2" presStyleCnt="0">
        <dgm:presLayoutVars>
          <dgm:hierBranch val="init"/>
        </dgm:presLayoutVars>
      </dgm:prSet>
      <dgm:spPr/>
    </dgm:pt>
    <dgm:pt modelId="{0DF12D62-AB01-4114-9717-11B5CF3C4ED2}" type="pres">
      <dgm:prSet presAssocID="{23DDD11F-4A11-4CDE-BB21-4B973C4C95CD}" presName="rootComposite" presStyleCnt="0"/>
      <dgm:spPr/>
    </dgm:pt>
    <dgm:pt modelId="{5ECB4B28-1150-414A-8030-E3CAE5A08612}" type="pres">
      <dgm:prSet presAssocID="{23DDD11F-4A11-4CDE-BB21-4B973C4C95CD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6E6A04-503F-471C-BA32-C2D3A255DEBB}" type="pres">
      <dgm:prSet presAssocID="{23DDD11F-4A11-4CDE-BB21-4B973C4C95CD}" presName="rootConnector" presStyleLbl="node2" presStyleIdx="0" presStyleCnt="4"/>
      <dgm:spPr/>
      <dgm:t>
        <a:bodyPr/>
        <a:lstStyle/>
        <a:p>
          <a:endParaRPr lang="ru-RU"/>
        </a:p>
      </dgm:t>
    </dgm:pt>
    <dgm:pt modelId="{3F659D73-A9A0-4B21-97B1-97000C5DB43A}" type="pres">
      <dgm:prSet presAssocID="{23DDD11F-4A11-4CDE-BB21-4B973C4C95CD}" presName="hierChild4" presStyleCnt="0"/>
      <dgm:spPr/>
    </dgm:pt>
    <dgm:pt modelId="{E1397AE7-AB3E-4234-A4E8-BEC7E1C51CBE}" type="pres">
      <dgm:prSet presAssocID="{23DDD11F-4A11-4CDE-BB21-4B973C4C95CD}" presName="hierChild5" presStyleCnt="0"/>
      <dgm:spPr/>
    </dgm:pt>
    <dgm:pt modelId="{27D2263F-8CC1-41A0-930E-FDC1AB783114}" type="pres">
      <dgm:prSet presAssocID="{7C30906F-D6B4-491C-BC21-808DBF7D3ED4}" presName="Name37" presStyleLbl="parChTrans1D2" presStyleIdx="1" presStyleCnt="4"/>
      <dgm:spPr/>
      <dgm:t>
        <a:bodyPr/>
        <a:lstStyle/>
        <a:p>
          <a:endParaRPr lang="ru-RU"/>
        </a:p>
      </dgm:t>
    </dgm:pt>
    <dgm:pt modelId="{0537E2CB-7BCF-4AF7-A69D-7891AC1C1249}" type="pres">
      <dgm:prSet presAssocID="{3C5AACE4-3D2F-4354-9513-61290182D2DA}" presName="hierRoot2" presStyleCnt="0">
        <dgm:presLayoutVars>
          <dgm:hierBranch val="init"/>
        </dgm:presLayoutVars>
      </dgm:prSet>
      <dgm:spPr/>
    </dgm:pt>
    <dgm:pt modelId="{B8C49091-9B64-4366-8E90-5EF147CAAC8D}" type="pres">
      <dgm:prSet presAssocID="{3C5AACE4-3D2F-4354-9513-61290182D2DA}" presName="rootComposite" presStyleCnt="0"/>
      <dgm:spPr/>
    </dgm:pt>
    <dgm:pt modelId="{B414BA49-44C7-44A6-B2A2-18CA2C8BC866}" type="pres">
      <dgm:prSet presAssocID="{3C5AACE4-3D2F-4354-9513-61290182D2DA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D02630-2B18-41D4-B9F9-02F7061A7307}" type="pres">
      <dgm:prSet presAssocID="{3C5AACE4-3D2F-4354-9513-61290182D2DA}" presName="rootConnector" presStyleLbl="node2" presStyleIdx="1" presStyleCnt="4"/>
      <dgm:spPr/>
      <dgm:t>
        <a:bodyPr/>
        <a:lstStyle/>
        <a:p>
          <a:endParaRPr lang="ru-RU"/>
        </a:p>
      </dgm:t>
    </dgm:pt>
    <dgm:pt modelId="{08F50121-9981-485C-969C-2D3891D8F018}" type="pres">
      <dgm:prSet presAssocID="{3C5AACE4-3D2F-4354-9513-61290182D2DA}" presName="hierChild4" presStyleCnt="0"/>
      <dgm:spPr/>
    </dgm:pt>
    <dgm:pt modelId="{9EB75075-D06E-469A-A1E5-AF91B536E2E8}" type="pres">
      <dgm:prSet presAssocID="{3C5AACE4-3D2F-4354-9513-61290182D2DA}" presName="hierChild5" presStyleCnt="0"/>
      <dgm:spPr/>
    </dgm:pt>
    <dgm:pt modelId="{10166DDF-4622-4C18-8EDF-D11426E4B505}" type="pres">
      <dgm:prSet presAssocID="{9DBD769A-1993-4A56-875C-303F3113557F}" presName="Name37" presStyleLbl="parChTrans1D2" presStyleIdx="2" presStyleCnt="4"/>
      <dgm:spPr/>
      <dgm:t>
        <a:bodyPr/>
        <a:lstStyle/>
        <a:p>
          <a:endParaRPr lang="ru-RU"/>
        </a:p>
      </dgm:t>
    </dgm:pt>
    <dgm:pt modelId="{A10F6F35-AAEE-4C26-A255-825051554CB2}" type="pres">
      <dgm:prSet presAssocID="{CD433022-7683-4CA1-9723-BEB4E7803A04}" presName="hierRoot2" presStyleCnt="0">
        <dgm:presLayoutVars>
          <dgm:hierBranch val="init"/>
        </dgm:presLayoutVars>
      </dgm:prSet>
      <dgm:spPr/>
    </dgm:pt>
    <dgm:pt modelId="{51615A9F-0E26-4A41-A0AF-4E6807B090C4}" type="pres">
      <dgm:prSet presAssocID="{CD433022-7683-4CA1-9723-BEB4E7803A04}" presName="rootComposite" presStyleCnt="0"/>
      <dgm:spPr/>
    </dgm:pt>
    <dgm:pt modelId="{C4AEA320-1D88-4DEF-9FE1-0BA856B0B809}" type="pres">
      <dgm:prSet presAssocID="{CD433022-7683-4CA1-9723-BEB4E7803A04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DC460D8-A3E2-4A6B-BD78-2BA2C0F34ED6}" type="pres">
      <dgm:prSet presAssocID="{CD433022-7683-4CA1-9723-BEB4E7803A04}" presName="rootConnector" presStyleLbl="node2" presStyleIdx="2" presStyleCnt="4"/>
      <dgm:spPr/>
      <dgm:t>
        <a:bodyPr/>
        <a:lstStyle/>
        <a:p>
          <a:endParaRPr lang="ru-RU"/>
        </a:p>
      </dgm:t>
    </dgm:pt>
    <dgm:pt modelId="{2A4282ED-CD4E-4091-BFBB-297DF6796138}" type="pres">
      <dgm:prSet presAssocID="{CD433022-7683-4CA1-9723-BEB4E7803A04}" presName="hierChild4" presStyleCnt="0"/>
      <dgm:spPr/>
    </dgm:pt>
    <dgm:pt modelId="{F7DC3AA0-FD2F-4AA0-B2C8-94F3953BC06F}" type="pres">
      <dgm:prSet presAssocID="{CD433022-7683-4CA1-9723-BEB4E7803A04}" presName="hierChild5" presStyleCnt="0"/>
      <dgm:spPr/>
    </dgm:pt>
    <dgm:pt modelId="{75313C52-D609-4294-8721-510DF2C5E547}" type="pres">
      <dgm:prSet presAssocID="{F3AFFD2C-C74A-4D02-824A-12863588FC1E}" presName="Name37" presStyleLbl="parChTrans1D2" presStyleIdx="3" presStyleCnt="4"/>
      <dgm:spPr/>
      <dgm:t>
        <a:bodyPr/>
        <a:lstStyle/>
        <a:p>
          <a:endParaRPr lang="ru-RU"/>
        </a:p>
      </dgm:t>
    </dgm:pt>
    <dgm:pt modelId="{4A2C3607-1C8F-4312-8E76-B6929D0006FE}" type="pres">
      <dgm:prSet presAssocID="{2B7F0117-EE37-4229-90A1-BB045F4841D3}" presName="hierRoot2" presStyleCnt="0">
        <dgm:presLayoutVars>
          <dgm:hierBranch val="init"/>
        </dgm:presLayoutVars>
      </dgm:prSet>
      <dgm:spPr/>
    </dgm:pt>
    <dgm:pt modelId="{1E309881-280D-4C41-AB7E-E9E5C2D3895D}" type="pres">
      <dgm:prSet presAssocID="{2B7F0117-EE37-4229-90A1-BB045F4841D3}" presName="rootComposite" presStyleCnt="0"/>
      <dgm:spPr/>
    </dgm:pt>
    <dgm:pt modelId="{090E1944-3643-418E-92FC-949660E3A529}" type="pres">
      <dgm:prSet presAssocID="{2B7F0117-EE37-4229-90A1-BB045F4841D3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A20C5B-6992-4F87-993A-C32AD310503F}" type="pres">
      <dgm:prSet presAssocID="{2B7F0117-EE37-4229-90A1-BB045F4841D3}" presName="rootConnector" presStyleLbl="node2" presStyleIdx="3" presStyleCnt="4"/>
      <dgm:spPr/>
      <dgm:t>
        <a:bodyPr/>
        <a:lstStyle/>
        <a:p>
          <a:endParaRPr lang="ru-RU"/>
        </a:p>
      </dgm:t>
    </dgm:pt>
    <dgm:pt modelId="{63D36398-A778-45B3-BD66-597A2718BF57}" type="pres">
      <dgm:prSet presAssocID="{2B7F0117-EE37-4229-90A1-BB045F4841D3}" presName="hierChild4" presStyleCnt="0"/>
      <dgm:spPr/>
    </dgm:pt>
    <dgm:pt modelId="{5D22D8BF-D3B3-437E-B90D-1F0B25C75460}" type="pres">
      <dgm:prSet presAssocID="{2B7F0117-EE37-4229-90A1-BB045F4841D3}" presName="hierChild5" presStyleCnt="0"/>
      <dgm:spPr/>
    </dgm:pt>
    <dgm:pt modelId="{5E8C5085-8C10-4FEC-8B40-27DE6FB94704}" type="pres">
      <dgm:prSet presAssocID="{EC83A430-1249-45D8-B97F-B4FC6D190A95}" presName="hierChild3" presStyleCnt="0"/>
      <dgm:spPr/>
    </dgm:pt>
  </dgm:ptLst>
  <dgm:cxnLst>
    <dgm:cxn modelId="{BABDD73D-B257-47A9-B6C4-F493D6D4EA47}" type="presOf" srcId="{CD433022-7683-4CA1-9723-BEB4E7803A04}" destId="{C4AEA320-1D88-4DEF-9FE1-0BA856B0B809}" srcOrd="0" destOrd="0" presId="urn:microsoft.com/office/officeart/2005/8/layout/orgChart1"/>
    <dgm:cxn modelId="{8DA51BB6-63D7-4757-B50A-237D2978452C}" type="presOf" srcId="{828134B7-349E-470D-9C27-990147A564CC}" destId="{2CADBCFA-9B2B-4ED9-89AE-68F861A086F0}" srcOrd="0" destOrd="0" presId="urn:microsoft.com/office/officeart/2005/8/layout/orgChart1"/>
    <dgm:cxn modelId="{D2D5CB39-A688-4483-949A-AB9E4087DC33}" srcId="{EC83A430-1249-45D8-B97F-B4FC6D190A95}" destId="{3C5AACE4-3D2F-4354-9513-61290182D2DA}" srcOrd="1" destOrd="0" parTransId="{7C30906F-D6B4-491C-BC21-808DBF7D3ED4}" sibTransId="{02F163AD-DD5B-44E9-B215-656244BA8530}"/>
    <dgm:cxn modelId="{6CE1D7AA-196C-4F76-BEEE-46F23EA1D26C}" type="presOf" srcId="{CD433022-7683-4CA1-9723-BEB4E7803A04}" destId="{5DC460D8-A3E2-4A6B-BD78-2BA2C0F34ED6}" srcOrd="1" destOrd="0" presId="urn:microsoft.com/office/officeart/2005/8/layout/orgChart1"/>
    <dgm:cxn modelId="{C3DF4277-0ACE-422F-890E-B464A040E311}" type="presOf" srcId="{3C5AACE4-3D2F-4354-9513-61290182D2DA}" destId="{B414BA49-44C7-44A6-B2A2-18CA2C8BC866}" srcOrd="0" destOrd="0" presId="urn:microsoft.com/office/officeart/2005/8/layout/orgChart1"/>
    <dgm:cxn modelId="{DCFE0924-608E-4F22-96A1-8A6526AE2DE0}" type="presOf" srcId="{EC83A430-1249-45D8-B97F-B4FC6D190A95}" destId="{8C170689-2D2B-47DF-8A15-B3CE788EAE72}" srcOrd="0" destOrd="0" presId="urn:microsoft.com/office/officeart/2005/8/layout/orgChart1"/>
    <dgm:cxn modelId="{CB18BBA4-9D94-44FA-B047-78EE159689CE}" type="presOf" srcId="{EC83A430-1249-45D8-B97F-B4FC6D190A95}" destId="{4BFD723D-050A-4163-B7E6-FDFA5982952D}" srcOrd="1" destOrd="0" presId="urn:microsoft.com/office/officeart/2005/8/layout/orgChart1"/>
    <dgm:cxn modelId="{AB1B87CD-B89A-4C4E-8F38-CCEF84B8757F}" srcId="{EC83A430-1249-45D8-B97F-B4FC6D190A95}" destId="{2B7F0117-EE37-4229-90A1-BB045F4841D3}" srcOrd="3" destOrd="0" parTransId="{F3AFFD2C-C74A-4D02-824A-12863588FC1E}" sibTransId="{72328278-F648-4069-9985-8AEC77307E55}"/>
    <dgm:cxn modelId="{EECD681E-6CFA-441D-9581-DAC335596BDE}" type="presOf" srcId="{3C5AACE4-3D2F-4354-9513-61290182D2DA}" destId="{F9D02630-2B18-41D4-B9F9-02F7061A7307}" srcOrd="1" destOrd="0" presId="urn:microsoft.com/office/officeart/2005/8/layout/orgChart1"/>
    <dgm:cxn modelId="{C5610875-32E1-4985-9432-9CAF23FBE220}" type="presOf" srcId="{EE207EC4-E45A-450A-9FC3-2DA0550F2259}" destId="{0D54A531-9419-4389-9FF9-20B91F78E918}" srcOrd="0" destOrd="0" presId="urn:microsoft.com/office/officeart/2005/8/layout/orgChart1"/>
    <dgm:cxn modelId="{04A7432E-73B1-4390-8B31-5BB82F16E69B}" type="presOf" srcId="{9DBD769A-1993-4A56-875C-303F3113557F}" destId="{10166DDF-4622-4C18-8EDF-D11426E4B505}" srcOrd="0" destOrd="0" presId="urn:microsoft.com/office/officeart/2005/8/layout/orgChart1"/>
    <dgm:cxn modelId="{C11C7BE6-7513-4EEA-AE4C-8BF6DC551915}" srcId="{EC83A430-1249-45D8-B97F-B4FC6D190A95}" destId="{CD433022-7683-4CA1-9723-BEB4E7803A04}" srcOrd="2" destOrd="0" parTransId="{9DBD769A-1993-4A56-875C-303F3113557F}" sibTransId="{CF39A809-3163-420C-8BAD-B0FAA5A3F0E5}"/>
    <dgm:cxn modelId="{ABA8D0CE-B79F-47F2-9AAC-5A495755C565}" type="presOf" srcId="{23DDD11F-4A11-4CDE-BB21-4B973C4C95CD}" destId="{C96E6A04-503F-471C-BA32-C2D3A255DEBB}" srcOrd="1" destOrd="0" presId="urn:microsoft.com/office/officeart/2005/8/layout/orgChart1"/>
    <dgm:cxn modelId="{7D74BD57-6854-4ACB-951C-BE156398AEEC}" type="presOf" srcId="{23DDD11F-4A11-4CDE-BB21-4B973C4C95CD}" destId="{5ECB4B28-1150-414A-8030-E3CAE5A08612}" srcOrd="0" destOrd="0" presId="urn:microsoft.com/office/officeart/2005/8/layout/orgChart1"/>
    <dgm:cxn modelId="{14485D4A-EE30-41A8-A068-F0215ED2D805}" type="presOf" srcId="{F3AFFD2C-C74A-4D02-824A-12863588FC1E}" destId="{75313C52-D609-4294-8721-510DF2C5E547}" srcOrd="0" destOrd="0" presId="urn:microsoft.com/office/officeart/2005/8/layout/orgChart1"/>
    <dgm:cxn modelId="{763412EB-F683-4317-A273-640C99828D76}" srcId="{828134B7-349E-470D-9C27-990147A564CC}" destId="{EC83A430-1249-45D8-B97F-B4FC6D190A95}" srcOrd="0" destOrd="0" parTransId="{71AC2069-5385-4E99-91F6-C93A61383153}" sibTransId="{0C4B7D38-A460-4110-ADF6-8E4B41169A15}"/>
    <dgm:cxn modelId="{6CAB5804-B6DF-460C-9608-03382C89C307}" type="presOf" srcId="{2B7F0117-EE37-4229-90A1-BB045F4841D3}" destId="{05A20C5B-6992-4F87-993A-C32AD310503F}" srcOrd="1" destOrd="0" presId="urn:microsoft.com/office/officeart/2005/8/layout/orgChart1"/>
    <dgm:cxn modelId="{5A0948EE-994E-4154-826D-5E440863F309}" type="presOf" srcId="{2B7F0117-EE37-4229-90A1-BB045F4841D3}" destId="{090E1944-3643-418E-92FC-949660E3A529}" srcOrd="0" destOrd="0" presId="urn:microsoft.com/office/officeart/2005/8/layout/orgChart1"/>
    <dgm:cxn modelId="{B88AE474-B87E-475E-BB42-918ECBCFA3A2}" srcId="{EC83A430-1249-45D8-B97F-B4FC6D190A95}" destId="{23DDD11F-4A11-4CDE-BB21-4B973C4C95CD}" srcOrd="0" destOrd="0" parTransId="{EE207EC4-E45A-450A-9FC3-2DA0550F2259}" sibTransId="{BAF20102-7027-487F-ACC8-DDEC45866B5B}"/>
    <dgm:cxn modelId="{DFFF754F-7EE3-48CF-9C4A-E21934AC1638}" type="presOf" srcId="{7C30906F-D6B4-491C-BC21-808DBF7D3ED4}" destId="{27D2263F-8CC1-41A0-930E-FDC1AB783114}" srcOrd="0" destOrd="0" presId="urn:microsoft.com/office/officeart/2005/8/layout/orgChart1"/>
    <dgm:cxn modelId="{6B575CF0-4C9D-4779-8AB6-C6F559E6687C}" type="presParOf" srcId="{2CADBCFA-9B2B-4ED9-89AE-68F861A086F0}" destId="{F5E40E0D-B5F1-4782-8760-752AEA39E62F}" srcOrd="0" destOrd="0" presId="urn:microsoft.com/office/officeart/2005/8/layout/orgChart1"/>
    <dgm:cxn modelId="{7C43DDC2-CB35-4F5B-B2F2-89DAACB1296A}" type="presParOf" srcId="{F5E40E0D-B5F1-4782-8760-752AEA39E62F}" destId="{0EAEE935-5C2A-493F-BAC0-4C36E0B620BE}" srcOrd="0" destOrd="0" presId="urn:microsoft.com/office/officeart/2005/8/layout/orgChart1"/>
    <dgm:cxn modelId="{E36C43C5-640A-4A20-8715-5A9A16DC18D2}" type="presParOf" srcId="{0EAEE935-5C2A-493F-BAC0-4C36E0B620BE}" destId="{8C170689-2D2B-47DF-8A15-B3CE788EAE72}" srcOrd="0" destOrd="0" presId="urn:microsoft.com/office/officeart/2005/8/layout/orgChart1"/>
    <dgm:cxn modelId="{839BE64A-FFAF-4E22-BE9C-193F40CD4D8E}" type="presParOf" srcId="{0EAEE935-5C2A-493F-BAC0-4C36E0B620BE}" destId="{4BFD723D-050A-4163-B7E6-FDFA5982952D}" srcOrd="1" destOrd="0" presId="urn:microsoft.com/office/officeart/2005/8/layout/orgChart1"/>
    <dgm:cxn modelId="{FF6861CE-AA13-427D-B3DB-A7E52A7FD8CE}" type="presParOf" srcId="{F5E40E0D-B5F1-4782-8760-752AEA39E62F}" destId="{FBA04B60-B38E-4F58-8CD7-E4D3D8DC8B59}" srcOrd="1" destOrd="0" presId="urn:microsoft.com/office/officeart/2005/8/layout/orgChart1"/>
    <dgm:cxn modelId="{59D446E9-112D-4860-AE4B-A3FD006126D6}" type="presParOf" srcId="{FBA04B60-B38E-4F58-8CD7-E4D3D8DC8B59}" destId="{0D54A531-9419-4389-9FF9-20B91F78E918}" srcOrd="0" destOrd="0" presId="urn:microsoft.com/office/officeart/2005/8/layout/orgChart1"/>
    <dgm:cxn modelId="{7509DAEE-D3D3-47FB-9B88-03646AAEDFF4}" type="presParOf" srcId="{FBA04B60-B38E-4F58-8CD7-E4D3D8DC8B59}" destId="{7114F88E-D7F2-4BD5-B403-6C321457D4E8}" srcOrd="1" destOrd="0" presId="urn:microsoft.com/office/officeart/2005/8/layout/orgChart1"/>
    <dgm:cxn modelId="{FBCF57DB-C219-4C69-B581-EF1434EC7795}" type="presParOf" srcId="{7114F88E-D7F2-4BD5-B403-6C321457D4E8}" destId="{0DF12D62-AB01-4114-9717-11B5CF3C4ED2}" srcOrd="0" destOrd="0" presId="urn:microsoft.com/office/officeart/2005/8/layout/orgChart1"/>
    <dgm:cxn modelId="{D5150485-D982-4321-A654-6DB44FDF2810}" type="presParOf" srcId="{0DF12D62-AB01-4114-9717-11B5CF3C4ED2}" destId="{5ECB4B28-1150-414A-8030-E3CAE5A08612}" srcOrd="0" destOrd="0" presId="urn:microsoft.com/office/officeart/2005/8/layout/orgChart1"/>
    <dgm:cxn modelId="{AD97D9B2-6834-4219-B348-CFFD6C22EAB1}" type="presParOf" srcId="{0DF12D62-AB01-4114-9717-11B5CF3C4ED2}" destId="{C96E6A04-503F-471C-BA32-C2D3A255DEBB}" srcOrd="1" destOrd="0" presId="urn:microsoft.com/office/officeart/2005/8/layout/orgChart1"/>
    <dgm:cxn modelId="{BC5D409D-AAB1-4832-87BB-651A2D0213C3}" type="presParOf" srcId="{7114F88E-D7F2-4BD5-B403-6C321457D4E8}" destId="{3F659D73-A9A0-4B21-97B1-97000C5DB43A}" srcOrd="1" destOrd="0" presId="urn:microsoft.com/office/officeart/2005/8/layout/orgChart1"/>
    <dgm:cxn modelId="{85F1F147-A713-4D67-B2BB-9172AA6256BF}" type="presParOf" srcId="{7114F88E-D7F2-4BD5-B403-6C321457D4E8}" destId="{E1397AE7-AB3E-4234-A4E8-BEC7E1C51CBE}" srcOrd="2" destOrd="0" presId="urn:microsoft.com/office/officeart/2005/8/layout/orgChart1"/>
    <dgm:cxn modelId="{C96890D0-D89A-4A0D-9356-B7E010AF9B8F}" type="presParOf" srcId="{FBA04B60-B38E-4F58-8CD7-E4D3D8DC8B59}" destId="{27D2263F-8CC1-41A0-930E-FDC1AB783114}" srcOrd="2" destOrd="0" presId="urn:microsoft.com/office/officeart/2005/8/layout/orgChart1"/>
    <dgm:cxn modelId="{832893AA-51D2-454C-B914-3DB9D746AA5E}" type="presParOf" srcId="{FBA04B60-B38E-4F58-8CD7-E4D3D8DC8B59}" destId="{0537E2CB-7BCF-4AF7-A69D-7891AC1C1249}" srcOrd="3" destOrd="0" presId="urn:microsoft.com/office/officeart/2005/8/layout/orgChart1"/>
    <dgm:cxn modelId="{C435C3E4-08E2-4C03-AC60-4B7AB0F1011D}" type="presParOf" srcId="{0537E2CB-7BCF-4AF7-A69D-7891AC1C1249}" destId="{B8C49091-9B64-4366-8E90-5EF147CAAC8D}" srcOrd="0" destOrd="0" presId="urn:microsoft.com/office/officeart/2005/8/layout/orgChart1"/>
    <dgm:cxn modelId="{3412F0B4-E841-41C7-BD23-7E41B36B47C7}" type="presParOf" srcId="{B8C49091-9B64-4366-8E90-5EF147CAAC8D}" destId="{B414BA49-44C7-44A6-B2A2-18CA2C8BC866}" srcOrd="0" destOrd="0" presId="urn:microsoft.com/office/officeart/2005/8/layout/orgChart1"/>
    <dgm:cxn modelId="{74B24911-C048-4B02-B230-4E25F32B0915}" type="presParOf" srcId="{B8C49091-9B64-4366-8E90-5EF147CAAC8D}" destId="{F9D02630-2B18-41D4-B9F9-02F7061A7307}" srcOrd="1" destOrd="0" presId="urn:microsoft.com/office/officeart/2005/8/layout/orgChart1"/>
    <dgm:cxn modelId="{07C51E05-EA82-4B4A-BBE3-56774A6DAE72}" type="presParOf" srcId="{0537E2CB-7BCF-4AF7-A69D-7891AC1C1249}" destId="{08F50121-9981-485C-969C-2D3891D8F018}" srcOrd="1" destOrd="0" presId="urn:microsoft.com/office/officeart/2005/8/layout/orgChart1"/>
    <dgm:cxn modelId="{30ADFE00-7339-4C23-84C1-83F56C5B31C9}" type="presParOf" srcId="{0537E2CB-7BCF-4AF7-A69D-7891AC1C1249}" destId="{9EB75075-D06E-469A-A1E5-AF91B536E2E8}" srcOrd="2" destOrd="0" presId="urn:microsoft.com/office/officeart/2005/8/layout/orgChart1"/>
    <dgm:cxn modelId="{009174A4-9900-459F-BC8F-013AA62CE37A}" type="presParOf" srcId="{FBA04B60-B38E-4F58-8CD7-E4D3D8DC8B59}" destId="{10166DDF-4622-4C18-8EDF-D11426E4B505}" srcOrd="4" destOrd="0" presId="urn:microsoft.com/office/officeart/2005/8/layout/orgChart1"/>
    <dgm:cxn modelId="{367A5044-F291-472D-9740-CCF5A28684A2}" type="presParOf" srcId="{FBA04B60-B38E-4F58-8CD7-E4D3D8DC8B59}" destId="{A10F6F35-AAEE-4C26-A255-825051554CB2}" srcOrd="5" destOrd="0" presId="urn:microsoft.com/office/officeart/2005/8/layout/orgChart1"/>
    <dgm:cxn modelId="{00414D9F-083C-4FB4-B283-5149C51E3451}" type="presParOf" srcId="{A10F6F35-AAEE-4C26-A255-825051554CB2}" destId="{51615A9F-0E26-4A41-A0AF-4E6807B090C4}" srcOrd="0" destOrd="0" presId="urn:microsoft.com/office/officeart/2005/8/layout/orgChart1"/>
    <dgm:cxn modelId="{13D80195-69A6-4C6A-B2A4-5BFDAFA85FC4}" type="presParOf" srcId="{51615A9F-0E26-4A41-A0AF-4E6807B090C4}" destId="{C4AEA320-1D88-4DEF-9FE1-0BA856B0B809}" srcOrd="0" destOrd="0" presId="urn:microsoft.com/office/officeart/2005/8/layout/orgChart1"/>
    <dgm:cxn modelId="{A0DBDD89-1745-4ABA-86BF-5E0984794426}" type="presParOf" srcId="{51615A9F-0E26-4A41-A0AF-4E6807B090C4}" destId="{5DC460D8-A3E2-4A6B-BD78-2BA2C0F34ED6}" srcOrd="1" destOrd="0" presId="urn:microsoft.com/office/officeart/2005/8/layout/orgChart1"/>
    <dgm:cxn modelId="{36A25B90-136E-4EDB-9C4C-EC5BC752FCB7}" type="presParOf" srcId="{A10F6F35-AAEE-4C26-A255-825051554CB2}" destId="{2A4282ED-CD4E-4091-BFBB-297DF6796138}" srcOrd="1" destOrd="0" presId="urn:microsoft.com/office/officeart/2005/8/layout/orgChart1"/>
    <dgm:cxn modelId="{BBCE12A5-1643-4AFF-A5D8-01D0FD96939A}" type="presParOf" srcId="{A10F6F35-AAEE-4C26-A255-825051554CB2}" destId="{F7DC3AA0-FD2F-4AA0-B2C8-94F3953BC06F}" srcOrd="2" destOrd="0" presId="urn:microsoft.com/office/officeart/2005/8/layout/orgChart1"/>
    <dgm:cxn modelId="{03C57AC3-AE8F-4705-82D2-40D7E8D3859D}" type="presParOf" srcId="{FBA04B60-B38E-4F58-8CD7-E4D3D8DC8B59}" destId="{75313C52-D609-4294-8721-510DF2C5E547}" srcOrd="6" destOrd="0" presId="urn:microsoft.com/office/officeart/2005/8/layout/orgChart1"/>
    <dgm:cxn modelId="{39BE0041-C26E-4996-9670-2DB6590A0476}" type="presParOf" srcId="{FBA04B60-B38E-4F58-8CD7-E4D3D8DC8B59}" destId="{4A2C3607-1C8F-4312-8E76-B6929D0006FE}" srcOrd="7" destOrd="0" presId="urn:microsoft.com/office/officeart/2005/8/layout/orgChart1"/>
    <dgm:cxn modelId="{83001E36-2004-4C25-A547-51A374A1032E}" type="presParOf" srcId="{4A2C3607-1C8F-4312-8E76-B6929D0006FE}" destId="{1E309881-280D-4C41-AB7E-E9E5C2D3895D}" srcOrd="0" destOrd="0" presId="urn:microsoft.com/office/officeart/2005/8/layout/orgChart1"/>
    <dgm:cxn modelId="{C9C8E84F-D817-4F2B-86A5-5E3B157B62A3}" type="presParOf" srcId="{1E309881-280D-4C41-AB7E-E9E5C2D3895D}" destId="{090E1944-3643-418E-92FC-949660E3A529}" srcOrd="0" destOrd="0" presId="urn:microsoft.com/office/officeart/2005/8/layout/orgChart1"/>
    <dgm:cxn modelId="{D1850BD9-3A2B-4892-9BC9-9BD4DC48EF3D}" type="presParOf" srcId="{1E309881-280D-4C41-AB7E-E9E5C2D3895D}" destId="{05A20C5B-6992-4F87-993A-C32AD310503F}" srcOrd="1" destOrd="0" presId="urn:microsoft.com/office/officeart/2005/8/layout/orgChart1"/>
    <dgm:cxn modelId="{2D9DD62D-E912-4A44-882E-E748571240FF}" type="presParOf" srcId="{4A2C3607-1C8F-4312-8E76-B6929D0006FE}" destId="{63D36398-A778-45B3-BD66-597A2718BF57}" srcOrd="1" destOrd="0" presId="urn:microsoft.com/office/officeart/2005/8/layout/orgChart1"/>
    <dgm:cxn modelId="{67901D7D-2C61-43DC-AC6B-849B5E3F4072}" type="presParOf" srcId="{4A2C3607-1C8F-4312-8E76-B6929D0006FE}" destId="{5D22D8BF-D3B3-437E-B90D-1F0B25C75460}" srcOrd="2" destOrd="0" presId="urn:microsoft.com/office/officeart/2005/8/layout/orgChart1"/>
    <dgm:cxn modelId="{0B1C67D7-518E-4646-8D41-939D2DDAFFF2}" type="presParOf" srcId="{F5E40E0D-B5F1-4782-8760-752AEA39E62F}" destId="{5E8C5085-8C10-4FEC-8B40-27DE6FB9470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0DC6F1-E0AE-4362-BCF1-859217462DBD}" type="doc">
      <dgm:prSet loTypeId="urn:microsoft.com/office/officeart/2005/8/layout/orgChart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AC4A26-E8E3-4A61-938D-CA3B2ECE99D1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30 % изменений КЗ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C91A9F0D-371B-4734-92D3-5F231EED5BAD}" type="parTrans" cxnId="{F9B65962-D215-46C1-A4C2-3E3651E178CA}">
      <dgm:prSet/>
      <dgm:spPr/>
      <dgm:t>
        <a:bodyPr/>
        <a:lstStyle/>
        <a:p>
          <a:endParaRPr lang="ru-RU"/>
        </a:p>
      </dgm:t>
    </dgm:pt>
    <dgm:pt modelId="{29BC41C7-BD94-496F-840A-050003AB7CA4}" type="sibTrans" cxnId="{F9B65962-D215-46C1-A4C2-3E3651E178CA}">
      <dgm:prSet/>
      <dgm:spPr/>
      <dgm:t>
        <a:bodyPr/>
        <a:lstStyle/>
        <a:p>
          <a:endParaRPr lang="ru-RU"/>
        </a:p>
      </dgm:t>
    </dgm:pt>
    <dgm:pt modelId="{24B3207C-6D64-45D3-8F22-7AB4118BA3E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Замена задания одного </a:t>
          </a:r>
        </a:p>
        <a:p>
          <a:pPr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модуля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49F3F13-80EA-4CBD-BAEE-C1F958C8CC86}" type="parTrans" cxnId="{6C3F7566-2029-4B83-946B-746A1C2879A0}">
      <dgm:prSet/>
      <dgm:spPr/>
      <dgm:t>
        <a:bodyPr/>
        <a:lstStyle/>
        <a:p>
          <a:endParaRPr lang="ru-RU"/>
        </a:p>
      </dgm:t>
    </dgm:pt>
    <dgm:pt modelId="{1610885C-8A90-4919-9C43-35C20D15F8D9}" type="sibTrans" cxnId="{6C3F7566-2029-4B83-946B-746A1C2879A0}">
      <dgm:prSet/>
      <dgm:spPr/>
      <dgm:t>
        <a:bodyPr/>
        <a:lstStyle/>
        <a:p>
          <a:endParaRPr lang="ru-RU"/>
        </a:p>
      </dgm:t>
    </dgm:pt>
    <dgm:pt modelId="{8A510BCD-816C-41F2-A4C7-17A45AAFFA7B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Изменение времени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ECCE43F-6096-4400-B15E-505EDF74D4F5}" type="parTrans" cxnId="{52F8C1E9-BE36-4489-AB0A-A1F91F7CFEF6}">
      <dgm:prSet/>
      <dgm:spPr/>
      <dgm:t>
        <a:bodyPr/>
        <a:lstStyle/>
        <a:p>
          <a:endParaRPr lang="ru-RU"/>
        </a:p>
      </dgm:t>
    </dgm:pt>
    <dgm:pt modelId="{1E236DA5-51F6-43C5-8D34-3E303A5A488D}" type="sibTrans" cxnId="{52F8C1E9-BE36-4489-AB0A-A1F91F7CFEF6}">
      <dgm:prSet/>
      <dgm:spPr/>
      <dgm:t>
        <a:bodyPr/>
        <a:lstStyle/>
        <a:p>
          <a:endParaRPr lang="ru-RU"/>
        </a:p>
      </dgm:t>
    </dgm:pt>
    <dgm:pt modelId="{A184577D-A117-465D-8B56-DCA81E9D4DC5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Частичное изменение содержания задания в каждом модуле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45A7A3F7-53E3-4E93-97B4-E3540EA0875E}" type="parTrans" cxnId="{B307E997-C849-443E-B98A-60EC5CAEE363}">
      <dgm:prSet/>
      <dgm:spPr/>
      <dgm:t>
        <a:bodyPr/>
        <a:lstStyle/>
        <a:p>
          <a:endParaRPr lang="ru-RU"/>
        </a:p>
      </dgm:t>
    </dgm:pt>
    <dgm:pt modelId="{DDC1AFDB-BCD9-426B-B70E-74B83525A077}" type="sibTrans" cxnId="{B307E997-C849-443E-B98A-60EC5CAEE363}">
      <dgm:prSet/>
      <dgm:spPr/>
      <dgm:t>
        <a:bodyPr/>
        <a:lstStyle/>
        <a:p>
          <a:endParaRPr lang="ru-RU"/>
        </a:p>
      </dgm:t>
    </dgm:pt>
    <dgm:pt modelId="{167AAED2-BD9A-427F-9001-38BC144554D3}" type="pres">
      <dgm:prSet presAssocID="{340DC6F1-E0AE-4362-BCF1-859217462DB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B5A09B5-973E-481A-8BDA-2B24368092DE}" type="pres">
      <dgm:prSet presAssocID="{74AC4A26-E8E3-4A61-938D-CA3B2ECE99D1}" presName="hierRoot1" presStyleCnt="0">
        <dgm:presLayoutVars>
          <dgm:hierBranch val="init"/>
        </dgm:presLayoutVars>
      </dgm:prSet>
      <dgm:spPr/>
    </dgm:pt>
    <dgm:pt modelId="{2F3BED72-833E-4C90-932C-0C70E82A8CFD}" type="pres">
      <dgm:prSet presAssocID="{74AC4A26-E8E3-4A61-938D-CA3B2ECE99D1}" presName="rootComposite1" presStyleCnt="0"/>
      <dgm:spPr/>
    </dgm:pt>
    <dgm:pt modelId="{813DCC73-D876-4134-9A1A-BA635A6B23FB}" type="pres">
      <dgm:prSet presAssocID="{74AC4A26-E8E3-4A61-938D-CA3B2ECE99D1}" presName="rootText1" presStyleLbl="node0" presStyleIdx="0" presStyleCnt="1" custScaleX="153756" custScaleY="111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52B8DA-8D1D-4BAA-BC53-1ED540A1D7C6}" type="pres">
      <dgm:prSet presAssocID="{74AC4A26-E8E3-4A61-938D-CA3B2ECE99D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BBC1E21-C1A9-4B8A-A5F6-8013C6075103}" type="pres">
      <dgm:prSet presAssocID="{74AC4A26-E8E3-4A61-938D-CA3B2ECE99D1}" presName="hierChild2" presStyleCnt="0"/>
      <dgm:spPr/>
    </dgm:pt>
    <dgm:pt modelId="{384FE8C1-84BE-4D00-8FCE-6DFC2CEB135B}" type="pres">
      <dgm:prSet presAssocID="{B49F3F13-80EA-4CBD-BAEE-C1F958C8CC86}" presName="Name37" presStyleLbl="parChTrans1D2" presStyleIdx="0" presStyleCnt="3"/>
      <dgm:spPr/>
      <dgm:t>
        <a:bodyPr/>
        <a:lstStyle/>
        <a:p>
          <a:endParaRPr lang="ru-RU"/>
        </a:p>
      </dgm:t>
    </dgm:pt>
    <dgm:pt modelId="{E0EAA083-31F8-4584-9945-91A95078714A}" type="pres">
      <dgm:prSet presAssocID="{24B3207C-6D64-45D3-8F22-7AB4118BA3E5}" presName="hierRoot2" presStyleCnt="0">
        <dgm:presLayoutVars>
          <dgm:hierBranch val="init"/>
        </dgm:presLayoutVars>
      </dgm:prSet>
      <dgm:spPr/>
    </dgm:pt>
    <dgm:pt modelId="{23BA61FC-3320-4D40-83DC-FC71AECCBF77}" type="pres">
      <dgm:prSet presAssocID="{24B3207C-6D64-45D3-8F22-7AB4118BA3E5}" presName="rootComposite" presStyleCnt="0"/>
      <dgm:spPr/>
    </dgm:pt>
    <dgm:pt modelId="{65263749-44D3-4402-A6B1-9780611C32E8}" type="pres">
      <dgm:prSet presAssocID="{24B3207C-6D64-45D3-8F22-7AB4118BA3E5}" presName="rootText" presStyleLbl="node2" presStyleIdx="0" presStyleCnt="3" custScaleX="168066" custScaleY="1537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14F63A-1082-467C-B625-161F239CBD90}" type="pres">
      <dgm:prSet presAssocID="{24B3207C-6D64-45D3-8F22-7AB4118BA3E5}" presName="rootConnector" presStyleLbl="node2" presStyleIdx="0" presStyleCnt="3"/>
      <dgm:spPr/>
      <dgm:t>
        <a:bodyPr/>
        <a:lstStyle/>
        <a:p>
          <a:endParaRPr lang="ru-RU"/>
        </a:p>
      </dgm:t>
    </dgm:pt>
    <dgm:pt modelId="{8DFE3CF4-43BD-4352-93E0-E3D51355710A}" type="pres">
      <dgm:prSet presAssocID="{24B3207C-6D64-45D3-8F22-7AB4118BA3E5}" presName="hierChild4" presStyleCnt="0"/>
      <dgm:spPr/>
    </dgm:pt>
    <dgm:pt modelId="{D7BFC032-EB4D-4F9E-A969-0A6A6D99AD9B}" type="pres">
      <dgm:prSet presAssocID="{24B3207C-6D64-45D3-8F22-7AB4118BA3E5}" presName="hierChild5" presStyleCnt="0"/>
      <dgm:spPr/>
    </dgm:pt>
    <dgm:pt modelId="{3204F621-09DC-401A-A982-CC79079E2F8F}" type="pres">
      <dgm:prSet presAssocID="{9ECCE43F-6096-4400-B15E-505EDF74D4F5}" presName="Name37" presStyleLbl="parChTrans1D2" presStyleIdx="1" presStyleCnt="3"/>
      <dgm:spPr/>
      <dgm:t>
        <a:bodyPr/>
        <a:lstStyle/>
        <a:p>
          <a:endParaRPr lang="ru-RU"/>
        </a:p>
      </dgm:t>
    </dgm:pt>
    <dgm:pt modelId="{3134EFC1-F96E-4F47-A57E-575DBCC3268F}" type="pres">
      <dgm:prSet presAssocID="{8A510BCD-816C-41F2-A4C7-17A45AAFFA7B}" presName="hierRoot2" presStyleCnt="0">
        <dgm:presLayoutVars>
          <dgm:hierBranch val="init"/>
        </dgm:presLayoutVars>
      </dgm:prSet>
      <dgm:spPr/>
    </dgm:pt>
    <dgm:pt modelId="{D4554E03-FA01-4107-A336-C5303FD684C3}" type="pres">
      <dgm:prSet presAssocID="{8A510BCD-816C-41F2-A4C7-17A45AAFFA7B}" presName="rootComposite" presStyleCnt="0"/>
      <dgm:spPr/>
    </dgm:pt>
    <dgm:pt modelId="{4673A07A-A03B-41D6-9705-2E7E69D6D88B}" type="pres">
      <dgm:prSet presAssocID="{8A510BCD-816C-41F2-A4C7-17A45AAFFA7B}" presName="rootText" presStyleLbl="node2" presStyleIdx="1" presStyleCnt="3" custScaleX="1226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CBB429-027F-448B-AB10-32BA47028B4A}" type="pres">
      <dgm:prSet presAssocID="{8A510BCD-816C-41F2-A4C7-17A45AAFFA7B}" presName="rootConnector" presStyleLbl="node2" presStyleIdx="1" presStyleCnt="3"/>
      <dgm:spPr/>
      <dgm:t>
        <a:bodyPr/>
        <a:lstStyle/>
        <a:p>
          <a:endParaRPr lang="ru-RU"/>
        </a:p>
      </dgm:t>
    </dgm:pt>
    <dgm:pt modelId="{AE0BCF13-F6A6-43C0-8350-FC41717E246C}" type="pres">
      <dgm:prSet presAssocID="{8A510BCD-816C-41F2-A4C7-17A45AAFFA7B}" presName="hierChild4" presStyleCnt="0"/>
      <dgm:spPr/>
    </dgm:pt>
    <dgm:pt modelId="{565FE073-875B-4D76-A2BB-B0BB240435F0}" type="pres">
      <dgm:prSet presAssocID="{8A510BCD-816C-41F2-A4C7-17A45AAFFA7B}" presName="hierChild5" presStyleCnt="0"/>
      <dgm:spPr/>
    </dgm:pt>
    <dgm:pt modelId="{8ABB52F8-5A50-4DB7-B12A-133DB057E83C}" type="pres">
      <dgm:prSet presAssocID="{45A7A3F7-53E3-4E93-97B4-E3540EA0875E}" presName="Name37" presStyleLbl="parChTrans1D2" presStyleIdx="2" presStyleCnt="3"/>
      <dgm:spPr/>
      <dgm:t>
        <a:bodyPr/>
        <a:lstStyle/>
        <a:p>
          <a:endParaRPr lang="ru-RU"/>
        </a:p>
      </dgm:t>
    </dgm:pt>
    <dgm:pt modelId="{BFCA9A2E-9945-40CD-8AD1-A4D92BEB6C2C}" type="pres">
      <dgm:prSet presAssocID="{A184577D-A117-465D-8B56-DCA81E9D4DC5}" presName="hierRoot2" presStyleCnt="0">
        <dgm:presLayoutVars>
          <dgm:hierBranch val="init"/>
        </dgm:presLayoutVars>
      </dgm:prSet>
      <dgm:spPr/>
    </dgm:pt>
    <dgm:pt modelId="{ACFB8FE7-E4F0-47A1-8C78-A1883572D63F}" type="pres">
      <dgm:prSet presAssocID="{A184577D-A117-465D-8B56-DCA81E9D4DC5}" presName="rootComposite" presStyleCnt="0"/>
      <dgm:spPr/>
    </dgm:pt>
    <dgm:pt modelId="{00031D21-36A7-4ACA-B5DB-E91DC554531A}" type="pres">
      <dgm:prSet presAssocID="{A184577D-A117-465D-8B56-DCA81E9D4DC5}" presName="rootText" presStyleLbl="node2" presStyleIdx="2" presStyleCnt="3" custScaleX="186438" custScaleY="1734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0CB261-F680-4524-A68D-01D05AB24DD8}" type="pres">
      <dgm:prSet presAssocID="{A184577D-A117-465D-8B56-DCA81E9D4DC5}" presName="rootConnector" presStyleLbl="node2" presStyleIdx="2" presStyleCnt="3"/>
      <dgm:spPr/>
      <dgm:t>
        <a:bodyPr/>
        <a:lstStyle/>
        <a:p>
          <a:endParaRPr lang="ru-RU"/>
        </a:p>
      </dgm:t>
    </dgm:pt>
    <dgm:pt modelId="{0AC7CF14-9E83-4418-8BE0-1EC882B44E89}" type="pres">
      <dgm:prSet presAssocID="{A184577D-A117-465D-8B56-DCA81E9D4DC5}" presName="hierChild4" presStyleCnt="0"/>
      <dgm:spPr/>
    </dgm:pt>
    <dgm:pt modelId="{1A219D27-6CD0-48A6-B0F0-86C4146BA457}" type="pres">
      <dgm:prSet presAssocID="{A184577D-A117-465D-8B56-DCA81E9D4DC5}" presName="hierChild5" presStyleCnt="0"/>
      <dgm:spPr/>
    </dgm:pt>
    <dgm:pt modelId="{A67CB037-2EA0-440D-8475-092746ECEFE7}" type="pres">
      <dgm:prSet presAssocID="{74AC4A26-E8E3-4A61-938D-CA3B2ECE99D1}" presName="hierChild3" presStyleCnt="0"/>
      <dgm:spPr/>
    </dgm:pt>
  </dgm:ptLst>
  <dgm:cxnLst>
    <dgm:cxn modelId="{D2FE524D-C99D-4A95-91B8-885061116BC0}" type="presOf" srcId="{24B3207C-6D64-45D3-8F22-7AB4118BA3E5}" destId="{65263749-44D3-4402-A6B1-9780611C32E8}" srcOrd="0" destOrd="0" presId="urn:microsoft.com/office/officeart/2005/8/layout/orgChart1"/>
    <dgm:cxn modelId="{95A6ACE6-A34A-425E-BEA7-611119ED3384}" type="presOf" srcId="{74AC4A26-E8E3-4A61-938D-CA3B2ECE99D1}" destId="{3352B8DA-8D1D-4BAA-BC53-1ED540A1D7C6}" srcOrd="1" destOrd="0" presId="urn:microsoft.com/office/officeart/2005/8/layout/orgChart1"/>
    <dgm:cxn modelId="{D1E601DE-4D8C-4469-88FD-789DA1521E7B}" type="presOf" srcId="{A184577D-A117-465D-8B56-DCA81E9D4DC5}" destId="{670CB261-F680-4524-A68D-01D05AB24DD8}" srcOrd="1" destOrd="0" presId="urn:microsoft.com/office/officeart/2005/8/layout/orgChart1"/>
    <dgm:cxn modelId="{6C3F7566-2029-4B83-946B-746A1C2879A0}" srcId="{74AC4A26-E8E3-4A61-938D-CA3B2ECE99D1}" destId="{24B3207C-6D64-45D3-8F22-7AB4118BA3E5}" srcOrd="0" destOrd="0" parTransId="{B49F3F13-80EA-4CBD-BAEE-C1F958C8CC86}" sibTransId="{1610885C-8A90-4919-9C43-35C20D15F8D9}"/>
    <dgm:cxn modelId="{E967F3A9-6E10-4D24-9494-677C65D17436}" type="presOf" srcId="{45A7A3F7-53E3-4E93-97B4-E3540EA0875E}" destId="{8ABB52F8-5A50-4DB7-B12A-133DB057E83C}" srcOrd="0" destOrd="0" presId="urn:microsoft.com/office/officeart/2005/8/layout/orgChart1"/>
    <dgm:cxn modelId="{F9B65962-D215-46C1-A4C2-3E3651E178CA}" srcId="{340DC6F1-E0AE-4362-BCF1-859217462DBD}" destId="{74AC4A26-E8E3-4A61-938D-CA3B2ECE99D1}" srcOrd="0" destOrd="0" parTransId="{C91A9F0D-371B-4734-92D3-5F231EED5BAD}" sibTransId="{29BC41C7-BD94-496F-840A-050003AB7CA4}"/>
    <dgm:cxn modelId="{26A96477-3D10-4F04-B9D0-52BCC285C6DB}" type="presOf" srcId="{24B3207C-6D64-45D3-8F22-7AB4118BA3E5}" destId="{6914F63A-1082-467C-B625-161F239CBD90}" srcOrd="1" destOrd="0" presId="urn:microsoft.com/office/officeart/2005/8/layout/orgChart1"/>
    <dgm:cxn modelId="{B6C13834-44CA-400C-91E3-AB787C46B818}" type="presOf" srcId="{A184577D-A117-465D-8B56-DCA81E9D4DC5}" destId="{00031D21-36A7-4ACA-B5DB-E91DC554531A}" srcOrd="0" destOrd="0" presId="urn:microsoft.com/office/officeart/2005/8/layout/orgChart1"/>
    <dgm:cxn modelId="{678574B0-A8C2-4FF4-B507-9C9D8A6D494F}" type="presOf" srcId="{340DC6F1-E0AE-4362-BCF1-859217462DBD}" destId="{167AAED2-BD9A-427F-9001-38BC144554D3}" srcOrd="0" destOrd="0" presId="urn:microsoft.com/office/officeart/2005/8/layout/orgChart1"/>
    <dgm:cxn modelId="{52F8C1E9-BE36-4489-AB0A-A1F91F7CFEF6}" srcId="{74AC4A26-E8E3-4A61-938D-CA3B2ECE99D1}" destId="{8A510BCD-816C-41F2-A4C7-17A45AAFFA7B}" srcOrd="1" destOrd="0" parTransId="{9ECCE43F-6096-4400-B15E-505EDF74D4F5}" sibTransId="{1E236DA5-51F6-43C5-8D34-3E303A5A488D}"/>
    <dgm:cxn modelId="{56F6A2D4-2CF3-4673-906B-EB1C0E7D3E31}" type="presOf" srcId="{8A510BCD-816C-41F2-A4C7-17A45AAFFA7B}" destId="{4673A07A-A03B-41D6-9705-2E7E69D6D88B}" srcOrd="0" destOrd="0" presId="urn:microsoft.com/office/officeart/2005/8/layout/orgChart1"/>
    <dgm:cxn modelId="{B307E997-C849-443E-B98A-60EC5CAEE363}" srcId="{74AC4A26-E8E3-4A61-938D-CA3B2ECE99D1}" destId="{A184577D-A117-465D-8B56-DCA81E9D4DC5}" srcOrd="2" destOrd="0" parTransId="{45A7A3F7-53E3-4E93-97B4-E3540EA0875E}" sibTransId="{DDC1AFDB-BCD9-426B-B70E-74B83525A077}"/>
    <dgm:cxn modelId="{3D173C74-CE19-44BC-93EC-4D7BB2616211}" type="presOf" srcId="{8A510BCD-816C-41F2-A4C7-17A45AAFFA7B}" destId="{9FCBB429-027F-448B-AB10-32BA47028B4A}" srcOrd="1" destOrd="0" presId="urn:microsoft.com/office/officeart/2005/8/layout/orgChart1"/>
    <dgm:cxn modelId="{5C0817A9-92EF-464B-8EFC-F09AC8A5A5F5}" type="presOf" srcId="{74AC4A26-E8E3-4A61-938D-CA3B2ECE99D1}" destId="{813DCC73-D876-4134-9A1A-BA635A6B23FB}" srcOrd="0" destOrd="0" presId="urn:microsoft.com/office/officeart/2005/8/layout/orgChart1"/>
    <dgm:cxn modelId="{DCEF155D-15DD-4CEB-A9B0-EF552C75C37A}" type="presOf" srcId="{B49F3F13-80EA-4CBD-BAEE-C1F958C8CC86}" destId="{384FE8C1-84BE-4D00-8FCE-6DFC2CEB135B}" srcOrd="0" destOrd="0" presId="urn:microsoft.com/office/officeart/2005/8/layout/orgChart1"/>
    <dgm:cxn modelId="{9FC871E0-2FB4-49CD-ACEF-17F07C2F9A01}" type="presOf" srcId="{9ECCE43F-6096-4400-B15E-505EDF74D4F5}" destId="{3204F621-09DC-401A-A982-CC79079E2F8F}" srcOrd="0" destOrd="0" presId="urn:microsoft.com/office/officeart/2005/8/layout/orgChart1"/>
    <dgm:cxn modelId="{BFE42B91-4A1F-4FDD-B9BB-1AE8D8585C28}" type="presParOf" srcId="{167AAED2-BD9A-427F-9001-38BC144554D3}" destId="{4B5A09B5-973E-481A-8BDA-2B24368092DE}" srcOrd="0" destOrd="0" presId="urn:microsoft.com/office/officeart/2005/8/layout/orgChart1"/>
    <dgm:cxn modelId="{2C7B761C-9EFB-4021-9128-9FFD288C2750}" type="presParOf" srcId="{4B5A09B5-973E-481A-8BDA-2B24368092DE}" destId="{2F3BED72-833E-4C90-932C-0C70E82A8CFD}" srcOrd="0" destOrd="0" presId="urn:microsoft.com/office/officeart/2005/8/layout/orgChart1"/>
    <dgm:cxn modelId="{4F8E4F20-58EB-4933-9C3A-66BFBBA48A08}" type="presParOf" srcId="{2F3BED72-833E-4C90-932C-0C70E82A8CFD}" destId="{813DCC73-D876-4134-9A1A-BA635A6B23FB}" srcOrd="0" destOrd="0" presId="urn:microsoft.com/office/officeart/2005/8/layout/orgChart1"/>
    <dgm:cxn modelId="{E5CAFE7D-14A2-4A18-B883-243192E9E28C}" type="presParOf" srcId="{2F3BED72-833E-4C90-932C-0C70E82A8CFD}" destId="{3352B8DA-8D1D-4BAA-BC53-1ED540A1D7C6}" srcOrd="1" destOrd="0" presId="urn:microsoft.com/office/officeart/2005/8/layout/orgChart1"/>
    <dgm:cxn modelId="{319C5CC0-A1C0-4E03-BE42-CA4D5E38D890}" type="presParOf" srcId="{4B5A09B5-973E-481A-8BDA-2B24368092DE}" destId="{FBBC1E21-C1A9-4B8A-A5F6-8013C6075103}" srcOrd="1" destOrd="0" presId="urn:microsoft.com/office/officeart/2005/8/layout/orgChart1"/>
    <dgm:cxn modelId="{9644A5F9-A5CF-426D-8E14-B5154045BD1E}" type="presParOf" srcId="{FBBC1E21-C1A9-4B8A-A5F6-8013C6075103}" destId="{384FE8C1-84BE-4D00-8FCE-6DFC2CEB135B}" srcOrd="0" destOrd="0" presId="urn:microsoft.com/office/officeart/2005/8/layout/orgChart1"/>
    <dgm:cxn modelId="{E7C5CBFB-4224-418F-86D2-94E29D9B6592}" type="presParOf" srcId="{FBBC1E21-C1A9-4B8A-A5F6-8013C6075103}" destId="{E0EAA083-31F8-4584-9945-91A95078714A}" srcOrd="1" destOrd="0" presId="urn:microsoft.com/office/officeart/2005/8/layout/orgChart1"/>
    <dgm:cxn modelId="{CC0AD60E-C090-4527-9611-347B453F9213}" type="presParOf" srcId="{E0EAA083-31F8-4584-9945-91A95078714A}" destId="{23BA61FC-3320-4D40-83DC-FC71AECCBF77}" srcOrd="0" destOrd="0" presId="urn:microsoft.com/office/officeart/2005/8/layout/orgChart1"/>
    <dgm:cxn modelId="{EB203953-C03E-4B8E-BDEE-241B30814758}" type="presParOf" srcId="{23BA61FC-3320-4D40-83DC-FC71AECCBF77}" destId="{65263749-44D3-4402-A6B1-9780611C32E8}" srcOrd="0" destOrd="0" presId="urn:microsoft.com/office/officeart/2005/8/layout/orgChart1"/>
    <dgm:cxn modelId="{C7B47285-A1E8-444A-9998-BB8289CC409B}" type="presParOf" srcId="{23BA61FC-3320-4D40-83DC-FC71AECCBF77}" destId="{6914F63A-1082-467C-B625-161F239CBD90}" srcOrd="1" destOrd="0" presId="urn:microsoft.com/office/officeart/2005/8/layout/orgChart1"/>
    <dgm:cxn modelId="{EE9F36FC-7047-4C8A-87DC-1EA90E6535FB}" type="presParOf" srcId="{E0EAA083-31F8-4584-9945-91A95078714A}" destId="{8DFE3CF4-43BD-4352-93E0-E3D51355710A}" srcOrd="1" destOrd="0" presId="urn:microsoft.com/office/officeart/2005/8/layout/orgChart1"/>
    <dgm:cxn modelId="{01863DAC-32DA-4FF7-8BF7-858ED0910A3D}" type="presParOf" srcId="{E0EAA083-31F8-4584-9945-91A95078714A}" destId="{D7BFC032-EB4D-4F9E-A969-0A6A6D99AD9B}" srcOrd="2" destOrd="0" presId="urn:microsoft.com/office/officeart/2005/8/layout/orgChart1"/>
    <dgm:cxn modelId="{ED955E3A-6881-48D9-A9EF-45B6B5B2B598}" type="presParOf" srcId="{FBBC1E21-C1A9-4B8A-A5F6-8013C6075103}" destId="{3204F621-09DC-401A-A982-CC79079E2F8F}" srcOrd="2" destOrd="0" presId="urn:microsoft.com/office/officeart/2005/8/layout/orgChart1"/>
    <dgm:cxn modelId="{8E972AA9-D8AB-41FE-A13C-54A9DCF9F2B6}" type="presParOf" srcId="{FBBC1E21-C1A9-4B8A-A5F6-8013C6075103}" destId="{3134EFC1-F96E-4F47-A57E-575DBCC3268F}" srcOrd="3" destOrd="0" presId="urn:microsoft.com/office/officeart/2005/8/layout/orgChart1"/>
    <dgm:cxn modelId="{7C9F85BC-FFD3-4270-AF34-2242850FCBD7}" type="presParOf" srcId="{3134EFC1-F96E-4F47-A57E-575DBCC3268F}" destId="{D4554E03-FA01-4107-A336-C5303FD684C3}" srcOrd="0" destOrd="0" presId="urn:microsoft.com/office/officeart/2005/8/layout/orgChart1"/>
    <dgm:cxn modelId="{03A6F8BB-A2EB-4D47-A47B-6D74DF7C5955}" type="presParOf" srcId="{D4554E03-FA01-4107-A336-C5303FD684C3}" destId="{4673A07A-A03B-41D6-9705-2E7E69D6D88B}" srcOrd="0" destOrd="0" presId="urn:microsoft.com/office/officeart/2005/8/layout/orgChart1"/>
    <dgm:cxn modelId="{8C3102AA-207A-4FA2-BCA4-0F06E25942ED}" type="presParOf" srcId="{D4554E03-FA01-4107-A336-C5303FD684C3}" destId="{9FCBB429-027F-448B-AB10-32BA47028B4A}" srcOrd="1" destOrd="0" presId="urn:microsoft.com/office/officeart/2005/8/layout/orgChart1"/>
    <dgm:cxn modelId="{D721484B-3574-4BBE-A074-2286A5B80566}" type="presParOf" srcId="{3134EFC1-F96E-4F47-A57E-575DBCC3268F}" destId="{AE0BCF13-F6A6-43C0-8350-FC41717E246C}" srcOrd="1" destOrd="0" presId="urn:microsoft.com/office/officeart/2005/8/layout/orgChart1"/>
    <dgm:cxn modelId="{F63C8F68-FDDE-407D-8192-0A745FA21879}" type="presParOf" srcId="{3134EFC1-F96E-4F47-A57E-575DBCC3268F}" destId="{565FE073-875B-4D76-A2BB-B0BB240435F0}" srcOrd="2" destOrd="0" presId="urn:microsoft.com/office/officeart/2005/8/layout/orgChart1"/>
    <dgm:cxn modelId="{34D95488-6F07-46E9-93F2-49C21E40EA3C}" type="presParOf" srcId="{FBBC1E21-C1A9-4B8A-A5F6-8013C6075103}" destId="{8ABB52F8-5A50-4DB7-B12A-133DB057E83C}" srcOrd="4" destOrd="0" presId="urn:microsoft.com/office/officeart/2005/8/layout/orgChart1"/>
    <dgm:cxn modelId="{28D75E30-E914-4C6F-AC9B-38946DC611F5}" type="presParOf" srcId="{FBBC1E21-C1A9-4B8A-A5F6-8013C6075103}" destId="{BFCA9A2E-9945-40CD-8AD1-A4D92BEB6C2C}" srcOrd="5" destOrd="0" presId="urn:microsoft.com/office/officeart/2005/8/layout/orgChart1"/>
    <dgm:cxn modelId="{B0F5411E-661B-4940-8C1D-17A15B69069D}" type="presParOf" srcId="{BFCA9A2E-9945-40CD-8AD1-A4D92BEB6C2C}" destId="{ACFB8FE7-E4F0-47A1-8C78-A1883572D63F}" srcOrd="0" destOrd="0" presId="urn:microsoft.com/office/officeart/2005/8/layout/orgChart1"/>
    <dgm:cxn modelId="{ECA99C0A-C107-4252-80D0-C5B7CC5A482D}" type="presParOf" srcId="{ACFB8FE7-E4F0-47A1-8C78-A1883572D63F}" destId="{00031D21-36A7-4ACA-B5DB-E91DC554531A}" srcOrd="0" destOrd="0" presId="urn:microsoft.com/office/officeart/2005/8/layout/orgChart1"/>
    <dgm:cxn modelId="{5D46CFA4-09B2-4188-B7AB-6310B2CEBFC0}" type="presParOf" srcId="{ACFB8FE7-E4F0-47A1-8C78-A1883572D63F}" destId="{670CB261-F680-4524-A68D-01D05AB24DD8}" srcOrd="1" destOrd="0" presId="urn:microsoft.com/office/officeart/2005/8/layout/orgChart1"/>
    <dgm:cxn modelId="{0B798593-01EF-4856-8438-54BC4C117A35}" type="presParOf" srcId="{BFCA9A2E-9945-40CD-8AD1-A4D92BEB6C2C}" destId="{0AC7CF14-9E83-4418-8BE0-1EC882B44E89}" srcOrd="1" destOrd="0" presId="urn:microsoft.com/office/officeart/2005/8/layout/orgChart1"/>
    <dgm:cxn modelId="{BC028C02-F912-4FFC-81AD-063B9A519E3B}" type="presParOf" srcId="{BFCA9A2E-9945-40CD-8AD1-A4D92BEB6C2C}" destId="{1A219D27-6CD0-48A6-B0F0-86C4146BA457}" srcOrd="2" destOrd="0" presId="urn:microsoft.com/office/officeart/2005/8/layout/orgChart1"/>
    <dgm:cxn modelId="{ACD61659-0DAD-4B99-8FDF-3F8623F6CE65}" type="presParOf" srcId="{4B5A09B5-973E-481A-8BDA-2B24368092DE}" destId="{A67CB037-2EA0-440D-8475-092746ECEFE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313C52-D609-4294-8721-510DF2C5E547}">
      <dsp:nvSpPr>
        <dsp:cNvPr id="0" name=""/>
        <dsp:cNvSpPr/>
      </dsp:nvSpPr>
      <dsp:spPr>
        <a:xfrm>
          <a:off x="4058016" y="851225"/>
          <a:ext cx="3261074" cy="361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715"/>
              </a:lnTo>
              <a:lnTo>
                <a:pt x="3261074" y="175715"/>
              </a:lnTo>
              <a:lnTo>
                <a:pt x="3261074" y="3616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166DDF-4622-4C18-8EDF-D11426E4B505}">
      <dsp:nvSpPr>
        <dsp:cNvPr id="0" name=""/>
        <dsp:cNvSpPr/>
      </dsp:nvSpPr>
      <dsp:spPr>
        <a:xfrm>
          <a:off x="4058016" y="851225"/>
          <a:ext cx="1117984" cy="361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715"/>
              </a:lnTo>
              <a:lnTo>
                <a:pt x="1117984" y="175715"/>
              </a:lnTo>
              <a:lnTo>
                <a:pt x="1117984" y="3616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D2263F-8CC1-41A0-930E-FDC1AB783114}">
      <dsp:nvSpPr>
        <dsp:cNvPr id="0" name=""/>
        <dsp:cNvSpPr/>
      </dsp:nvSpPr>
      <dsp:spPr>
        <a:xfrm>
          <a:off x="3032910" y="851225"/>
          <a:ext cx="1025105" cy="361686"/>
        </a:xfrm>
        <a:custGeom>
          <a:avLst/>
          <a:gdLst/>
          <a:ahLst/>
          <a:cxnLst/>
          <a:rect l="0" t="0" r="0" b="0"/>
          <a:pathLst>
            <a:path>
              <a:moveTo>
                <a:pt x="1025105" y="0"/>
              </a:moveTo>
              <a:lnTo>
                <a:pt x="1025105" y="175715"/>
              </a:lnTo>
              <a:lnTo>
                <a:pt x="0" y="175715"/>
              </a:lnTo>
              <a:lnTo>
                <a:pt x="0" y="3616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54A531-9419-4389-9FF9-20B91F78E918}">
      <dsp:nvSpPr>
        <dsp:cNvPr id="0" name=""/>
        <dsp:cNvSpPr/>
      </dsp:nvSpPr>
      <dsp:spPr>
        <a:xfrm>
          <a:off x="889820" y="851225"/>
          <a:ext cx="3168195" cy="361686"/>
        </a:xfrm>
        <a:custGeom>
          <a:avLst/>
          <a:gdLst/>
          <a:ahLst/>
          <a:cxnLst/>
          <a:rect l="0" t="0" r="0" b="0"/>
          <a:pathLst>
            <a:path>
              <a:moveTo>
                <a:pt x="3168195" y="0"/>
              </a:moveTo>
              <a:lnTo>
                <a:pt x="3168195" y="175715"/>
              </a:lnTo>
              <a:lnTo>
                <a:pt x="0" y="175715"/>
              </a:lnTo>
              <a:lnTo>
                <a:pt x="0" y="3616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170689-2D2B-47DF-8A15-B3CE788EAE72}">
      <dsp:nvSpPr>
        <dsp:cNvPr id="0" name=""/>
        <dsp:cNvSpPr/>
      </dsp:nvSpPr>
      <dsp:spPr>
        <a:xfrm>
          <a:off x="1722552" y="72008"/>
          <a:ext cx="4670927" cy="77921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Конкурсное задание по компетенция «Торговля»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22552" y="72008"/>
        <a:ext cx="4670927" cy="779216"/>
      </dsp:txXfrm>
    </dsp:sp>
    <dsp:sp modelId="{5ECB4B28-1150-414A-8030-E3CAE5A08612}">
      <dsp:nvSpPr>
        <dsp:cNvPr id="0" name=""/>
        <dsp:cNvSpPr/>
      </dsp:nvSpPr>
      <dsp:spPr>
        <a:xfrm>
          <a:off x="4246" y="1212911"/>
          <a:ext cx="1771148" cy="8855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Модуль </a:t>
          </a: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A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46" y="1212911"/>
        <a:ext cx="1771148" cy="885574"/>
      </dsp:txXfrm>
    </dsp:sp>
    <dsp:sp modelId="{B414BA49-44C7-44A6-B2A2-18CA2C8BC866}">
      <dsp:nvSpPr>
        <dsp:cNvPr id="0" name=""/>
        <dsp:cNvSpPr/>
      </dsp:nvSpPr>
      <dsp:spPr>
        <a:xfrm>
          <a:off x="2147336" y="1212911"/>
          <a:ext cx="1771148" cy="8855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Модуль </a:t>
          </a: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B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47336" y="1212911"/>
        <a:ext cx="1771148" cy="885574"/>
      </dsp:txXfrm>
    </dsp:sp>
    <dsp:sp modelId="{C4AEA320-1D88-4DEF-9FE1-0BA856B0B809}">
      <dsp:nvSpPr>
        <dsp:cNvPr id="0" name=""/>
        <dsp:cNvSpPr/>
      </dsp:nvSpPr>
      <dsp:spPr>
        <a:xfrm>
          <a:off x="4290426" y="1212911"/>
          <a:ext cx="1771148" cy="8855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Модуль С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90426" y="1212911"/>
        <a:ext cx="1771148" cy="885574"/>
      </dsp:txXfrm>
    </dsp:sp>
    <dsp:sp modelId="{090E1944-3643-418E-92FC-949660E3A529}">
      <dsp:nvSpPr>
        <dsp:cNvPr id="0" name=""/>
        <dsp:cNvSpPr/>
      </dsp:nvSpPr>
      <dsp:spPr>
        <a:xfrm>
          <a:off x="6433516" y="1212911"/>
          <a:ext cx="1771148" cy="8855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Модуль </a:t>
          </a: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D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33516" y="1212911"/>
        <a:ext cx="1771148" cy="885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BB52F8-5A50-4DB7-B12A-133DB057E83C}">
      <dsp:nvSpPr>
        <dsp:cNvPr id="0" name=""/>
        <dsp:cNvSpPr/>
      </dsp:nvSpPr>
      <dsp:spPr>
        <a:xfrm>
          <a:off x="4356484" y="861249"/>
          <a:ext cx="2561285" cy="323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653"/>
              </a:lnTo>
              <a:lnTo>
                <a:pt x="2561285" y="161653"/>
              </a:lnTo>
              <a:lnTo>
                <a:pt x="2561285" y="3233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04F621-09DC-401A-A982-CC79079E2F8F}">
      <dsp:nvSpPr>
        <dsp:cNvPr id="0" name=""/>
        <dsp:cNvSpPr/>
      </dsp:nvSpPr>
      <dsp:spPr>
        <a:xfrm>
          <a:off x="4215060" y="861249"/>
          <a:ext cx="141423" cy="323306"/>
        </a:xfrm>
        <a:custGeom>
          <a:avLst/>
          <a:gdLst/>
          <a:ahLst/>
          <a:cxnLst/>
          <a:rect l="0" t="0" r="0" b="0"/>
          <a:pathLst>
            <a:path>
              <a:moveTo>
                <a:pt x="141423" y="0"/>
              </a:moveTo>
              <a:lnTo>
                <a:pt x="141423" y="161653"/>
              </a:lnTo>
              <a:lnTo>
                <a:pt x="0" y="161653"/>
              </a:lnTo>
              <a:lnTo>
                <a:pt x="0" y="3233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4FE8C1-84BE-4D00-8FCE-6DFC2CEB135B}">
      <dsp:nvSpPr>
        <dsp:cNvPr id="0" name=""/>
        <dsp:cNvSpPr/>
      </dsp:nvSpPr>
      <dsp:spPr>
        <a:xfrm>
          <a:off x="1653774" y="861249"/>
          <a:ext cx="2702709" cy="323306"/>
        </a:xfrm>
        <a:custGeom>
          <a:avLst/>
          <a:gdLst/>
          <a:ahLst/>
          <a:cxnLst/>
          <a:rect l="0" t="0" r="0" b="0"/>
          <a:pathLst>
            <a:path>
              <a:moveTo>
                <a:pt x="2702709" y="0"/>
              </a:moveTo>
              <a:lnTo>
                <a:pt x="2702709" y="161653"/>
              </a:lnTo>
              <a:lnTo>
                <a:pt x="0" y="161653"/>
              </a:lnTo>
              <a:lnTo>
                <a:pt x="0" y="3233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3DCC73-D876-4134-9A1A-BA635A6B23FB}">
      <dsp:nvSpPr>
        <dsp:cNvPr id="0" name=""/>
        <dsp:cNvSpPr/>
      </dsp:nvSpPr>
      <dsp:spPr>
        <a:xfrm>
          <a:off x="3172906" y="200"/>
          <a:ext cx="2367155" cy="8610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30 % изменений КЗ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72906" y="200"/>
        <a:ext cx="2367155" cy="861049"/>
      </dsp:txXfrm>
    </dsp:sp>
    <dsp:sp modelId="{65263749-44D3-4402-A6B1-9780611C32E8}">
      <dsp:nvSpPr>
        <dsp:cNvPr id="0" name=""/>
        <dsp:cNvSpPr/>
      </dsp:nvSpPr>
      <dsp:spPr>
        <a:xfrm>
          <a:off x="360042" y="1184555"/>
          <a:ext cx="2587465" cy="11833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Замена задания одного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модуля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0042" y="1184555"/>
        <a:ext cx="2587465" cy="1183300"/>
      </dsp:txXfrm>
    </dsp:sp>
    <dsp:sp modelId="{4673A07A-A03B-41D6-9705-2E7E69D6D88B}">
      <dsp:nvSpPr>
        <dsp:cNvPr id="0" name=""/>
        <dsp:cNvSpPr/>
      </dsp:nvSpPr>
      <dsp:spPr>
        <a:xfrm>
          <a:off x="3270814" y="1184555"/>
          <a:ext cx="1888493" cy="76977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Изменение времени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70814" y="1184555"/>
        <a:ext cx="1888493" cy="769776"/>
      </dsp:txXfrm>
    </dsp:sp>
    <dsp:sp modelId="{00031D21-36A7-4ACA-B5DB-E91DC554531A}">
      <dsp:nvSpPr>
        <dsp:cNvPr id="0" name=""/>
        <dsp:cNvSpPr/>
      </dsp:nvSpPr>
      <dsp:spPr>
        <a:xfrm>
          <a:off x="5482613" y="1184555"/>
          <a:ext cx="2870312" cy="133552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Частичное изменение содержания задания в каждом модуле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82613" y="1184555"/>
        <a:ext cx="2870312" cy="13355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33E0F-E6F0-4D41-B088-F888A1718828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C069B-0D38-438E-8002-584C543A3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81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7C069B-0D38-438E-8002-584C543A34F3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5322F-21DD-4713-9B30-0BFD135BA6AA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873D8-E8D4-4825-B783-CB74A3C95AA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37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-43324" y="188913"/>
            <a:ext cx="9144000" cy="650579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360" tIns="23180" rIns="46360" bIns="23180" anchor="ctr"/>
          <a:lstStyle/>
          <a:p>
            <a:pPr algn="ctr" defTabSz="398685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64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hape 113"/>
          <p:cNvSpPr>
            <a:spLocks noGrp="1"/>
          </p:cNvSpPr>
          <p:nvPr>
            <p:ph type="title" idx="4294967295"/>
          </p:nvPr>
        </p:nvSpPr>
        <p:spPr>
          <a:xfrm>
            <a:off x="513648" y="819566"/>
            <a:ext cx="8190905" cy="859771"/>
          </a:xfrm>
          <a:prstGeom prst="rect">
            <a:avLst/>
          </a:prstGeom>
        </p:spPr>
        <p:txBody>
          <a:bodyPr>
            <a:noAutofit/>
          </a:bodyPr>
          <a:lstStyle>
            <a:lvl1pPr defTabSz="630936">
              <a:spcBef>
                <a:spcPts val="200"/>
              </a:spcBef>
              <a:defRPr sz="1104">
                <a:solidFill>
                  <a:srgbClr val="000000"/>
                </a:solidFill>
              </a:defRPr>
            </a:lvl1pPr>
          </a:lstStyle>
          <a:p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Федеральное казённое профессиональное образовательное учреждение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«Оренбургский государственный экономический колледж-интернат»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МИНИСТЕРСТВА ТРУДА И СОЦИАЛЬНОЙ ЗАЩИТЫ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РОССИЙСКОЙ ФЕДЕРАЦИИ</a:t>
            </a:r>
            <a:endParaRPr sz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Shape 121"/>
          <p:cNvSpPr/>
          <p:nvPr/>
        </p:nvSpPr>
        <p:spPr>
          <a:xfrm>
            <a:off x="467545" y="2060848"/>
            <a:ext cx="8516972" cy="20503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9902" tIns="39903" rIns="39902" bIns="39903">
            <a:spAutoFit/>
          </a:bodyPr>
          <a:lstStyle/>
          <a:p>
            <a:pPr algn="ctr"/>
            <a:r>
              <a:rPr lang="en-US" sz="1600" b="1" i="1" dirty="0" smtClean="0"/>
              <a:t>III</a:t>
            </a:r>
            <a:r>
              <a:rPr lang="ru-RU" sz="1600" b="1" i="1" dirty="0" smtClean="0"/>
              <a:t> ВСЕРОССИЙСКИЙПЕДАГОГИЧЕСКИЙ КОНКУРС «СОВРЕМЕННОЕ ВОСПИТАНИЕ ПОДРАСТАЮЩЕГО ПОКОЛЕНИЯ»</a:t>
            </a:r>
            <a:endParaRPr lang="ru-RU" sz="1600" dirty="0"/>
          </a:p>
          <a:p>
            <a:pPr algn="ctr"/>
            <a:r>
              <a:rPr lang="ru-RU" sz="1600" b="1" i="1" dirty="0"/>
              <a:t> </a:t>
            </a:r>
            <a:endParaRPr lang="ru-RU" sz="1600" dirty="0"/>
          </a:p>
          <a:p>
            <a:pPr algn="ctr"/>
            <a:r>
              <a:rPr lang="ru-RU" sz="2000" b="1" i="1" dirty="0"/>
              <a:t> </a:t>
            </a:r>
            <a:endParaRPr lang="ru-RU" sz="2000" dirty="0"/>
          </a:p>
          <a:p>
            <a:pPr algn="ctr"/>
            <a:r>
              <a:rPr lang="ru-RU" sz="2000" b="1" i="1" dirty="0"/>
              <a:t>Проект на тему:</a:t>
            </a:r>
            <a:endParaRPr lang="ru-RU" sz="2000" dirty="0"/>
          </a:p>
          <a:p>
            <a:pPr algn="ctr"/>
            <a:r>
              <a:rPr lang="ru-RU" sz="2000" b="1" i="1" dirty="0"/>
              <a:t>Развитие движения «Абилимпикс» </a:t>
            </a:r>
            <a:endParaRPr lang="ru-RU" sz="2000" dirty="0"/>
          </a:p>
          <a:p>
            <a:pPr algn="ctr"/>
            <a:r>
              <a:rPr lang="ru-RU" sz="2000" b="1" i="1" dirty="0"/>
              <a:t>по компетенции Торговля в Оренбургской области </a:t>
            </a:r>
            <a:endParaRPr lang="ru-RU" sz="2000" dirty="0"/>
          </a:p>
        </p:txBody>
      </p:sp>
      <p:sp>
        <p:nvSpPr>
          <p:cNvPr id="16" name="Shape 176"/>
          <p:cNvSpPr/>
          <p:nvPr/>
        </p:nvSpPr>
        <p:spPr>
          <a:xfrm>
            <a:off x="755576" y="4665201"/>
            <a:ext cx="5107948" cy="22965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9902" tIns="39903" rIns="39902" bIns="39903">
            <a:spAutoFit/>
          </a:bodyPr>
          <a:lstStyle/>
          <a:p>
            <a:pPr algn="ctr" defTabSz="398685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98685"/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Проект составил преподаватель высшей категории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Иванова Лидия Викторовна</a:t>
            </a:r>
          </a:p>
          <a:p>
            <a:pPr defTabSz="398685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398685"/>
            <a:endParaRPr lang="ru-RU" dirty="0">
              <a:solidFill>
                <a:prstClr val="black"/>
              </a:solidFill>
            </a:endParaRPr>
          </a:p>
          <a:p>
            <a:pPr defTabSz="398685"/>
            <a:endParaRPr dirty="0">
              <a:solidFill>
                <a:prstClr val="black"/>
              </a:solidFill>
            </a:endParaRPr>
          </a:p>
          <a:p>
            <a:pPr defTabSz="398685"/>
            <a:endParaRPr dirty="0">
              <a:solidFill>
                <a:prstClr val="black"/>
              </a:solidFill>
            </a:endParaRPr>
          </a:p>
        </p:txBody>
      </p:sp>
      <p:sp>
        <p:nvSpPr>
          <p:cNvPr id="17" name="Shape 176"/>
          <p:cNvSpPr/>
          <p:nvPr/>
        </p:nvSpPr>
        <p:spPr>
          <a:xfrm>
            <a:off x="3949753" y="6337122"/>
            <a:ext cx="3017385" cy="3575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9902" tIns="39903" rIns="39902" bIns="39903">
            <a:spAutoFit/>
          </a:bodyPr>
          <a:lstStyle/>
          <a:p>
            <a:pPr algn="ctr" defTabSz="398685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Оренбург, 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endParaRPr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-\Desktop\image-0-02-05-e1deba0216d2cc5b5a484e15e3b2e0e2cf7a03830b5d0f9bfc6b814bb6b93a41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80874"/>
            <a:ext cx="121412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57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ЦЕЛЬ И ЗАДАЧИ ПРОЕКТА</a:t>
            </a:r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911520"/>
              </p:ext>
            </p:extLst>
          </p:nvPr>
        </p:nvGraphicFramePr>
        <p:xfrm>
          <a:off x="323528" y="908720"/>
          <a:ext cx="8534449" cy="4737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6264"/>
                <a:gridCol w="6158185"/>
              </a:tblGrid>
              <a:tr h="1390220">
                <a:tc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 проекта:</a:t>
                      </a: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овышени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профессиональног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уровня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экспертирования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участников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чемпионатов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Абилимпикс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компетенции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Торговля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»,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путем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эффективной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профессиональной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ориентации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мотивации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людей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инвалидностью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получению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профессионального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образования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содействия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их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трудоустройства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социокультурной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инклюзии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обществе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78203" marR="78203" marT="41476" marB="41476"/>
                </a:tc>
              </a:tr>
              <a:tr h="643078">
                <a:tc rowSpan="3"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Задачи проекта:</a:t>
                      </a: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Изучить</a:t>
                      </a:r>
                      <a:r>
                        <a:rPr lang="ru-RU" sz="1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</a:t>
                      </a: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ормативное обеспечение проведения конкурсов «Абилимпикс» в России и в мире.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594090">
                <a:tc vMerge="1"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 smtClean="0">
                        <a:solidFill>
                          <a:schemeClr val="accent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Охарактеризовать порядок проведения 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Чемпионата «Абилимпикс» по компетенции 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Торговля.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408258">
                <a:tc vMerge="1"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 smtClean="0">
                        <a:solidFill>
                          <a:schemeClr val="accent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Внести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предложения по развитию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компетенции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Торговля.</a:t>
                      </a:r>
                      <a:endParaRPr lang="ru-RU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051024">
                <a:tc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Результаты</a:t>
                      </a:r>
                      <a:r>
                        <a:rPr lang="ru-RU" sz="1800" b="1" kern="1200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проекта</a:t>
                      </a:r>
                      <a:endParaRPr lang="ru-RU" sz="18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 defTabSz="398685">
                        <a:defRPr sz="2400"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рекомендаций и предложений 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методику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проведения Чемпионата «Абилимпикс» </a:t>
                      </a:r>
                      <a:r>
                        <a:rPr lang="ru-RU" sz="18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компетенции</a:t>
                      </a:r>
                      <a:r>
                        <a:rPr lang="ru-RU" sz="1800" baseline="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Торговля.</a:t>
                      </a:r>
                      <a:endParaRPr lang="ru-RU" sz="1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203" marR="78203" marT="41476" marB="41476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МЕХАНИЗМЫ ПРОЕКТА</a:t>
            </a:r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457200" y="1129079"/>
            <a:ext cx="8229600" cy="4997085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Активизация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деятельности по развитию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регионального и национального движения «Абилимпикс».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Создание команды единомышленников для решения актуальных и социальных задач.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Получение дополнительного образования,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необходимого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дальнейшего профессионального продвижения.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Сотрудничество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торговыми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предприятиями и организациями по  созданию новых рабочих мест для участников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Абилимпикса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2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>
            <a:extLst>
              <a:ext uri="{FF2B5EF4-FFF2-40B4-BE49-F238E27FC236}"/>
            </a:extLst>
          </p:cNvPr>
          <p:cNvSpPr/>
          <p:nvPr/>
        </p:nvSpPr>
        <p:spPr>
          <a:xfrm>
            <a:off x="2907" y="4297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ru-RU" dirty="0" smtClean="0"/>
              <a:t>0</a:t>
            </a:r>
            <a:endParaRPr lang="ru-RU" dirty="0"/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67908" y="13269"/>
            <a:ext cx="7550104" cy="813457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438086"/>
                </a:solidFill>
                <a:latin typeface="Times New Roman" pitchFamily="18" charset="0"/>
                <a:cs typeface="Times New Roman" pitchFamily="18" charset="0"/>
              </a:rPr>
              <a:t>Последовательность действий главного эксперта при проведении соревнований</a:t>
            </a:r>
            <a:endParaRPr 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17399" y="1124744"/>
            <a:ext cx="9141093" cy="5066929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1. Организация работы экспертов на конкурсной площадке.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2. Распределений ролей между экспертами на площадке соревнований.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3. Проведение инструктажа по технике безопасности на рабочем месте;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3. Обеспечение каждого участника конкурсным заданием.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4. Оценивание выполнения Конкурсного задания участников объективно и беспристрастно.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5. Принятие решения о компенсации потерянного времени, если участник не может выполнять конкурсное задание из-за болезни или несчастного случая. 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6. Обращение к организаторам конкурсов «Абилимпикс» в случае невозможности решения спорных моментов и конфликтов между участниками и участниками, между участниками и экспертами, между экспертами и экспертами .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7. Ведение записи и внесение оценок из рукописных ведомостей в электронную базу.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8. Координация работы экспертов и  всех процессов, проходящих на площадке.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9.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Передача итогового протокола для награждения победителей организаторам конкурсов «Абилимпикс». </a:t>
            </a:r>
          </a:p>
          <a:p>
            <a:pPr marL="634643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10. Передача всей оформленной документации по итогам проведения конкурса «Абилимпикс» организаторам конкурсов «Абилимпикс».</a:t>
            </a:r>
          </a:p>
          <a:p>
            <a:pPr marL="634643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11. Общение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прессой. </a:t>
            </a:r>
          </a:p>
        </p:txBody>
      </p:sp>
    </p:spTree>
    <p:extLst>
      <p:ext uri="{BB962C8B-B14F-4D97-AF65-F5344CB8AC3E}">
        <p14:creationId xmlns:p14="http://schemas.microsoft.com/office/powerpoint/2010/main" val="128877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5536" y="0"/>
            <a:ext cx="7550104" cy="499525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1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Особенности участия в соревнованиях по компетенции инвалидов различных нозологий</a:t>
            </a:r>
            <a:endParaRPr lang="ru-RU" sz="1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508679"/>
              </p:ext>
            </p:extLst>
          </p:nvPr>
        </p:nvGraphicFramePr>
        <p:xfrm>
          <a:off x="251520" y="476672"/>
          <a:ext cx="8640960" cy="6366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168"/>
                <a:gridCol w="4392488"/>
                <a:gridCol w="2736304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Нозология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Особенности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Сфера деятельности в торговле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50388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Слабовидящие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1.Общее и местное освещение рабочего места.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Компьютерная техника</a:t>
                      </a:r>
                      <a:r>
                        <a:rPr lang="ru-RU" sz="1400" kern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 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адаптированными видеодисплеями, программными средствами для укрупнения шрифта, принтерами для печати крупным шрифтом</a:t>
                      </a: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Торговым агентом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Агентом по закупкам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Агентам по снабжению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Консультантом в торговом зале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Продавцом продовольственных и непродовольственных товаров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Кассиром в торговом зале</a:t>
                      </a:r>
                    </a:p>
                  </a:txBody>
                  <a:tcPr marL="78203" marR="78203" marT="41476" marB="41476"/>
                </a:tc>
              </a:tr>
              <a:tr h="57548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Слабослышащие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Звукоусиливающие средства, телефоны громкоговорящие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Консультантом в торговом зале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Кладовщиком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Контролером качества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Контролером-кассиром</a:t>
                      </a:r>
                    </a:p>
                  </a:txBody>
                  <a:tcPr marL="78203" marR="78203" marT="41476" marB="41476"/>
                </a:tc>
              </a:tr>
              <a:tr h="179753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Нарушение опорно-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двигательного аппарата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Максимально удобное расположение элементов рабочего места, механизмы и устройства, позволяющие изменять высоту и наклон рабочей поверхности, положение сиденья рабочего стула и др.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Инвалиды, передвигающиеся на креслах- колясках. Оснащение специальным оборудованием, обеспечивающим возможность подъезда к рабочему месту и разворота кресла-коляски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Торговым агентом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Агентом по закупкам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Агентам по снабжению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Консультантом в торговом зале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Менеджер по продажам</a:t>
                      </a:r>
                    </a:p>
                    <a:p>
                      <a:pPr algn="just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49811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400" b="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Соматические</a:t>
                      </a:r>
                      <a:r>
                        <a:rPr lang="ru-RU" sz="1400" b="0" baseline="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заболевания</a:t>
                      </a:r>
                      <a:endParaRPr lang="ru-RU" sz="1400" b="1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Климатические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условия труда.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Торговым агентом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Агентом по закупкам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Агентам по снабжению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Консультантом в торговом зале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Продавцом продовольственных и непродовольственных товаров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Кассиром в торговом зале</a:t>
                      </a:r>
                    </a:p>
                    <a:p>
                      <a:pPr lvl="0" algn="just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Менеджером</a:t>
                      </a:r>
                      <a:r>
                        <a:rPr lang="ru-RU" sz="1200" baseline="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продажам</a:t>
                      </a:r>
                      <a:endParaRPr lang="ru-RU" sz="12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</a:tbl>
          </a:graphicData>
        </a:graphic>
      </p:graphicFrame>
      <p:pic>
        <p:nvPicPr>
          <p:cNvPr id="8" name="Picture 2" descr="https://artez.pro/wp-content/uploads/2016/01/03.-Dostupnost-dlya-invalidov-po-sluh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36912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www.dsreda26.ru/image/cache/data/tovari/%20%D0%B4%D0%BB%D1%8F%20%D1%81%D0%BB%D0%B5%D0%BF%D1%8B%D1%85-1000x100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1600" y="4221088"/>
            <a:ext cx="432040" cy="43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80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lvl="0"/>
            <a:r>
              <a:rPr lang="ru-RU" dirty="0" smtClean="0"/>
              <a:t>. Информационно-коммуникационная панель для инвалидов по слуху предназначена для помощи слабослышащим и глухим людям в коммуникации и получении информации в помещении, где необходимо обеспечить возможность их общения. </a:t>
            </a:r>
          </a:p>
          <a:p>
            <a:pPr lvl="0"/>
            <a:r>
              <a:rPr lang="ru-RU" dirty="0" smtClean="0"/>
              <a:t>2. Персональный компьютер</a:t>
            </a:r>
          </a:p>
          <a:p>
            <a:pPr lvl="0"/>
            <a:r>
              <a:rPr lang="ru-RU" dirty="0" smtClean="0"/>
              <a:t>3. Компьютерный стол</a:t>
            </a:r>
          </a:p>
          <a:p>
            <a:pPr lvl="0"/>
            <a:r>
              <a:rPr lang="ru-RU" dirty="0" smtClean="0"/>
              <a:t>4. Компьютерное кресло</a:t>
            </a:r>
            <a:endParaRPr lang="ru-RU" dirty="0"/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Рабочее место участника с нарушением слуха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332840"/>
              </p:ext>
            </p:extLst>
          </p:nvPr>
        </p:nvGraphicFramePr>
        <p:xfrm>
          <a:off x="395536" y="764705"/>
          <a:ext cx="8108088" cy="33692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0463"/>
                <a:gridCol w="1887756"/>
                <a:gridCol w="4749869"/>
              </a:tblGrid>
              <a:tr h="1112323">
                <a:tc>
                  <a:txBody>
                    <a:bodyPr/>
                    <a:lstStyle/>
                    <a:p>
                      <a:r>
                        <a:rPr lang="ru-RU" sz="19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Площадь,</a:t>
                      </a:r>
                      <a:endParaRPr lang="ru-RU" sz="1900" b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9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м. кв.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9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Ширина прохода между рабочими местами, м.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Вид оборудования , условия для работы участника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2128036">
                <a:tc>
                  <a:txBody>
                    <a:bodyPr/>
                    <a:lstStyle/>
                    <a:p>
                      <a:pPr algn="just"/>
                      <a:r>
                        <a:rPr lang="ru-RU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менее 2,5 кв. м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высота - не менее 3,2 кв. м, а объем - не менее 15 куб. м (п. 4.16 Санитарных правил)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Участники с нарушениями функций слуха нуждаются в специальных технических средствах, обеспечивающих им условия хорошей слышимости речи  и прочей звуковой информации</a:t>
                      </a:r>
                    </a:p>
                    <a:p>
                      <a:pPr marL="0" marR="0" indent="0" algn="just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Звукоусиливающие средства, телефоны громкоговорящие, </a:t>
                      </a:r>
                      <a:r>
                        <a:rPr lang="en-US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FM </a:t>
                      </a:r>
                      <a:r>
                        <a:rPr lang="ru-RU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системы.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</a:tbl>
          </a:graphicData>
        </a:graphic>
      </p:graphicFrame>
      <p:pic>
        <p:nvPicPr>
          <p:cNvPr id="8" name="Объект 7"/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65104"/>
            <a:ext cx="2952328" cy="21795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779912" y="4437112"/>
            <a:ext cx="43307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Информационно-коммуникационная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панель для инвалидов по слуху предназначена для помощи слабослышащим и глухим людям в коммуникации и получении информации в помещении, где необходимо обеспечить возможность их общения. 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Персональный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компьютер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Компьютерный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стол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Компьютерное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кресло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60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27384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342559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Рабочее место участника с нарушением зрения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375163"/>
              </p:ext>
            </p:extLst>
          </p:nvPr>
        </p:nvGraphicFramePr>
        <p:xfrm>
          <a:off x="251520" y="620689"/>
          <a:ext cx="8511898" cy="26310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3696"/>
                <a:gridCol w="1981773"/>
                <a:gridCol w="4986429"/>
              </a:tblGrid>
              <a:tr h="396202">
                <a:tc>
                  <a:txBody>
                    <a:bodyPr/>
                    <a:lstStyle/>
                    <a:p>
                      <a:r>
                        <a:rPr lang="ru-RU" sz="14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Площадь,</a:t>
                      </a:r>
                      <a:endParaRPr lang="ru-RU" sz="1400" b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м. кв.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Ширина прохода между рабочими местами, м.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Вид оборудования ,условия для работы участника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908054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более 3 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менее 1 м, ширина 0,6 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Стационарные видео увеличители предназначены для работы с мелкими деталями, просмотра документов и изображений в увеличенном виде (до 170 крат), прослушивания печатных текстов. Современные технологии и эргономичный дизайн, совместимость с ПК, программами экранного доступа и устройствами ввода/вывода информации шрифтом Брайля позволяют сформировать комфортное рабочее или учебное пространство для человека с нарушенным зрением.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</a:tbl>
          </a:graphicData>
        </a:graphic>
      </p:graphicFrame>
      <p:pic>
        <p:nvPicPr>
          <p:cNvPr id="9" name="Объект 10"/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29000"/>
            <a:ext cx="3240360" cy="280691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3779912" y="3284984"/>
            <a:ext cx="47498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Переносной видеоувеличитель. Экран сверхвысокой четкости (HD). Кратность увеличения в диапазоне от 2 до 24 крат. 8-мегапиксельная камера с разрешением высокой четкости (HD) и авто-фокусом. Экран 7 дюймов. 16 режимов контраста и автоматическая настройка яркости. Функция «стоп-кадр» с возможностью увеличения масштаба изображения.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обеспечить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возможность их общения. 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Персональный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компьютер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Компьютерный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стол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Компьютерное кресло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Полноразмерная классическая проводная USB-клавиатура для персонального компьютера c рельефно-точечным тактильным шрифтом Брайля для незрячих.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 Лампа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увеличенной яркостью для работы за столом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19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-396552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316398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Рабочее место участника с нарушением ОДА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268796"/>
              </p:ext>
            </p:extLst>
          </p:nvPr>
        </p:nvGraphicFramePr>
        <p:xfrm>
          <a:off x="467544" y="620688"/>
          <a:ext cx="8075502" cy="2324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553"/>
                <a:gridCol w="1880169"/>
                <a:gridCol w="4730780"/>
              </a:tblGrid>
              <a:tr h="284886">
                <a:tc>
                  <a:txBody>
                    <a:bodyPr/>
                    <a:lstStyle/>
                    <a:p>
                      <a:r>
                        <a:rPr lang="ru-RU" sz="12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Площадь,</a:t>
                      </a:r>
                      <a:endParaRPr lang="ru-RU" sz="1200" b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м. кв.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200" b="1" u="none" strike="noStrike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Ширина прохода между рабочими местами, м.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Вид оборудования ,условия для работы участника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87535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более 3 м</a:t>
                      </a:r>
                      <a:endParaRPr lang="ru-RU" sz="1200" b="1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менее 0,9 м от спинки стула до следующего стола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Используются специальные наборы мебели, позволяющие участнику удобно и ортопедически правильно располагаться во время прохождения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конкурса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Возможности:  комфортное размещение участника, компенсирующее проблемы, вызванные особенностями здоровья;  возможность длительного пребывания за рабочим местом во время конкурса без ущерба для здоровья; уверенная опора, удобство движений; соблюдение правил расположения участника на рабочем месте.</a:t>
                      </a:r>
                    </a:p>
                    <a:p>
                      <a:pPr algn="just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 мебели: специализированный стул; адаптированный стол.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</a:tbl>
          </a:graphicData>
        </a:graphic>
      </p:graphicFrame>
      <p:pic>
        <p:nvPicPr>
          <p:cNvPr id="8" name="Объект 8"/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3096344" cy="26137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68960"/>
            <a:ext cx="2802555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139952" y="5085184"/>
            <a:ext cx="46666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Персональный компьютер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Компьютерный стол</a:t>
            </a:r>
          </a:p>
          <a:p>
            <a:pPr marL="342900" lvl="0" indent="-342900">
              <a:buFontTx/>
              <a:buAutoNum type="arabicPeriod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Опора для сидения. К сидению прилагается столик, прикрепляемый к подлокотникам. Опора установлена на  колесах. Регулировка угла наклона спинки и подножия до 45 градусов.</a:t>
            </a:r>
          </a:p>
          <a:p>
            <a:pPr marL="342900" indent="-342900">
              <a:buAutoNum type="arabicPeriod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5805264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Персональный компьютер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Компьютерный стол</a:t>
            </a:r>
          </a:p>
        </p:txBody>
      </p:sp>
    </p:spTree>
    <p:extLst>
      <p:ext uri="{BB962C8B-B14F-4D97-AF65-F5344CB8AC3E}">
        <p14:creationId xmlns:p14="http://schemas.microsoft.com/office/powerpoint/2010/main" val="112905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843212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Схема рабочего места участника с соматическими заболеваниями</a:t>
            </a:r>
            <a:endParaRPr 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86916" y="1711886"/>
            <a:ext cx="2747952" cy="1188944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Персональный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компьютер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Компьютерный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стол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Компьютерное кресло</a:t>
            </a:r>
          </a:p>
        </p:txBody>
      </p:sp>
      <p:pic>
        <p:nvPicPr>
          <p:cNvPr id="9" name="Объект 8"/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0"/>
            <a:ext cx="2664296" cy="2521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9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2736304" cy="205889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4932040" y="4077072"/>
            <a:ext cx="3702696" cy="1854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873">
              <a:lnSpc>
                <a:spcPct val="85000"/>
              </a:lnSpc>
              <a:spcBef>
                <a:spcPct val="0"/>
              </a:spcBef>
            </a:pPr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Схема рабочего места участника с ментальными нарушениями</a:t>
            </a:r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1.Персональный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компьютер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Компьютерный стол с перегородкой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Компьютерное кресло</a:t>
            </a:r>
          </a:p>
        </p:txBody>
      </p:sp>
    </p:spTree>
    <p:extLst>
      <p:ext uri="{BB962C8B-B14F-4D97-AF65-F5344CB8AC3E}">
        <p14:creationId xmlns:p14="http://schemas.microsoft.com/office/powerpoint/2010/main" val="316141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813457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Схема </a:t>
            </a: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застройки площади соревнований на 10 мест</a:t>
            </a:r>
            <a:endParaRPr 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AutoShape 2" descr="https://mail.yandex.ru/message_part/%D0%A0%D0%B8%D1%81%D1%83%D0%BD%D0%BE%D0%BA1.jpg?_uid=1130000022509671&amp;name=%D0%A0%D0%B8%D1%81%D1%83%D0%BD%D0%BE%D0%BA1.jpg&amp;hid=1.1&amp;ids=169447935979815558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mail.yandex.ru/message_part/%D0%A0%D0%B8%D1%81%D1%83%D0%BD%D0%BE%D0%BA1.jpg?_uid=1130000022509671&amp;name=%D0%A0%D0%B8%D1%81%D1%83%D0%BD%D0%BE%D0%BA1.jpg&amp;hid=1.1&amp;ids=169447935979815558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Рисунок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268760"/>
            <a:ext cx="8964488" cy="478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1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endParaRPr lang="ru-RU" sz="16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Порядок 30% изменения конкурсного задания</a:t>
            </a:r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graphicFrame>
        <p:nvGraphicFramePr>
          <p:cNvPr id="10" name="Схема 9"/>
          <p:cNvGraphicFramePr/>
          <p:nvPr/>
        </p:nvGraphicFramePr>
        <p:xfrm>
          <a:off x="611560" y="836712"/>
          <a:ext cx="8208912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79512" y="3429000"/>
          <a:ext cx="8712968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60524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3" y="17464"/>
            <a:ext cx="91399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</a:rPr>
              <a:t>Требования охраны труда и безопасности</a:t>
            </a: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323528" y="1679203"/>
            <a:ext cx="3672408" cy="448610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Общие вопросы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Требования охраны труда перед началом работы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Требования охраны труда во время работы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 Требования охраны труда в аварийных ситуациях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Правила охраны труда во время работы за компьютером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Требования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охраны труда по окончании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работы</a:t>
            </a:r>
          </a:p>
        </p:txBody>
      </p:sp>
      <p:pic>
        <p:nvPicPr>
          <p:cNvPr id="20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610" y="1052736"/>
            <a:ext cx="480387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83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-17463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9010" y="39501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67544" y="0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Распределение ролей экспертов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586565"/>
              </p:ext>
            </p:extLst>
          </p:nvPr>
        </p:nvGraphicFramePr>
        <p:xfrm>
          <a:off x="0" y="404664"/>
          <a:ext cx="8928687" cy="63024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0469"/>
                <a:gridCol w="1753379"/>
                <a:gridCol w="5724839"/>
              </a:tblGrid>
              <a:tr h="510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Эксперты на площадке 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652" marR="58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Зона ответственности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652" marR="58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652" marR="58652" marT="0" marB="0"/>
                </a:tc>
              </a:tr>
              <a:tr h="674834"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Главный эксперт 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Работа площадки чемпионата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</a:t>
                      </a:r>
                      <a:r>
                        <a:rPr lang="ru-RU" sz="1400" b="0" kern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всей документации, работа площадки, обучение экспертов, награждение участников сертификатами, предоставление отчета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535824"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Заместитель главного эксперта 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pPr marL="0" marR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Работа площадки чемпионата</a:t>
                      </a:r>
                      <a:endParaRPr lang="ru-RU" sz="1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Отвечает за всю работу площадки в отсутствии главного эксперта, помогает ему в подготовке документации и работе на площадке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674834"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Технический эксперт 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en-US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Техническ</a:t>
                      </a:r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ое состояние площадки чемпионата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Отвечает за состояние и готовность площадки Чемпионата, оборудования площадки, материалов для выполнения КЗ, оказывает помощь главному эксперту на площадке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676608"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Эксперт по ТБ и ОТ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Техника безопасности и охрана труда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Проводит обучение участников, собирает протоколы и проверяет подписи, отслеживает соответствие работы экспертов и участников требованиям ИТБ и ОТ.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074735"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Эксперт по развитию компетенци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en-US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азвити</a:t>
                      </a:r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lang="en-US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компетенции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Отвечает за фото-видеосъемку и размещает видео-фото материалы в социальных сетях и на форуме, следит за своевременностью проведения мастер-классов, формирует банк предложений по организации следующих чемпионатов «Абилимпикс», общается с прессой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1071606"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Эксперт времени 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Хронометраж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Занимается контролем времени, объявляет о начале и завершении работы, следит за временем выполнения задания, делает записи учета времени на стенде, организует доступность информации по оставшемуся времени до конца выполнения конкурсного задания / модуля 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  <a:tr h="674715">
                <a:tc>
                  <a:txBody>
                    <a:bodyPr/>
                    <a:lstStyle/>
                    <a:p>
                      <a:r>
                        <a:rPr lang="en-US" sz="1400" b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Эксперт объективной оценки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Судейство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Занимается оценкой конкурсантов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203" marR="78203" marT="41476" marB="4147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45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-17463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9010" y="39501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7544" y="0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Критерии</a:t>
            </a:r>
            <a:endParaRPr lang="ru-RU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569353"/>
              </p:ext>
            </p:extLst>
          </p:nvPr>
        </p:nvGraphicFramePr>
        <p:xfrm>
          <a:off x="179512" y="764704"/>
          <a:ext cx="8712969" cy="5925477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5373000"/>
                <a:gridCol w="1234338"/>
                <a:gridCol w="1016513"/>
                <a:gridCol w="290430"/>
                <a:gridCol w="798688"/>
              </a:tblGrid>
              <a:tr h="15738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Наивысший балл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Шкала оценки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61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5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Объективные 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585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Субъективные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1585"/>
                        </a:lnSpc>
                        <a:spcAft>
                          <a:spcPts val="0"/>
                        </a:spcAft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82471">
                <a:tc gridSpan="5">
                  <a:txBody>
                    <a:bodyPr/>
                    <a:lstStyle/>
                    <a:p>
                      <a:pPr algn="ctr">
                        <a:lnSpc>
                          <a:spcPts val="1585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 </a:t>
                      </a: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 «Кейс-задание» Принятие управленческого решения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64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Четко сформулировать решения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Полнота раскрытия обоснований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Логичность и связность изложения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713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	орфографических, пунктуационных и стилистических ошибок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440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Оригинальность управленческих предложений по продвижению товара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Дизайн презентации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Присутствие иллюстративного материала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 презентации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 gridSpan="5">
                  <a:txBody>
                    <a:bodyPr/>
                    <a:lstStyle/>
                    <a:p>
                      <a:pPr marL="6350" marR="127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 В. «Составление претензионного письма поставщику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3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Аргументированность предложений в претензии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с первоисточником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20230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	орфографических, пунктуационных и стилистических ошибок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Правильность расчета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Правильность оформления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marR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marR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 gridSpan="5">
                  <a:txBody>
                    <a:bodyPr/>
                    <a:lstStyle/>
                    <a:p>
                      <a:pPr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 С. «Коммерческие расчеты</a:t>
                      </a: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Обоснованность и правильность расчетов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911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Логичность ответов на поставленные вопросы к задаче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723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	орфографических, пунктуационных и стилистических ошибок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Вывод и предложения по решенным задачам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 </a:t>
                      </a: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«Потенциальное предложение дилеру»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 товара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Расшифровка товарной информации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Проверка штрих-кода на подлинность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Обоснованность предложения дилеру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Оформление коммерческого предложения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</a:tr>
              <a:tr h="1573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2277" marR="12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45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-17463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9010" y="39501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7544" y="260648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Критерии</a:t>
            </a:r>
            <a:endParaRPr lang="ru-RU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23528" y="980728"/>
            <a:ext cx="8424936" cy="44012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Критерии оценки задания  должны быть более конкретизированными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оценке данных критериев - 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становить, соответствует ли процесс и результат решения образцу правильного решения (эталону, стандарту).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оценке данного критерия использовать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шкалу 0-3, где: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0 – не соответствует эталону,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3 - соответствует эталону.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45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357" cy="687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" y="0"/>
            <a:ext cx="91399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3F4F-51B2-42EE-AFA2-40C4572185CC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807984"/>
              </p:ext>
            </p:extLst>
          </p:nvPr>
        </p:nvGraphicFramePr>
        <p:xfrm>
          <a:off x="179512" y="836712"/>
          <a:ext cx="8797790" cy="5605376"/>
        </p:xfrm>
        <a:graphic>
          <a:graphicData uri="http://schemas.openxmlformats.org/drawingml/2006/table">
            <a:tbl>
              <a:tblPr/>
              <a:tblGrid>
                <a:gridCol w="1509994"/>
                <a:gridCol w="1027633"/>
                <a:gridCol w="702565"/>
                <a:gridCol w="859856"/>
                <a:gridCol w="765481"/>
                <a:gridCol w="744509"/>
                <a:gridCol w="786453"/>
                <a:gridCol w="765481"/>
                <a:gridCol w="817909"/>
                <a:gridCol w="817909"/>
              </a:tblGrid>
              <a:tr h="22259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Критерии оценки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Наивысший балл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Шкала оценки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 №1</a:t>
                      </a:r>
                      <a:endParaRPr lang="ru-RU" sz="12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 №2</a:t>
                      </a:r>
                      <a:endParaRPr lang="ru-RU" sz="12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 №3</a:t>
                      </a:r>
                      <a:endParaRPr lang="ru-RU" sz="12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 №4</a:t>
                      </a:r>
                      <a:endParaRPr lang="ru-RU" sz="12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 №5</a:t>
                      </a:r>
                      <a:endParaRPr lang="ru-RU" sz="12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 №6</a:t>
                      </a:r>
                      <a:endParaRPr lang="ru-RU" sz="12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9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Объективные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Субъективные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8004"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Задание </a:t>
                      </a: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А. «Кейс-задание» 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Четко сформулировать решения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6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Полнота раскрытия обоснований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1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Логичность и связность изложения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77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Отсутствие </a:t>
                      </a:r>
                      <a:r>
                        <a:rPr lang="ru-RU" sz="13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орфографических</a:t>
                      </a: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пунктуационных и стилистических ошибок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Оригинальность управленческих предложений по продвижению товара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7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Время выполнения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09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Всего: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646" y="296260"/>
            <a:ext cx="620462" cy="498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051720" y="116632"/>
            <a:ext cx="5522626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оценки участников</a:t>
            </a:r>
          </a:p>
        </p:txBody>
      </p:sp>
    </p:spTree>
    <p:extLst>
      <p:ext uri="{BB962C8B-B14F-4D97-AF65-F5344CB8AC3E}">
        <p14:creationId xmlns:p14="http://schemas.microsoft.com/office/powerpoint/2010/main" val="256425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357" cy="687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3F4F-51B2-42EE-AFA2-40C4572185CC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" y="11522"/>
            <a:ext cx="91399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691680" y="260648"/>
            <a:ext cx="6386722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just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Порядок подсчета итогового балла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620462" cy="498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3" y="1239136"/>
            <a:ext cx="8697448" cy="4854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423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Региональный чемпионат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компетенция Торговля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\\192.168.0.1\общая\АБИЛИМПИКС\Абилимпикс 2023 год\Фото 2023\ngT5iOjNZ8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964" y="1600200"/>
            <a:ext cx="583407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0487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</a:rPr>
              <a:t>Партнеры компетенции</a:t>
            </a:r>
          </a:p>
        </p:txBody>
      </p:sp>
      <p:pic>
        <p:nvPicPr>
          <p:cNvPr id="1026" name="Picture 2" descr="ÐÐ°ÑÑÐ¸Ð½ÐºÐ¸ Ð¿Ð¾ Ð·Ð°Ð¿ÑÐ¾ÑÑ Ð»Ð¾Ð³Ð¾ÑÐ¸Ð¿ Ð»ÐµÐ½ÑÐ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54" y="1365263"/>
            <a:ext cx="1796241" cy="190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ÐÐ°ÑÑÐ¸Ð½ÐºÐ¸ Ð¿Ð¾ Ð·Ð°Ð¿ÑÐ¾ÑÑ Ð»Ð¾Ð³Ð¾ÑÐ¸Ð¿ Ð¼Ð°Ð³Ð½Ð¸Ñ"/>
          <p:cNvSpPr>
            <a:spLocks noChangeAspect="1" noChangeArrowheads="1"/>
          </p:cNvSpPr>
          <p:nvPr/>
        </p:nvSpPr>
        <p:spPr bwMode="auto">
          <a:xfrm>
            <a:off x="133053" y="-131054"/>
            <a:ext cx="260675" cy="27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0165" tIns="40083" rIns="80165" bIns="40083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" name="AutoShape 6" descr="ÐÐ°ÑÑÐ¸Ð½ÐºÐ¸ Ð¿Ð¾ Ð·Ð°Ð¿ÑÐ¾ÑÑ Ð»Ð¾Ð³Ð¾ÑÐ¸Ð¿ Ð¼Ð°Ð³Ð½Ð¸Ñ"/>
          <p:cNvSpPr>
            <a:spLocks noChangeAspect="1" noChangeArrowheads="1"/>
          </p:cNvSpPr>
          <p:nvPr/>
        </p:nvSpPr>
        <p:spPr bwMode="auto">
          <a:xfrm>
            <a:off x="263391" y="7201"/>
            <a:ext cx="260675" cy="27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0165" tIns="40083" rIns="80165" bIns="40083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8" descr="ÐÐ°ÑÑÐ¸Ð½ÐºÐ¸ Ð¿Ð¾ Ð·Ð°Ð¿ÑÐ¾ÑÑ Ð»Ð¾Ð³Ð¾ÑÐ¸Ð¿ Ð¼Ð°Ð³Ð½Ð¸Ñ"/>
          <p:cNvSpPr>
            <a:spLocks noChangeAspect="1" noChangeArrowheads="1"/>
          </p:cNvSpPr>
          <p:nvPr/>
        </p:nvSpPr>
        <p:spPr bwMode="auto">
          <a:xfrm>
            <a:off x="393728" y="145455"/>
            <a:ext cx="260675" cy="27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0165" tIns="40083" rIns="80165" bIns="40083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718" y="1803803"/>
            <a:ext cx="2996764" cy="892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888" y="1851484"/>
            <a:ext cx="2793112" cy="888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52" y="3520786"/>
            <a:ext cx="1629220" cy="1728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395" y="3617687"/>
            <a:ext cx="2240178" cy="158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72" y="3520786"/>
            <a:ext cx="1832873" cy="194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52" y="5270542"/>
            <a:ext cx="2761529" cy="1287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9"/>
          <a:stretch/>
        </p:blipFill>
        <p:spPr bwMode="auto">
          <a:xfrm>
            <a:off x="2894582" y="5270541"/>
            <a:ext cx="2655506" cy="1604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54"/>
          <a:stretch/>
        </p:blipFill>
        <p:spPr bwMode="auto">
          <a:xfrm>
            <a:off x="6487433" y="4787371"/>
            <a:ext cx="2124775" cy="2088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02184"/>
            <a:ext cx="2159104" cy="1374151"/>
          </a:xfrm>
          <a:prstGeom prst="rect">
            <a:avLst/>
          </a:prstGeom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4" b="8831"/>
          <a:stretch/>
        </p:blipFill>
        <p:spPr bwMode="auto">
          <a:xfrm>
            <a:off x="8612208" y="5270542"/>
            <a:ext cx="523838" cy="1604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22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b="2217"/>
          <a:stretch>
            <a:fillRect/>
          </a:stretch>
        </p:blipFill>
        <p:spPr bwMode="auto">
          <a:xfrm>
            <a:off x="0" y="1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570" tIns="23285" rIns="46570" bIns="23285" anchor="ctr"/>
          <a:lstStyle/>
          <a:p>
            <a:pPr algn="just">
              <a:lnSpc>
                <a:spcPct val="170000"/>
              </a:lnSpc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1" name="Picture 2" descr="C:\Users\dejkoia\Desktop\Абилимпикс - Макеты для рабочей группы\Логотип\Абилимпикс рус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0728" y="188913"/>
            <a:ext cx="62132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0154" y="226235"/>
            <a:ext cx="7550104" cy="447203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pPr algn="ctr" defTabSz="914287">
              <a:lnSpc>
                <a:spcPct val="85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развитию компетенции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517632" cy="547260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профессиональный стандарт по компетенции  Торговля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куда могут войти и смежные профессии;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-Разработать демонстрационный экзамен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компетенции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Торговля;</a:t>
            </a:r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Внедрить задания по электронной торговле в связи с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развитием новых технологий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торговли;</a:t>
            </a:r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сообщество среди экспертов по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компетенции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Торговля с целью совершенствования конкурсного задания по профессиональным навыкам и трудоустройства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 с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инвалидностью;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-Обеспечить </a:t>
            </a:r>
            <a:r>
              <a:rPr lang="en-US" sz="2300" dirty="0" smtClean="0"/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эффектив</a:t>
            </a:r>
            <a:r>
              <a:rPr lang="ru-RU" sz="2300" b="1" dirty="0" err="1" smtClean="0">
                <a:latin typeface="Times New Roman" pitchFamily="18" charset="0"/>
                <a:cs typeface="Times New Roman" pitchFamily="18" charset="0"/>
              </a:rPr>
              <a:t>ную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профессиональн</a:t>
            </a:r>
            <a:r>
              <a:rPr lang="ru-RU" sz="2300" b="1" dirty="0" err="1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ориентаци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мотиваци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людей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инвалидностью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получению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профессионального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-Разработать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вовлечению школьников, студентов и специалистов в движение «Абилимпикс»;</a:t>
            </a:r>
          </a:p>
          <a:p>
            <a:pPr marL="0" indent="0">
              <a:buNone/>
            </a:pP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-Способствовать 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раскрытию творческого потенциала   лиц 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инвалидностью и ОВЗ</a:t>
            </a:r>
            <a:endParaRPr lang="ru-RU" sz="23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Продолжить поиск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ответственных стратегических партнеров в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регионе.</a:t>
            </a:r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5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3074" name="Picture 2" descr="https://avatars.mds.yandex.net/i?id=33e628a7afdc272b0504987403d16f5ef1b984aa-9182192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82069"/>
            <a:ext cx="4572000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7888"/>
            <a:ext cx="4878288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01035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1758</Words>
  <Application>Microsoft Office PowerPoint</Application>
  <PresentationFormat>Экран (4:3)</PresentationFormat>
  <Paragraphs>370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Федеральное казённое профессиональное образовательное учреждение  «Оренбургский государственный экономический колледж-интернат» МИНИСТЕРСТВА ТРУДА И СОЦИАЛЬНОЙ ЗАЩИТЫ  РОССИЙСКОЙ ФЕДЕРАЦИИ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30% изменения конкурсного задания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Региональный чемпионат компетенция Торговля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ДОПОЛНИТЕЛЬНАЯ ПРОФЕССИОНАЛЬНАЯ ПРОГРАММА «ПОДГОТОВКА ЭКСПЕРТОВ КОНКУРСОВ ПРОФЕССИОНАЛЬНОГО МАСТЕРСТВА «АБИЛИМПИКС» ПО ВИДАМ ТРУДОВОЙ ДЕЯТЕЛЬНОСТИ С УЧЕТОМ НАРУШЕННЫХ ФУНКЦИЙ И ОГРАНИЧЕНИЙ ИХ ЖИЗНЕДЕЯТЕЛЬНОСТИ»  (повышение квалификации)</dc:title>
  <dc:creator>vp-8-518-21</dc:creator>
  <cp:lastModifiedBy>Иванова ЛВ</cp:lastModifiedBy>
  <cp:revision>43</cp:revision>
  <dcterms:created xsi:type="dcterms:W3CDTF">2019-06-27T09:45:12Z</dcterms:created>
  <dcterms:modified xsi:type="dcterms:W3CDTF">2023-11-21T08:49:49Z</dcterms:modified>
</cp:coreProperties>
</file>