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3314C96-5069-4391-A97F-27E5C6B38040}" type="datetimeFigureOut">
              <a:rPr lang="ru-RU" smtClean="0"/>
              <a:pPr/>
              <a:t>01.11.2022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AA4A31E6-3A59-430E-8614-AB251F7B09D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ru-RU" dirty="0" smtClean="0"/>
              <a:t> Взаимодействие  с родителями  детей с  ОВЗ  в условиях  инклюзии.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err="1" smtClean="0"/>
              <a:t>Автор:Сильникова</a:t>
            </a:r>
            <a:r>
              <a:rPr lang="ru-RU" smtClean="0"/>
              <a:t> М.Н.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501122" cy="6375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24240" y="0"/>
            <a:ext cx="9268240" cy="6215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dirty="0" smtClean="0"/>
              <a:t>Как установить контакт при первом знакомстве с родителями ребенка с ОВЗ.</a:t>
            </a:r>
            <a:endParaRPr lang="ru-RU" dirty="0" smtClean="0"/>
          </a:p>
          <a:p>
            <a:r>
              <a:rPr lang="ru-RU" dirty="0" smtClean="0"/>
              <a:t>Будьте доброжелательны. Помните, что родитель ребенка с ОВЗ приходит к вам со страхами: </a:t>
            </a:r>
          </a:p>
          <a:p>
            <a:r>
              <a:rPr lang="ru-RU" dirty="0" smtClean="0"/>
              <a:t>Страх обострения или </a:t>
            </a:r>
            <a:r>
              <a:rPr lang="ru-RU" dirty="0" err="1" smtClean="0"/>
              <a:t>рецедива</a:t>
            </a:r>
            <a:r>
              <a:rPr lang="ru-RU" dirty="0" smtClean="0"/>
              <a:t> болезни, ведущих к сниженной </a:t>
            </a:r>
            <a:r>
              <a:rPr lang="ru-RU" dirty="0" err="1" smtClean="0"/>
              <a:t>жизненестойкости</a:t>
            </a:r>
            <a:r>
              <a:rPr lang="ru-RU" dirty="0" smtClean="0"/>
              <a:t> ребенка.</a:t>
            </a:r>
          </a:p>
          <a:p>
            <a:r>
              <a:rPr lang="ru-RU" dirty="0" smtClean="0"/>
              <a:t>Страх невозможности интеграции ребенка в социум.</a:t>
            </a:r>
          </a:p>
          <a:p>
            <a:r>
              <a:rPr lang="ru-RU" dirty="0" smtClean="0"/>
              <a:t>Страх перед посещением обычного дошкольного учреждения/обучением ребенка в обычной школе из-за отсутствия четкого представления об инклюзии.</a:t>
            </a:r>
          </a:p>
          <a:p>
            <a:r>
              <a:rPr lang="ru-RU" dirty="0" smtClean="0"/>
              <a:t>Страх вынести за пределы семьи свою проблему.</a:t>
            </a:r>
          </a:p>
          <a:p>
            <a:r>
              <a:rPr lang="ru-RU" dirty="0" smtClean="0"/>
              <a:t>Страх перед сознанием кажущейся собственной неполноценности и беспомощности.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Целью социально-педагогического сопровождения родителей и законных представителей является: предоставление родителям квалифицированной помощи специалистов, направленной на индивидуальное развитие, для успешной адаптации, реабилитации ребенка в социуме; </a:t>
            </a:r>
            <a:r>
              <a:rPr lang="ru-RU" dirty="0" err="1" smtClean="0"/>
              <a:t>социальнопсихологическое</a:t>
            </a:r>
            <a:r>
              <a:rPr lang="ru-RU" dirty="0" smtClean="0"/>
              <a:t> содействие семьям, имеющим детей с ограниченными возможностями здоровья, повышение педагогической компетенции родителей.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Задачи социально-педагогического сопровождения:  формировать у родителей позитивное восприятие личности ребенка с нарушениями развития;  расширять видение родителей своих воспитательных функций в отношении ребенка с ОВЗ;  знакомить родителей со специальными коррекционными и методическими приемами, необходимыми для проведения занятий со своим ребенком в домашних условиях;  знакомить родителей с эффективными методами детско-родительского взаимодействия, воспитательными приемами, необходимыми для коррекции личности ребенка с отклонениями в развитии;  формировать интерес к личностному развитию ребенка на основе его компенсаторных возможностей;  мотивировать родителей на обращение за помощью лично для себя;  способствовать расширению контактов семьи с социумом, обеспечить возможность общения родителей, имеющих детей со схожими проблемами;  оказывать своевременную информационную помощь семьям, воспитывающим ребенка с ОВЗ18 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Организация социально-педагогической работы осуществляется поэтапно. На начальном этапе происходит диагностика </a:t>
            </a:r>
            <a:r>
              <a:rPr lang="ru-RU" dirty="0" err="1" smtClean="0"/>
              <a:t>микросоциума</a:t>
            </a:r>
            <a:r>
              <a:rPr lang="ru-RU" dirty="0" smtClean="0"/>
              <a:t> и воспитательного потенциала семьи. Сюда относятся материальные и бытовые условия, численность и структура семьи, эмоционально-психологический климат и характер взаимоотношений между ее членами, жизненный опыт и культурно-образовательный уровень, распределение обязанностей и наличие свободного времени, характер организации совместной деятельности, стиль общения, уровень педагогической компетенции взрослых членов семьи, семейные традиции. Основная цель на начальном этапе – формирование у родителей адекватных представлений о структуре нарушений психофизического развития ребенка и о возможностях его образования и социализации. Для этой задачи нужно следующее:  индивидуальное собеседование (интервьюирование) с каждым взрослым членом семьи, определение члена семьи, способного осуществлять главную функцию при организации реабилитационного процесса;  участие члена семьи – организатора реабилитационного процесса во всех видах диагностического обследования, проводимого на базе </a:t>
            </a:r>
            <a:r>
              <a:rPr lang="ru-RU" dirty="0" err="1" smtClean="0"/>
              <a:t>психолого-медико-педагогической</a:t>
            </a:r>
            <a:r>
              <a:rPr lang="ru-RU" dirty="0" smtClean="0"/>
              <a:t> консультации, </a:t>
            </a:r>
            <a:r>
              <a:rPr lang="ru-RU" dirty="0" err="1" smtClean="0"/>
              <a:t>ППМС-центра</a:t>
            </a:r>
            <a:r>
              <a:rPr lang="ru-RU" dirty="0" smtClean="0"/>
              <a:t> или в условиях семьи;  анализ вместе со всеми членами семьи результатов обследования, выявление основных проблем, специфических особенностей ребенка;  составление индивидуальной программы коррекционно-педагогической работы с ребенком в условиях семьи.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Следующий этап работы можно охарактеризовать как организационный. Он заключается в конструктивной деятельности, включая разнообразные формы педагогической анимации при организации семейно-бытового труда, образовательных мероприятий, досуга и предполагает проектирование коррекционно-педагогического процесса в условиях семьи, отбор средств и методов работы, организацию педагогической среды в семье, конструирование системы обучающего взаимодействия взрослого и ребенка. На данном этапе решаются следующие задачи:  обучение родителей специфическим способам и приемам работы с ребенком на основе индивидуальной программы;  активизация участия одного из членов семьи как организатора реабилитации;  подбор дидактического материала для специальных занятий, изготовление наглядных пособий, приспособлений;  отработка организационных форм работы, условий обучения;  налаживание стиля семейного общения.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Важным требованием данного этапа является обучение родителей самостоятельному анализу потенциальных возможностей ребенка, определению уровня сформированности социально значимых навыков, что предполагает пролонгированное наблюдение и оценку в процессе повседневной деятельности. Этому способствуют разнообразные методы тестирования, в основе применения которых лежит предпосылка, что основные навыки формируются у детей в одинаковой последовательности, но вследствие отклонений в развитии процесс усвоения навыков растянут во времени. Этапы усвоения навыков представлены в том порядке, в каком они формируются у нормально развивающегося ребенка; каждый навык необходимо разбить на более мелкие умения, что позволяет определить ту ступеньку, которая освоена ребенком, и следующую за ней, которую необходимо освоить.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Заключительный этап социально-педагогической деятельности в условиях семьи – коммуникативный. Он предполагает помощь в установлении оптимальных взаимоотношений между родителями, родителями и детьми, другими членами семьи в сфере ближайшего окружения. Этот этап имеет решающее значение для нормализации психологического климата в семье, снижения эмоциональной напряженности, реконструкции родительских позиций в процессе педагогической деятельности. Он способствует становлению новых форм взаимодействия с ребенком, имеющим отклонения в развитии, освоению специфических средств общения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Основными задачами коммуникативного этапа являются следующие:  расширение арсенала средств при осуществлении коммуникативной деятельности за счет использования специфических способов общения (</a:t>
            </a:r>
            <a:r>
              <a:rPr lang="ru-RU" dirty="0" err="1" smtClean="0"/>
              <a:t>эмпатии</a:t>
            </a:r>
            <a:r>
              <a:rPr lang="ru-RU" dirty="0" smtClean="0"/>
              <a:t>, жестовой речи и т.д.);  формирование инновационных форм взаимодействия с ребенком (сеансы </a:t>
            </a:r>
            <a:r>
              <a:rPr lang="ru-RU" dirty="0" err="1" smtClean="0"/>
              <a:t>эмоциональноразвивающего</a:t>
            </a:r>
            <a:r>
              <a:rPr lang="ru-RU" dirty="0" smtClean="0"/>
              <a:t> взаимодействия, предметно-игровое взаимодействие и т.д.);  формирование воспитательных навыков родителей. Исходя из поставленных задач учитываются необходимые требования:  гибкая тактика родителей в процессе взаимодействия с ребенком (при установлении тактильного, зрительного, эмоционального контакта);  активизация вербальной коммуникации;  блокирование неадекватных типов поведения родителей по отношению к ребенку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И в заключение стоит сказать, что в целом для реализации идей инклюзивного образования можно выделить ценностные, организационные и содержательные аспекты необходимых изменений в самой системе образования. Ценностные аспекты – как наиболее «тонкие» предполагают собственно изменение отношения к детям с ОВЗ и к «</a:t>
            </a:r>
            <a:r>
              <a:rPr lang="ru-RU" dirty="0" err="1" smtClean="0"/>
              <a:t>инаковости</a:t>
            </a:r>
            <a:r>
              <a:rPr lang="ru-RU" dirty="0" smtClean="0"/>
              <a:t>» в целом. Это признание ценности каждого ребенка вне зависимости от его познавательных, академических и иных достижений. Это изменения на уровне мировоззрения людей, в первую очередь, взрослых. Организационные аспекты рассматриваются как необходимость определения последовательности шагов по организации инклюзивного обучения, воспитания и жизни детей в конкретном образовательном учреждении – детском саду, школе, </a:t>
            </a:r>
            <a:r>
              <a:rPr lang="ru-RU" dirty="0" err="1" smtClean="0"/>
              <a:t>ППМС-центре</a:t>
            </a:r>
            <a:r>
              <a:rPr lang="ru-RU" smtClean="0"/>
              <a:t> с точки зрения управления и организации процесса. </a:t>
            </a:r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</TotalTime>
  <Words>911</Words>
  <Application>Microsoft Office PowerPoint</Application>
  <PresentationFormat>Экран (4:3)</PresentationFormat>
  <Paragraphs>17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Бумажная</vt:lpstr>
      <vt:lpstr> Взаимодействие  с родителями  детей с  ОВЗ  в условиях  инклюзии.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Взаимодействие  с родителями  детей с  ОВЗ  в условиях  инклюзии. </dc:title>
  <dc:creator>user</dc:creator>
  <cp:lastModifiedBy>user</cp:lastModifiedBy>
  <cp:revision>2</cp:revision>
  <dcterms:created xsi:type="dcterms:W3CDTF">2021-06-09T16:47:04Z</dcterms:created>
  <dcterms:modified xsi:type="dcterms:W3CDTF">2022-11-01T09:28:09Z</dcterms:modified>
</cp:coreProperties>
</file>