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3" r:id="rId2"/>
    <p:sldId id="264" r:id="rId3"/>
    <p:sldId id="265" r:id="rId4"/>
    <p:sldId id="266" r:id="rId5"/>
    <p:sldId id="269" r:id="rId6"/>
    <p:sldId id="270" r:id="rId7"/>
    <p:sldId id="271" r:id="rId8"/>
    <p:sldId id="273" r:id="rId9"/>
    <p:sldId id="272" r:id="rId10"/>
    <p:sldId id="274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30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2"/>
            <a:ext cx="6172200" cy="1894363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3"/>
            <a:ext cx="6172200" cy="1371600"/>
          </a:xfrm>
        </p:spPr>
        <p:txBody>
          <a:bodyPr/>
          <a:lstStyle>
            <a:lvl1pPr marL="0" indent="0" algn="l">
              <a:buNone/>
              <a:defRPr sz="1350" b="1">
                <a:solidFill>
                  <a:schemeClr val="tx2"/>
                </a:solidFill>
              </a:defRPr>
            </a:lvl1pPr>
            <a:lvl2pPr marL="342892" indent="0" algn="ctr">
              <a:buNone/>
            </a:lvl2pPr>
            <a:lvl3pPr marL="685783" indent="0" algn="ctr">
              <a:buNone/>
            </a:lvl3pPr>
            <a:lvl4pPr marL="1028675" indent="0" algn="ctr">
              <a:buNone/>
            </a:lvl4pPr>
            <a:lvl5pPr marL="1371566" indent="0" algn="ctr">
              <a:buNone/>
            </a:lvl5pPr>
            <a:lvl6pPr marL="1714457" indent="0" algn="ctr">
              <a:buNone/>
            </a:lvl6pPr>
            <a:lvl7pPr marL="2057348" indent="0" algn="ctr">
              <a:buNone/>
            </a:lvl7pPr>
            <a:lvl8pPr marL="2400240" indent="0" algn="ctr">
              <a:buNone/>
            </a:lvl8pPr>
            <a:lvl9pPr marL="2743132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28.02.2026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3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28.02.2026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3"/>
            <a:ext cx="6172200" cy="2053591"/>
          </a:xfrm>
        </p:spPr>
        <p:txBody>
          <a:bodyPr/>
          <a:lstStyle>
            <a:lvl1pPr algn="l">
              <a:buNone/>
              <a:defRPr sz="225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1"/>
            <a:ext cx="6172200" cy="1371600"/>
          </a:xfrm>
        </p:spPr>
        <p:txBody>
          <a:bodyPr anchor="t"/>
          <a:lstStyle>
            <a:lvl1pPr marL="0" indent="0">
              <a:buNone/>
              <a:defRPr sz="1350" b="1">
                <a:solidFill>
                  <a:schemeClr val="tx2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3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1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28.02.2026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15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300"/>
              </a:spcBef>
              <a:spcAft>
                <a:spcPts val="750"/>
              </a:spcAft>
              <a:buNone/>
              <a:defRPr sz="90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28.02.2026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15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24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75"/>
              </a:spcBef>
              <a:spcAft>
                <a:spcPts val="300"/>
              </a:spcAft>
              <a:buFontTx/>
              <a:buNone/>
              <a:defRPr sz="900"/>
            </a:lvl1pPr>
            <a:lvl2pPr>
              <a:defRPr sz="900"/>
            </a:lvl2pPr>
            <a:lvl3pPr>
              <a:defRPr sz="75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28.02.2026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9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9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9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endParaRPr kumimoji="0" lang="en-US" sz="1350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1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05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225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35" indent="-205735" algn="l" rtl="0" eaLnBrk="1" latinLnBrk="0" hangingPunct="1">
        <a:spcBef>
          <a:spcPts val="450"/>
        </a:spcBef>
        <a:buClr>
          <a:schemeClr val="accent1"/>
        </a:buClr>
        <a:buSzPct val="7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80048" indent="-205735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indent="-137156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891518" indent="-137156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52" indent="-137156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302988" indent="-137156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508723" indent="-137156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1714457" indent="-137156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05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1920192" indent="-137156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4.png"/><Relationship Id="rId5" Type="http://schemas.openxmlformats.org/officeDocument/2006/relationships/image" Target="../media/image8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4.png"/><Relationship Id="rId5" Type="http://schemas.openxmlformats.org/officeDocument/2006/relationships/image" Target="../media/image9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jpe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jpe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16.jpeg"/><Relationship Id="rId11" Type="http://schemas.openxmlformats.org/officeDocument/2006/relationships/image" Target="../media/image4.pn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2.jpeg"/><Relationship Id="rId9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b38f186d993d08cc3da23d81c2c4b0c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98" y="857250"/>
            <a:ext cx="76688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06715" y="988811"/>
            <a:ext cx="4914546" cy="696521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50" b="1" dirty="0">
                <a:latin typeface="Times New Roman"/>
                <a:ea typeface="Times New Roman"/>
              </a:rPr>
              <a:t>МУНИЦИПАЛЬНОЕ БЮДЖЕТНОЕ ДОШКОЛЬНОЕ </a:t>
            </a:r>
            <a:endParaRPr lang="ru-RU" sz="1050" dirty="0">
              <a:latin typeface="Times New Roman"/>
              <a:ea typeface="Times New Roman"/>
            </a:endParaRPr>
          </a:p>
          <a:p>
            <a:pPr algn="ctr"/>
            <a:r>
              <a:rPr lang="ru-RU" sz="1050" b="1" dirty="0">
                <a:latin typeface="Times New Roman"/>
                <a:ea typeface="Times New Roman"/>
              </a:rPr>
              <a:t>ОБРАЗОВАТЕЛЬНОЕ УЧРЕЖДЕНИЕ «ДЕТСКИЙ САД №20 «РОСИНКА»</a:t>
            </a:r>
            <a:endParaRPr lang="ru-RU" sz="1050" dirty="0">
              <a:latin typeface="Times New Roman"/>
              <a:ea typeface="Times New Roman"/>
            </a:endParaRPr>
          </a:p>
          <a:p>
            <a:pPr algn="ctr"/>
            <a:r>
              <a:rPr lang="ru-RU" sz="1050" b="1" dirty="0">
                <a:latin typeface="Times New Roman"/>
                <a:ea typeface="Times New Roman"/>
              </a:rPr>
              <a:t> Г. НАЗАРОВО КРАСНОЯРСКОГО КРАЯ </a:t>
            </a:r>
            <a:endParaRPr lang="ru-RU" sz="1050" dirty="0">
              <a:latin typeface="Times New Roman"/>
              <a:ea typeface="Times New Roman"/>
            </a:endParaRPr>
          </a:p>
          <a:p>
            <a:pPr algn="ctr"/>
            <a:r>
              <a:rPr lang="ru-RU" sz="1050" b="1" dirty="0">
                <a:latin typeface="Times New Roman"/>
                <a:ea typeface="Times New Roman"/>
              </a:rPr>
              <a:t>(МБДОУ «ДЕТСКИЙ САД № 20 «РОСИНКА»)</a:t>
            </a:r>
            <a:endParaRPr lang="ru-RU" sz="1050" dirty="0"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80012" y="4198700"/>
            <a:ext cx="2143140" cy="96441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Выполнила работу: 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воспитатель первой категории 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Н.П.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Хвостова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54009" y="5357827"/>
            <a:ext cx="1393041" cy="53578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2026 г.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006715" y="2186864"/>
            <a:ext cx="49145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Презентация для детей дошкольного возраста </a:t>
            </a:r>
          </a:p>
          <a:p>
            <a:pPr algn="ctr"/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«Знакомство детей с бытом и культурой русского народа»</a:t>
            </a:r>
          </a:p>
        </p:txBody>
      </p:sp>
      <p:pic>
        <p:nvPicPr>
          <p:cNvPr id="2" name="Фоновая народная музыка - На конкурсы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68614.250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 flipV="1">
            <a:off x="1479717" y="5286488"/>
            <a:ext cx="336612" cy="33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8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22"/>
    </mc:Choice>
    <mc:Fallback xmlns="">
      <p:transition spd="slow" advTm="86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sus\Desktop\b38f186d993d08cc3da23d81c2c4b0c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23" y="839969"/>
            <a:ext cx="76688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77785" y="1106742"/>
            <a:ext cx="4644516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350" dirty="0"/>
              <a:t>   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Уже  много лет одним из приоритетных направлений работы нашего детского сада является работа по приобщению детей к истокам русской народной культуры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71519" y="2890840"/>
            <a:ext cx="46445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Актуальность.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Проблема культурного развития личности, формирование ее духовности находится сейчас в числе приоритетных.</a:t>
            </a:r>
          </a:p>
          <a:p>
            <a:pPr algn="just"/>
            <a:r>
              <a:rPr lang="ru-RU" sz="1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Моя цель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- пробудить в детях любовь к родной земле, её традициям.  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150706" y="4226886"/>
            <a:ext cx="45989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Идея создания проекта: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Я задумалась, что может послужить наиболее оптимальным средством передачи информации, и тогда родилась идея о создании мини-музея этнографии (музея народного быта) «Русская изба».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208121" y="1898978"/>
            <a:ext cx="474014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Вид проекта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:  информационно-познавательный 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95735" y="2198342"/>
            <a:ext cx="475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Срок реализации проекта: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 проект является краткосрочным.</a:t>
            </a:r>
          </a:p>
          <a:p>
            <a:r>
              <a:rPr lang="ru-RU" sz="1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Участники проекта: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дети младшей группы, воспитатели, родители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1875" y="538162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93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5"/>
    </mc:Choice>
    <mc:Fallback xmlns="">
      <p:transition spd="slow" advTm="130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sus\Desktop\b38f186d993d08cc3da23d81c2c4b0c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23" y="839969"/>
            <a:ext cx="76688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30229" y="1484785"/>
            <a:ext cx="469852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Образовательные: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Познакомить детей: с предметами русской старины (печь, чугунок, ухват, деревянные ложки и миски, прялка, самовар и т.д.); бытом русских людей; с русским фольклором (хороводы, поговорки, загадки, игры); рассказать, почему Продолжать формировать у детей представление о народной культуре, её богатстве и разнообразии, красоте и благородстве. Приобщать к особенностям жизни и быта наших предков. Закрепить представление о труде, жилище, традиционной одежде русского народа.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Воспитательные: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Воспитывать: интерес к русской народной культуре; уважительное отношение к труду взрослых; бережное отношение к предметам одежды; любовь к Родине; патриотические чувства.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1875" y="538162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0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76"/>
    </mc:Choice>
    <mc:Fallback xmlns="">
      <p:transition spd="slow" advTm="158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sus\Desktop\b38f186d993d08cc3da23d81c2c4b0c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23" y="839969"/>
            <a:ext cx="76688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998731"/>
            <a:ext cx="46445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Гипотеза: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Знакомство с истоками своей страны – это знакомство со своей Родиной. В предметах быта, в постройках, в том, как люди одевались и украшали жилье, одежду, раскрывается мудрость народа, его характер, склад ума, представления о мире, красоте.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55893" y="2310482"/>
            <a:ext cx="46445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Предполагаемый результат:</a:t>
            </a:r>
          </a:p>
          <a:p>
            <a:pPr algn="just"/>
            <a:r>
              <a:rPr lang="ru-RU" sz="1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Данный проект пополнит знания детей  о культуре и быте предков, поможет прикоснуться к наследию прошлого русского народа, приобщит к разным видам национального искусства (архитектура , русский быт, музыка, песни, танцы, живопись).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155893" y="3626227"/>
            <a:ext cx="46179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Предварительная работа: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Чтение русских народных сказок,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пословиц, поговорок, разгадывание загадок; слушание русской народной музыки; организация и проведение русских народных игр; беседы о русском быте, о традициях русского народа, о русской национальной культуре.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Родителями были изготовлены куклы из текстиля и ниток, а так же деревянные игрушки.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Также были приобретены шторы, изготовлены макеты ведер, связаны кружки на пол, дорожки и многое другое.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1875" y="538162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47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34"/>
    </mc:Choice>
    <mc:Fallback xmlns="">
      <p:transition spd="slow" advTm="17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b38f186d993d08cc3da23d81c2c4b0c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23" y="839969"/>
            <a:ext cx="76688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25696" y="1376772"/>
            <a:ext cx="4698522" cy="1777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dirty="0"/>
              <a:t>   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Для создания нашего мини-музея «Русская изба» экспонаты подарены родителями воспитанников и сотрудниками детского сада. У каждой вещи своя история.   В ход пошла фантазия и творчество нашего коллектива. </a:t>
            </a: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Огромную роль в создании нашего мини-музея сыграли и родители воспитанников, которые помогали нам не только тем, что передали нам экспонаты, но и своими руками изготовил кукол и деревянные игрушки. Так же родители своими руками помогали нам вешать шторы, подшивать ткань, шить наволочки на подушки.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39388" y="3411718"/>
            <a:ext cx="5008866" cy="159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350" dirty="0"/>
              <a:t>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Нам выделили место, где более безопасно и свободно разместился наш мини-музей на постоянной основе.  Ранее создали макет русской печи.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Оформили стены в стиле русской избы, была кое-какая посуда.  Так стала появляться наша изба, где на сегодняшний день есть и русская печь и домашняя утварь: ухват, кочерга, чугунки, люлька, сундук, старинные утюги, прялки, самовары, деревянные ложки, расписные подносы, глиняная и деревянная посуда, стол, лавка, текстиль (лоскутное одеяло в люльку; вышивка, куклы тряпичные куклы из ниток и многое другое.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1875" y="538162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35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41"/>
    </mc:Choice>
    <mc:Fallback xmlns="">
      <p:transition spd="slow" advTm="15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sus\Desktop\b38f186d993d08cc3da23d81c2c4b0c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23" y="839969"/>
            <a:ext cx="76688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3394" y="998730"/>
            <a:ext cx="4590510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350" dirty="0"/>
              <a:t>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Предметы стоят так, чтобы можно было к ним подойти, рассмотреть и понять как они действуют. В музее обстановка способствует тому, чтобы детям было интересно познавать.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306" y="1898979"/>
            <a:ext cx="4582599" cy="1830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307" y="3861048"/>
            <a:ext cx="2100665" cy="1998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580" y="3861048"/>
            <a:ext cx="2366543" cy="1998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381875" y="538162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6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11"/>
    </mc:Choice>
    <mc:Fallback xmlns="">
      <p:transition spd="slow" advTm="16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sus\Desktop\b38f186d993d08cc3da23d81c2c4b0c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23" y="839969"/>
            <a:ext cx="76688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92224" y="1309959"/>
            <a:ext cx="45928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Предлагаю вам  совершить небольшую экскурсию  в наш мини-музей «Русская изба». Это всего лишь одна комната на  базе нашего детского сада, часть которой занимает печка. «Без печки изба - не  изба». Рядом с  печкой стоит  стол покрытый скатертью с русским орнаментом.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01002" y="2618913"/>
            <a:ext cx="45840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Около него скамейка, на которой разместился хозяин избы дед Макар.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002" y="3103659"/>
            <a:ext cx="4477233" cy="2323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81875" y="538162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46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97"/>
    </mc:Choice>
    <mc:Fallback xmlns="">
      <p:transition spd="slow" advTm="15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b38f186d993d08cc3da23d81c2c4b0c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23" y="861824"/>
            <a:ext cx="76688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47398" y="1052738"/>
            <a:ext cx="45905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Этот угол называется «Красным», то есть красивым. Здесь принимает, встречает гостей бабушка Арина - хозяйка избы. «Не красна изба углами, а красна пирогами» Рядом с печкой все необходимые в хозяйстве вещи.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394" y="2125840"/>
            <a:ext cx="4590510" cy="1951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82187" y="4082362"/>
            <a:ext cx="45905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Этот угол называется «Красным», то есть красивым. Здесь принимает, встречает гостей бабушка Арина - хозяйка избы. «Не красна изба углами, а красна пирогами» Ролом с печкой все необходимые в хозяйстве вещи.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63373" y="4986860"/>
            <a:ext cx="46093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Этот угол - царство хозяйки дома. Люлька - кроватка для младенца, прялка, на стене расшитое полотенце</a:t>
            </a:r>
            <a:r>
              <a:rPr lang="ru-RU" sz="1200" dirty="0"/>
              <a:t>.</a:t>
            </a:r>
          </a:p>
        </p:txBody>
      </p:sp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81875" y="538162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76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6"/>
    </mc:Choice>
    <mc:Fallback xmlns="">
      <p:transition spd="slow" advTm="19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sus\Desktop\b38f186d993d08cc3da23d81c2c4b0c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23" y="861824"/>
            <a:ext cx="76688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79508" y="1217584"/>
            <a:ext cx="459051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Убранство «Русской избы» - это подлинные предметы. Музей народного быта – своеобразная машина времени. За считанные минуты дети могут совершить увлекательное путешествие не только в прошлое и день сегодняшний, но и заглянуть в будущее.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Создание единого пространства детей, педагогов способствует  формированию чувства ответственности, любви к малой родине и созидательного отношения к окружающему.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Знакомство с предметами художественных промыслов ,украшенных различными орнаментами, наводит детей на мысль о неразрывной связи человека и природы.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Первое посещение «Русская изба» нашего мини-музея детей моей группы  посвящаю знакомству с предметами быта, названиями, назначением со способами действия с ними.     Разучиваю с детьми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потешки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колядки, скороговорки. Все они легко воспринимаются дошкольниками, т.к. содержат элементы игры.</a:t>
            </a:r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060" y="3969061"/>
            <a:ext cx="1063961" cy="1994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3379" y="4056822"/>
            <a:ext cx="3260731" cy="180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381875" y="538162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63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63"/>
    </mc:Choice>
    <mc:Fallback xmlns="">
      <p:transition spd="slow" advTm="205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\Desktop\b38f186d993d08cc3da23d81c2c4b0c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23" y="861824"/>
            <a:ext cx="76688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20397" y="911485"/>
            <a:ext cx="45365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Любой предмет музея может подсказать тему для интересного разговора. Таким образом, посещение музея позволяет детям стать полноценными участниками событий.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 В настоящее время разработаны тематические перспективные планы занятий по возрастам; народные игры; накапливается наглядный материал.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Уверена, что  нас ждет много интересного и наш  музей будет только развиваться!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28773" y="2907478"/>
            <a:ext cx="1898054" cy="2375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1971" y="4095025"/>
            <a:ext cx="2357786" cy="14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971" y="2458060"/>
            <a:ext cx="2357786" cy="1402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381875" y="538162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35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23"/>
    </mc:Choice>
    <mc:Fallback xmlns="">
      <p:transition spd="slow" advTm="16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sus\Desktop\b38f186d993d08cc3da23d81c2c4b0c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21" y="857250"/>
            <a:ext cx="76688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05753" y="4746792"/>
            <a:ext cx="47562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Краткое описание материала</a:t>
            </a:r>
          </a:p>
          <a:p>
            <a:pPr algn="just"/>
            <a:r>
              <a:rPr lang="ru-RU" sz="12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     Цель проекта формировать представления детей о жизни предков: русской деревне, избе, жизни русского народа, его традициях, </a:t>
            </a:r>
            <a:r>
              <a:rPr lang="ru-RU" sz="1200" dirty="0" err="1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фальклере</a:t>
            </a:r>
            <a:r>
              <a:rPr lang="ru-RU" sz="12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, русской старины, старинной утварью, народных промыслах, одежде русских людей. В группе с помощью родителей был создан уголок </a:t>
            </a:r>
            <a:r>
              <a:rPr lang="ru-RU" sz="1200" dirty="0" err="1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ряжения</a:t>
            </a:r>
            <a:r>
              <a:rPr lang="ru-RU" sz="12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 в русском народном стиле.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587" y="1096558"/>
            <a:ext cx="2104293" cy="1779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512" y="1135754"/>
            <a:ext cx="2427891" cy="1740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586" y="2928103"/>
            <a:ext cx="2240868" cy="1773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689" y="2992345"/>
            <a:ext cx="3774119" cy="1709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4" y="1063828"/>
            <a:ext cx="2584837" cy="1812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808" y="2998341"/>
            <a:ext cx="1350467" cy="2841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381875" y="538162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54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77"/>
    </mc:Choice>
    <mc:Fallback xmlns="">
      <p:transition spd="slow" advTm="344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i?id=e3ea3b16f5410d3ed9e5d52fe9de1af024805f6d-10700059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57250"/>
            <a:ext cx="7209420" cy="527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460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365</TotalTime>
  <Words>654</Words>
  <Application>Microsoft Office PowerPoint</Application>
  <PresentationFormat>Экран (4:3)</PresentationFormat>
  <Paragraphs>46</Paragraphs>
  <Slides>12</Slides>
  <Notes>0</Notes>
  <HiddenSlides>0</HiddenSlides>
  <MMClips>11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Century Schoolbook</vt:lpstr>
      <vt:lpstr>Times New Roman</vt:lpstr>
      <vt:lpstr>Wingdings</vt:lpstr>
      <vt:lpstr>Wingdings 2</vt:lpstr>
      <vt:lpstr>Эркер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Юрий</dc:creator>
  <cp:lastModifiedBy>User</cp:lastModifiedBy>
  <cp:revision>37</cp:revision>
  <dcterms:created xsi:type="dcterms:W3CDTF">2020-10-07T13:37:20Z</dcterms:created>
  <dcterms:modified xsi:type="dcterms:W3CDTF">2026-02-28T11:46:58Z</dcterms:modified>
</cp:coreProperties>
</file>