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Lst>
  <p:notesMasterIdLst>
    <p:notesMasterId r:id="rId10"/>
  </p:notesMasterIdLst>
  <p:sldIdLst>
    <p:sldId id="256" r:id="rId3"/>
    <p:sldId id="3235" r:id="rId4"/>
    <p:sldId id="258" r:id="rId5"/>
    <p:sldId id="257" r:id="rId6"/>
    <p:sldId id="4572" r:id="rId7"/>
    <p:sldId id="4573" r:id="rId8"/>
    <p:sldId id="262" r:id="rId9"/>
  </p:sldIdLst>
  <p:sldSz cx="12192000" cy="6858000"/>
  <p:notesSz cx="6858000" cy="9144000"/>
  <p:custDataLst>
    <p:tags r:id="rId1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28F"/>
    <a:srgbClr val="0ECD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280" autoAdjust="0"/>
  </p:normalViewPr>
  <p:slideViewPr>
    <p:cSldViewPr snapToGrid="0">
      <p:cViewPr varScale="1">
        <p:scale>
          <a:sx n="95" d="100"/>
          <a:sy n="95" d="100"/>
        </p:scale>
        <p:origin x="-206" y="-67"/>
      </p:cViewPr>
      <p:guideLst>
        <p:guide orient="horz" pos="2160"/>
        <p:guide pos="3840"/>
      </p:guideLst>
    </p:cSldViewPr>
  </p:slideViewPr>
  <p:notesTextViewPr>
    <p:cViewPr>
      <p:scale>
        <a:sx n="1" d="1"/>
        <a:sy n="1" d="1"/>
      </p:scale>
      <p:origin x="0" y="0"/>
    </p:cViewPr>
  </p:notesTextViewPr>
  <p:sorterViewPr>
    <p:cViewPr>
      <p:scale>
        <a:sx n="47" d="100"/>
        <a:sy n="47"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A9F2-4503-A042-CF1E1F4F6DA6}"/>
            </c:ext>
          </c:extLst>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A9F2-4503-A042-CF1E1F4F6DA6}"/>
            </c:ext>
          </c:extLst>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A9F2-4503-A042-CF1E1F4F6DA6}"/>
            </c:ext>
          </c:extLst>
        </c:ser>
        <c:dLbls>
          <c:showLegendKey val="0"/>
          <c:showVal val="0"/>
          <c:showCatName val="0"/>
          <c:showSerName val="0"/>
          <c:showPercent val="0"/>
          <c:showBubbleSize val="0"/>
        </c:dLbls>
        <c:gapWidth val="150"/>
        <c:overlap val="100"/>
        <c:axId val="86635008"/>
        <c:axId val="124933184"/>
      </c:barChart>
      <c:catAx>
        <c:axId val="86635008"/>
        <c:scaling>
          <c:orientation val="minMax"/>
        </c:scaling>
        <c:delete val="0"/>
        <c:axPos val="l"/>
        <c:numFmt formatCode="General" sourceLinked="0"/>
        <c:majorTickMark val="out"/>
        <c:minorTickMark val="none"/>
        <c:tickLblPos val="nextTo"/>
        <c:txPr>
          <a:bodyPr rot="-60000000" spcFirstLastPara="0" vertOverflow="ellipsis" vert="horz" wrap="square" anchor="ctr" anchorCtr="1"/>
          <a:lstStyle/>
          <a:p>
            <a:pPr>
              <a:defRPr lang="zh-CN" sz="1800" b="0" i="0" u="none" strike="noStrike" kern="1200" baseline="0">
                <a:solidFill>
                  <a:schemeClr val="tx1"/>
                </a:solidFill>
                <a:latin typeface="Yeseva One" panose="00000500000000000000" pitchFamily="2" charset="0"/>
                <a:ea typeface="Source Han Serif SC" panose="02020400000000000000" pitchFamily="18" charset="-122"/>
                <a:cs typeface="+mn-ea"/>
                <a:sym typeface="Source Han Serif SC" panose="02020400000000000000" pitchFamily="18" charset="-122"/>
              </a:defRPr>
            </a:pPr>
            <a:endParaRPr lang="ru-RU"/>
          </a:p>
        </c:txPr>
        <c:crossAx val="124933184"/>
        <c:crosses val="autoZero"/>
        <c:auto val="1"/>
        <c:lblAlgn val="ctr"/>
        <c:lblOffset val="100"/>
        <c:noMultiLvlLbl val="0"/>
      </c:catAx>
      <c:valAx>
        <c:axId val="124933184"/>
        <c:scaling>
          <c:orientation val="minMax"/>
        </c:scaling>
        <c:delete val="0"/>
        <c:axPos val="b"/>
        <c:numFmt formatCode="0%" sourceLinked="1"/>
        <c:majorTickMark val="out"/>
        <c:minorTickMark val="none"/>
        <c:tickLblPos val="nextTo"/>
        <c:txPr>
          <a:bodyPr rot="-60000000" spcFirstLastPara="0" vertOverflow="ellipsis" vert="horz" wrap="square" anchor="ctr" anchorCtr="1"/>
          <a:lstStyle/>
          <a:p>
            <a:pPr>
              <a:defRPr lang="zh-CN" sz="1800" b="0" i="0" u="none" strike="noStrike" kern="1200" baseline="0">
                <a:solidFill>
                  <a:schemeClr val="tx1"/>
                </a:solidFill>
                <a:latin typeface="Yeseva One" panose="00000500000000000000" pitchFamily="2" charset="0"/>
                <a:ea typeface="Source Han Serif SC" panose="02020400000000000000" pitchFamily="18" charset="-122"/>
                <a:cs typeface="+mn-ea"/>
                <a:sym typeface="Source Han Serif SC" panose="02020400000000000000" pitchFamily="18" charset="-122"/>
              </a:defRPr>
            </a:pPr>
            <a:endParaRPr lang="ru-RU"/>
          </a:p>
        </c:txPr>
        <c:crossAx val="86635008"/>
        <c:crosses val="autoZero"/>
        <c:crossBetween val="between"/>
      </c:valAx>
    </c:plotArea>
    <c:plotVisOnly val="1"/>
    <c:dispBlanksAs val="gap"/>
    <c:showDLblsOverMax val="0"/>
  </c:chart>
  <c:txPr>
    <a:bodyPr/>
    <a:lstStyle/>
    <a:p>
      <a:pPr>
        <a:defRPr lang="zh-CN" sz="1800">
          <a:latin typeface="Source Han Serif SC" panose="02020400000000000000" pitchFamily="18" charset="-122"/>
          <a:ea typeface="Source Han Serif SC" panose="02020400000000000000" pitchFamily="18" charset="-122"/>
          <a:cs typeface="+mn-ea"/>
          <a:sym typeface="Source Han Serif SC" panose="02020400000000000000" pitchFamily="18" charset="-122"/>
        </a:defRPr>
      </a:pPr>
      <a:endParaRPr lang="ru-RU"/>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F56EA7-0DCE-48FC-AA45-1508DAEA24AE}" type="datetimeFigureOut">
              <a:rPr lang="zh-CN" altLang="en-US" smtClean="0"/>
              <a:t>2025/6/11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03CC11-C53F-4C4B-B8DA-3AEB25431EC1}" type="slidenum">
              <a:rPr lang="zh-CN" altLang="en-US" smtClean="0"/>
              <a:t>‹#›</a:t>
            </a:fld>
            <a:endParaRPr lang="zh-CN" altLang="en-US"/>
          </a:p>
        </p:txBody>
      </p:sp>
    </p:spTree>
    <p:extLst>
      <p:ext uri="{BB962C8B-B14F-4D97-AF65-F5344CB8AC3E}">
        <p14:creationId xmlns:p14="http://schemas.microsoft.com/office/powerpoint/2010/main" val="689999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003CC11-C53F-4C4B-B8DA-3AEB25431EC1}"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003CC11-C53F-4C4B-B8DA-3AEB25431EC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003CC11-C53F-4C4B-B8DA-3AEB25431EC1}"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003CC11-C53F-4C4B-B8DA-3AEB25431EC1}"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003CC11-C53F-4C4B-B8DA-3AEB25431EC1}"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003CC11-C53F-4C4B-B8DA-3AEB25431EC1}"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003CC11-C53F-4C4B-B8DA-3AEB25431EC1}" type="slidenum">
              <a:rPr lang="zh-CN" altLang="en-US" smtClean="0"/>
              <a:t>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0_自定义版式">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80_自定义版式">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Slide">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spd="slow" advClick="0" advTm="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1979D68-8374-4505-AF32-45DC7FF29E21}" type="datetimeFigureOut">
              <a:rPr lang="zh-CN" altLang="en-US" smtClean="0"/>
              <a:t>2025/6/11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28E03F-B13C-46F6-A247-337FFD7BCD2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28E03F-B13C-46F6-A247-337FFD7BCD2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979D68-8374-4505-AF32-45DC7FF29E21}" type="datetimeFigureOut">
              <a:rPr lang="zh-CN" altLang="en-US" smtClean="0"/>
              <a:t>2025/6/11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28E03F-B13C-46F6-A247-337FFD7BCD2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xH_B5xh42xc%0d"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hyperlink" Target="https://www.youtube.com/watch?v=xH_B5xh42xc" TargetMode="Externa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s://www.pimsleur.com/learn-english-for-russian-speakers"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s://24glo.com/ru/on/lessons/en/pimsleur.html" TargetMode="External"/><Relationship Id="rId5" Type="http://schemas.openxmlformats.org/officeDocument/2006/relationships/hyperlink" Target="https://www.babbel.com/" TargetMode="External"/><Relationship Id="rId4" Type="http://schemas.openxmlformats.org/officeDocument/2006/relationships/hyperlink" Target="https://www.duolingo.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s://www.tandem.net/ru"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hyperlink" Target="https://quizlet.com/ru" TargetMode="External"/><Relationship Id="rId5" Type="http://schemas.openxmlformats.org/officeDocument/2006/relationships/hyperlink" Target="https://www.grammarly.com/" TargetMode="External"/><Relationship Id="rId4" Type="http://schemas.openxmlformats.org/officeDocument/2006/relationships/hyperlink" Target="https://aify.tech/apps/kuki-ai/"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picklang.ml/" TargetMode="External"/><Relationship Id="rId3" Type="http://schemas.openxmlformats.org/officeDocument/2006/relationships/image" Target="../media/image1.jpeg"/><Relationship Id="rId7" Type="http://schemas.openxmlformats.org/officeDocument/2006/relationships/hyperlink" Target="https://www.youtube.com/watch?v=fQUeDdaVoWo"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hyperlink" Target="https://youtu.be/k60gsXqoIp8?si=67HC6Wvx3m5QldK7" TargetMode="External"/><Relationship Id="rId5" Type="http://schemas.openxmlformats.org/officeDocument/2006/relationships/hyperlink" Target="https://twee.com/" TargetMode="External"/><Relationship Id="rId4" Type="http://schemas.openxmlformats.org/officeDocument/2006/relationships/hyperlink" Target="https://readtheory.org/" TargetMode="External"/><Relationship Id="rId9" Type="http://schemas.openxmlformats.org/officeDocument/2006/relationships/hyperlink" Target="https://www.d-id.com/creative-reality-studio/"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t="3711" r="1135"/>
          <a:stretch>
            <a:fillRect/>
          </a:stretch>
        </p:blipFill>
        <p:spPr>
          <a:xfrm>
            <a:off x="0" y="0"/>
            <a:ext cx="12192000" cy="6845300"/>
          </a:xfrm>
          <a:prstGeom prst="rect">
            <a:avLst/>
          </a:prstGeom>
        </p:spPr>
      </p:pic>
      <p:sp>
        <p:nvSpPr>
          <p:cNvPr id="26" name="矩形 25"/>
          <p:cNvSpPr/>
          <p:nvPr/>
        </p:nvSpPr>
        <p:spPr>
          <a:xfrm>
            <a:off x="875799" y="1458320"/>
            <a:ext cx="10440402" cy="3941361"/>
          </a:xfrm>
          <a:prstGeom prst="rect">
            <a:avLst/>
          </a:prstGeom>
          <a:solidFill>
            <a:srgbClr val="2F528F"/>
          </a:solidFill>
          <a:ln w="444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6600" dirty="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16" name="矩形 15"/>
          <p:cNvSpPr/>
          <p:nvPr/>
        </p:nvSpPr>
        <p:spPr>
          <a:xfrm>
            <a:off x="351544" y="668972"/>
            <a:ext cx="11488913" cy="5974236"/>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latin typeface="Yeseva One" panose="00000500000000000000" pitchFamily="2" charset="0"/>
              <a:ea typeface="Source Han Serif SC" panose="02020400000000000000" pitchFamily="18" charset="-122"/>
              <a:sym typeface="Source Han Serif SC" panose="02020400000000000000" pitchFamily="18" charset="-122"/>
            </a:endParaRPr>
          </a:p>
        </p:txBody>
      </p:sp>
      <p:grpSp>
        <p:nvGrpSpPr>
          <p:cNvPr id="2" name="组合 1"/>
          <p:cNvGrpSpPr/>
          <p:nvPr/>
        </p:nvGrpSpPr>
        <p:grpSpPr>
          <a:xfrm>
            <a:off x="875799" y="1863408"/>
            <a:ext cx="10440402" cy="3805065"/>
            <a:chOff x="875799" y="1259305"/>
            <a:chExt cx="10440402" cy="3805065"/>
          </a:xfrm>
        </p:grpSpPr>
        <p:sp>
          <p:nvSpPr>
            <p:cNvPr id="18" name="矩形 17"/>
            <p:cNvSpPr>
              <a:spLocks noChangeArrowheads="1"/>
            </p:cNvSpPr>
            <p:nvPr/>
          </p:nvSpPr>
          <p:spPr bwMode="auto">
            <a:xfrm>
              <a:off x="875799" y="1259305"/>
              <a:ext cx="10440402" cy="2462213"/>
            </a:xfrm>
            <a:prstGeom prst="rect">
              <a:avLst/>
            </a:prstGeom>
            <a:noFill/>
            <a:ln>
              <a:noFill/>
            </a:ln>
            <a:effec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8000" b="1" dirty="0">
                  <a:solidFill>
                    <a:schemeClr val="bg1"/>
                  </a:solidFill>
                  <a:latin typeface="Yeseva One" panose="00000500000000000000" pitchFamily="2" charset="0"/>
                  <a:ea typeface="Source Han Serif SC" panose="02020400000000000000" pitchFamily="18" charset="-122"/>
                  <a:sym typeface="Source Han Serif SC" panose="02020400000000000000" pitchFamily="18" charset="-122"/>
                </a:rPr>
                <a:t>ARTIFICIAL INTELLIGENCE</a:t>
              </a:r>
              <a:endParaRPr lang="zh-CN" altLang="en-US" sz="8000" dirty="0">
                <a:solidFill>
                  <a:schemeClr val="bg1"/>
                </a:solidFill>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19" name="原创设计师QQ598969553                 _16"/>
            <p:cNvSpPr txBox="1"/>
            <p:nvPr/>
          </p:nvSpPr>
          <p:spPr>
            <a:xfrm>
              <a:off x="2171199" y="3733265"/>
              <a:ext cx="8204835" cy="1331105"/>
            </a:xfrm>
            <a:prstGeom prst="rect">
              <a:avLst/>
            </a:prstGeom>
            <a:noFill/>
            <a:effectLst/>
          </p:spPr>
          <p:txBody>
            <a:bodyPr wrap="square" lIns="91412" tIns="45706" rIns="91412" bIns="4570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buNone/>
              </a:pPr>
              <a:r>
                <a:rPr lang="ru-RU" altLang="zh-CN" sz="2800" dirty="0" smtClean="0">
                  <a:solidFill>
                    <a:schemeClr val="bg1"/>
                  </a:solidFill>
                  <a:latin typeface="Yeseva One" panose="00000500000000000000" pitchFamily="2" charset="0"/>
                  <a:ea typeface="Source Han Serif SC" panose="02020400000000000000" pitchFamily="18" charset="-122"/>
                  <a:cs typeface="Arial" panose="020B0604020202020204" pitchFamily="34" charset="0"/>
                  <a:sym typeface="Source Han Serif SC" panose="02020400000000000000" pitchFamily="18" charset="-122"/>
                </a:rPr>
                <a:t>Искусственный интеллект </a:t>
              </a:r>
            </a:p>
            <a:p>
              <a:pPr algn="ctr">
                <a:lnSpc>
                  <a:spcPct val="150000"/>
                </a:lnSpc>
                <a:buNone/>
              </a:pPr>
              <a:endParaRPr lang="zh-CN" altLang="en-US" sz="2800" dirty="0">
                <a:solidFill>
                  <a:schemeClr val="bg1"/>
                </a:solidFill>
                <a:latin typeface="Yeseva One" panose="00000500000000000000" pitchFamily="2" charset="0"/>
                <a:ea typeface="Source Han Serif SC" panose="02020400000000000000" pitchFamily="18" charset="-122"/>
                <a:cs typeface="Arial" panose="020B0604020202020204" pitchFamily="34" charset="0"/>
                <a:sym typeface="Source Han Serif SC" panose="02020400000000000000" pitchFamily="18"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ppt_x"/>
                                          </p:val>
                                        </p:tav>
                                        <p:tav tm="100000">
                                          <p:val>
                                            <p:strVal val="#ppt_x"/>
                                          </p:val>
                                        </p:tav>
                                      </p:tavLst>
                                    </p:anim>
                                    <p:anim calcmode="lin" valueType="num">
                                      <p:cBhvr additive="base">
                                        <p:cTn id="13" dur="500" fill="hold"/>
                                        <p:tgtEl>
                                          <p:spTgt spid="2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909375" y="2003496"/>
          <a:ext cx="5324740" cy="3148453"/>
        </p:xfrm>
        <a:graphic>
          <a:graphicData uri="http://schemas.openxmlformats.org/drawingml/2006/chart">
            <c:chart xmlns:c="http://schemas.openxmlformats.org/drawingml/2006/chart" xmlns:r="http://schemas.openxmlformats.org/officeDocument/2006/relationships" r:id="rId3"/>
          </a:graphicData>
        </a:graphic>
      </p:graphicFrame>
      <p:sp>
        <p:nvSpPr>
          <p:cNvPr id="34" name="Oval 33"/>
          <p:cNvSpPr/>
          <p:nvPr/>
        </p:nvSpPr>
        <p:spPr>
          <a:xfrm>
            <a:off x="6673671" y="2118697"/>
            <a:ext cx="694176" cy="6940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5" tIns="45723" rIns="91445" bIns="45723" rtlCol="0" anchor="ctr"/>
          <a:lstStyle/>
          <a:p>
            <a:pPr algn="ctr"/>
            <a:endParaRPr lang="id-ID" sz="900" dirty="0">
              <a:latin typeface="Yeseva One" panose="00000500000000000000" pitchFamily="2" charset="0"/>
              <a:ea typeface="Source Han Serif SC" panose="02020400000000000000" pitchFamily="18" charset="-122"/>
              <a:cs typeface="+mn-ea"/>
              <a:sym typeface="Source Han Serif SC" panose="02020400000000000000" pitchFamily="18" charset="-122"/>
            </a:endParaRPr>
          </a:p>
        </p:txBody>
      </p:sp>
      <p:sp>
        <p:nvSpPr>
          <p:cNvPr id="35" name="TextBox 34"/>
          <p:cNvSpPr txBox="1"/>
          <p:nvPr/>
        </p:nvSpPr>
        <p:spPr>
          <a:xfrm>
            <a:off x="7481418" y="485707"/>
            <a:ext cx="3169672" cy="307783"/>
          </a:xfrm>
          <a:prstGeom prst="rect">
            <a:avLst/>
          </a:prstGeom>
          <a:noFill/>
        </p:spPr>
        <p:txBody>
          <a:bodyPr wrap="square" lIns="91445" tIns="45723" rIns="91445" bIns="45723" rtlCol="0">
            <a:spAutoFit/>
          </a:bodyPr>
          <a:lstStyle/>
          <a:p>
            <a:r>
              <a:rPr lang="id-ID" sz="1400" dirty="0">
                <a:latin typeface="Yeseva One" panose="00000500000000000000" pitchFamily="2" charset="0"/>
                <a:ea typeface="Source Han Serif SC" panose="02020400000000000000" pitchFamily="18" charset="-122"/>
                <a:cs typeface="+mn-ea"/>
                <a:sym typeface="Source Han Serif SC" panose="02020400000000000000" pitchFamily="18" charset="-122"/>
              </a:rPr>
              <a:t>Factor Number One</a:t>
            </a:r>
          </a:p>
        </p:txBody>
      </p:sp>
      <p:sp>
        <p:nvSpPr>
          <p:cNvPr id="36" name="Rectangle 35"/>
          <p:cNvSpPr/>
          <p:nvPr/>
        </p:nvSpPr>
        <p:spPr>
          <a:xfrm>
            <a:off x="7602855" y="887730"/>
            <a:ext cx="4054475" cy="1106805"/>
          </a:xfrm>
          <a:prstGeom prst="rect">
            <a:avLst/>
          </a:prstGeom>
        </p:spPr>
        <p:txBody>
          <a:bodyPr wrap="square" lIns="91445" tIns="45723" rIns="91445" bIns="45723">
            <a:spAutoFit/>
          </a:bodyPr>
          <a:lstStyle/>
          <a:p>
            <a:pPr>
              <a:defRPr/>
            </a:pPr>
            <a:r>
              <a:rPr lang="en-US" altLang="zh-CN" sz="2200" b="1" dirty="0">
                <a:gradFill>
                  <a:gsLst>
                    <a:gs pos="0">
                      <a:srgbClr val="E30000"/>
                    </a:gs>
                    <a:gs pos="100000">
                      <a:srgbClr val="760303"/>
                    </a:gs>
                  </a:gsLst>
                  <a:lin scaled="0"/>
                </a:gradFill>
                <a:latin typeface="Yeseva One" panose="00000500000000000000" pitchFamily="2" charset="0"/>
                <a:ea typeface="Source Han Serif SC" panose="02020400000000000000" pitchFamily="18" charset="-122"/>
                <a:sym typeface="Source Han Serif SC" panose="02020400000000000000" pitchFamily="18" charset="-122"/>
              </a:rPr>
              <a:t>52.1 % - very helpful to the professional development of teachers</a:t>
            </a:r>
            <a:r>
              <a:rPr lang="en-US" altLang="zh-CN" sz="2200" dirty="0">
                <a:solidFill>
                  <a:schemeClr val="tx1">
                    <a:lumMod val="50000"/>
                    <a:lumOff val="50000"/>
                  </a:schemeClr>
                </a:solidFill>
                <a:latin typeface="Yeseva One" panose="00000500000000000000" pitchFamily="2" charset="0"/>
                <a:ea typeface="Source Han Serif SC" panose="02020400000000000000" pitchFamily="18" charset="-122"/>
                <a:sym typeface="Source Han Serif SC" panose="02020400000000000000" pitchFamily="18" charset="-122"/>
              </a:rPr>
              <a:t>.</a:t>
            </a:r>
          </a:p>
        </p:txBody>
      </p:sp>
      <p:sp>
        <p:nvSpPr>
          <p:cNvPr id="37" name="Oval 36"/>
          <p:cNvSpPr/>
          <p:nvPr/>
        </p:nvSpPr>
        <p:spPr>
          <a:xfrm>
            <a:off x="6787336" y="3286528"/>
            <a:ext cx="694176" cy="6940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5" tIns="45723" rIns="91445" bIns="45723" rtlCol="0" anchor="ctr"/>
          <a:lstStyle/>
          <a:p>
            <a:pPr algn="ctr"/>
            <a:endParaRPr lang="id-ID" sz="900" dirty="0">
              <a:latin typeface="Yeseva One" panose="00000500000000000000" pitchFamily="2" charset="0"/>
              <a:ea typeface="Source Han Serif SC" panose="02020400000000000000" pitchFamily="18" charset="-122"/>
              <a:cs typeface="+mn-ea"/>
              <a:sym typeface="Source Han Serif SC" panose="02020400000000000000" pitchFamily="18" charset="-122"/>
            </a:endParaRPr>
          </a:p>
        </p:txBody>
      </p:sp>
      <p:sp>
        <p:nvSpPr>
          <p:cNvPr id="38" name="Oval 37"/>
          <p:cNvSpPr/>
          <p:nvPr/>
        </p:nvSpPr>
        <p:spPr>
          <a:xfrm>
            <a:off x="6653986" y="793717"/>
            <a:ext cx="694176" cy="6940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5" tIns="45723" rIns="91445" bIns="45723" rtlCol="0" anchor="ctr"/>
          <a:lstStyle/>
          <a:p>
            <a:pPr algn="ctr"/>
            <a:endParaRPr lang="id-ID" sz="900" dirty="0">
              <a:latin typeface="Yeseva One" panose="00000500000000000000" pitchFamily="2" charset="0"/>
              <a:ea typeface="Source Han Serif SC" panose="02020400000000000000" pitchFamily="18" charset="-122"/>
              <a:cs typeface="+mn-ea"/>
              <a:sym typeface="Source Han Serif SC" panose="02020400000000000000" pitchFamily="18" charset="-122"/>
            </a:endParaRPr>
          </a:p>
        </p:txBody>
      </p:sp>
      <p:sp>
        <p:nvSpPr>
          <p:cNvPr id="46" name="Freeform 91"/>
          <p:cNvSpPr>
            <a:spLocks noEditPoints="1"/>
          </p:cNvSpPr>
          <p:nvPr/>
        </p:nvSpPr>
        <p:spPr bwMode="auto">
          <a:xfrm>
            <a:off x="6851650" y="2243455"/>
            <a:ext cx="403860" cy="424815"/>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rgbClr val="FFFFFF"/>
          </a:solidFill>
          <a:ln w="9525">
            <a:noFill/>
            <a:round/>
          </a:ln>
        </p:spPr>
        <p:txBody>
          <a:bodyPr vert="horz" wrap="square" lIns="45720" tIns="22860" rIns="45720" bIns="22860" numCol="1" anchor="t" anchorCtr="0" compatLnSpc="1"/>
          <a:lstStyle/>
          <a:p>
            <a:endParaRPr lang="en-US" sz="900">
              <a:latin typeface="Yeseva One" panose="00000500000000000000" pitchFamily="2" charset="0"/>
              <a:ea typeface="Source Han Serif SC" panose="02020400000000000000" pitchFamily="18" charset="-122"/>
              <a:cs typeface="+mn-ea"/>
              <a:sym typeface="Source Han Serif SC" panose="02020400000000000000" pitchFamily="18" charset="-122"/>
            </a:endParaRPr>
          </a:p>
        </p:txBody>
      </p:sp>
      <p:sp>
        <p:nvSpPr>
          <p:cNvPr id="47" name="Freeform 144"/>
          <p:cNvSpPr>
            <a:spLocks noEditPoints="1"/>
          </p:cNvSpPr>
          <p:nvPr/>
        </p:nvSpPr>
        <p:spPr bwMode="auto">
          <a:xfrm>
            <a:off x="6920537" y="3445098"/>
            <a:ext cx="427479" cy="331572"/>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rgbClr val="FFFFFF"/>
          </a:solidFill>
          <a:ln w="9525">
            <a:noFill/>
            <a:round/>
          </a:ln>
        </p:spPr>
        <p:txBody>
          <a:bodyPr vert="horz" wrap="square" lIns="45720" tIns="22860" rIns="45720" bIns="22860" numCol="1" anchor="t" anchorCtr="0" compatLnSpc="1"/>
          <a:lstStyle/>
          <a:p>
            <a:endParaRPr lang="en-US" sz="900">
              <a:latin typeface="Yeseva One" panose="00000500000000000000" pitchFamily="2" charset="0"/>
              <a:ea typeface="Source Han Serif SC" panose="02020400000000000000" pitchFamily="18" charset="-122"/>
              <a:cs typeface="+mn-ea"/>
              <a:sym typeface="Source Han Serif SC" panose="02020400000000000000" pitchFamily="18" charset="-122"/>
            </a:endParaRPr>
          </a:p>
        </p:txBody>
      </p:sp>
      <p:sp>
        <p:nvSpPr>
          <p:cNvPr id="48" name="Freeform 148"/>
          <p:cNvSpPr>
            <a:spLocks noEditPoints="1"/>
          </p:cNvSpPr>
          <p:nvPr/>
        </p:nvSpPr>
        <p:spPr bwMode="auto">
          <a:xfrm>
            <a:off x="6851726" y="973184"/>
            <a:ext cx="346267" cy="333813"/>
          </a:xfrm>
          <a:custGeom>
            <a:avLst/>
            <a:gdLst/>
            <a:ahLst/>
            <a:cxnLst>
              <a:cxn ang="0">
                <a:pos x="16" y="54"/>
              </a:cxn>
              <a:cxn ang="0">
                <a:pos x="14" y="57"/>
              </a:cxn>
              <a:cxn ang="0">
                <a:pos x="2" y="57"/>
              </a:cxn>
              <a:cxn ang="0">
                <a:pos x="0" y="54"/>
              </a:cxn>
              <a:cxn ang="0">
                <a:pos x="0" y="29"/>
              </a:cxn>
              <a:cxn ang="0">
                <a:pos x="2" y="26"/>
              </a:cxn>
              <a:cxn ang="0">
                <a:pos x="14" y="26"/>
              </a:cxn>
              <a:cxn ang="0">
                <a:pos x="16" y="29"/>
              </a:cxn>
              <a:cxn ang="0">
                <a:pos x="16" y="54"/>
              </a:cxn>
              <a:cxn ang="0">
                <a:pos x="7" y="47"/>
              </a:cxn>
              <a:cxn ang="0">
                <a:pos x="5" y="49"/>
              </a:cxn>
              <a:cxn ang="0">
                <a:pos x="7" y="52"/>
              </a:cxn>
              <a:cxn ang="0">
                <a:pos x="10" y="49"/>
              </a:cxn>
              <a:cxn ang="0">
                <a:pos x="7" y="47"/>
              </a:cxn>
              <a:cxn ang="0">
                <a:pos x="62" y="35"/>
              </a:cxn>
              <a:cxn ang="0">
                <a:pos x="62" y="38"/>
              </a:cxn>
              <a:cxn ang="0">
                <a:pos x="61" y="43"/>
              </a:cxn>
              <a:cxn ang="0">
                <a:pos x="61" y="48"/>
              </a:cxn>
              <a:cxn ang="0">
                <a:pos x="59" y="52"/>
              </a:cxn>
              <a:cxn ang="0">
                <a:pos x="57" y="59"/>
              </a:cxn>
              <a:cxn ang="0">
                <a:pos x="49" y="62"/>
              </a:cxn>
              <a:cxn ang="0">
                <a:pos x="47" y="62"/>
              </a:cxn>
              <a:cxn ang="0">
                <a:pos x="44" y="62"/>
              </a:cxn>
              <a:cxn ang="0">
                <a:pos x="43" y="62"/>
              </a:cxn>
              <a:cxn ang="0">
                <a:pos x="28" y="59"/>
              </a:cxn>
              <a:cxn ang="0">
                <a:pos x="22" y="57"/>
              </a:cxn>
              <a:cxn ang="0">
                <a:pos x="19" y="54"/>
              </a:cxn>
              <a:cxn ang="0">
                <a:pos x="19" y="29"/>
              </a:cxn>
              <a:cxn ang="0">
                <a:pos x="21" y="26"/>
              </a:cxn>
              <a:cxn ang="0">
                <a:pos x="29" y="19"/>
              </a:cxn>
              <a:cxn ang="0">
                <a:pos x="33" y="14"/>
              </a:cxn>
              <a:cxn ang="0">
                <a:pos x="35" y="8"/>
              </a:cxn>
              <a:cxn ang="0">
                <a:pos x="38" y="1"/>
              </a:cxn>
              <a:cxn ang="0">
                <a:pos x="40" y="0"/>
              </a:cxn>
              <a:cxn ang="0">
                <a:pos x="49" y="11"/>
              </a:cxn>
              <a:cxn ang="0">
                <a:pos x="46" y="18"/>
              </a:cxn>
              <a:cxn ang="0">
                <a:pos x="45" y="21"/>
              </a:cxn>
              <a:cxn ang="0">
                <a:pos x="56" y="21"/>
              </a:cxn>
              <a:cxn ang="0">
                <a:pos x="64" y="29"/>
              </a:cxn>
              <a:cxn ang="0">
                <a:pos x="62" y="35"/>
              </a:cxn>
            </a:cxnLst>
            <a:rect l="0" t="0" r="r" b="b"/>
            <a:pathLst>
              <a:path w="64" h="62">
                <a:moveTo>
                  <a:pt x="16" y="54"/>
                </a:moveTo>
                <a:cubicBezTo>
                  <a:pt x="16" y="56"/>
                  <a:pt x="15" y="57"/>
                  <a:pt x="14" y="57"/>
                </a:cubicBezTo>
                <a:cubicBezTo>
                  <a:pt x="2" y="57"/>
                  <a:pt x="2" y="57"/>
                  <a:pt x="2" y="57"/>
                </a:cubicBezTo>
                <a:cubicBezTo>
                  <a:pt x="1" y="57"/>
                  <a:pt x="0" y="56"/>
                  <a:pt x="0" y="54"/>
                </a:cubicBezTo>
                <a:cubicBezTo>
                  <a:pt x="0" y="29"/>
                  <a:pt x="0" y="29"/>
                  <a:pt x="0" y="29"/>
                </a:cubicBezTo>
                <a:cubicBezTo>
                  <a:pt x="0" y="27"/>
                  <a:pt x="1" y="26"/>
                  <a:pt x="2" y="26"/>
                </a:cubicBezTo>
                <a:cubicBezTo>
                  <a:pt x="14" y="26"/>
                  <a:pt x="14" y="26"/>
                  <a:pt x="14" y="26"/>
                </a:cubicBezTo>
                <a:cubicBezTo>
                  <a:pt x="15" y="26"/>
                  <a:pt x="16" y="27"/>
                  <a:pt x="16" y="29"/>
                </a:cubicBezTo>
                <a:lnTo>
                  <a:pt x="16" y="54"/>
                </a:lnTo>
                <a:close/>
                <a:moveTo>
                  <a:pt x="7" y="47"/>
                </a:moveTo>
                <a:cubicBezTo>
                  <a:pt x="6" y="47"/>
                  <a:pt x="5" y="48"/>
                  <a:pt x="5" y="49"/>
                </a:cubicBezTo>
                <a:cubicBezTo>
                  <a:pt x="5" y="51"/>
                  <a:pt x="6" y="52"/>
                  <a:pt x="7" y="52"/>
                </a:cubicBezTo>
                <a:cubicBezTo>
                  <a:pt x="9" y="52"/>
                  <a:pt x="10" y="51"/>
                  <a:pt x="10" y="49"/>
                </a:cubicBezTo>
                <a:cubicBezTo>
                  <a:pt x="10" y="48"/>
                  <a:pt x="9" y="47"/>
                  <a:pt x="7" y="47"/>
                </a:cubicBezTo>
                <a:close/>
                <a:moveTo>
                  <a:pt x="62" y="35"/>
                </a:moveTo>
                <a:cubicBezTo>
                  <a:pt x="62" y="36"/>
                  <a:pt x="62" y="37"/>
                  <a:pt x="62" y="38"/>
                </a:cubicBezTo>
                <a:cubicBezTo>
                  <a:pt x="62" y="40"/>
                  <a:pt x="62" y="42"/>
                  <a:pt x="61" y="43"/>
                </a:cubicBezTo>
                <a:cubicBezTo>
                  <a:pt x="61" y="45"/>
                  <a:pt x="61" y="46"/>
                  <a:pt x="61" y="48"/>
                </a:cubicBezTo>
                <a:cubicBezTo>
                  <a:pt x="60" y="49"/>
                  <a:pt x="60" y="51"/>
                  <a:pt x="59" y="52"/>
                </a:cubicBezTo>
                <a:cubicBezTo>
                  <a:pt x="59" y="55"/>
                  <a:pt x="58" y="57"/>
                  <a:pt x="57" y="59"/>
                </a:cubicBezTo>
                <a:cubicBezTo>
                  <a:pt x="55" y="61"/>
                  <a:pt x="52" y="62"/>
                  <a:pt x="49" y="62"/>
                </a:cubicBezTo>
                <a:cubicBezTo>
                  <a:pt x="48" y="62"/>
                  <a:pt x="48" y="62"/>
                  <a:pt x="47" y="62"/>
                </a:cubicBezTo>
                <a:cubicBezTo>
                  <a:pt x="44" y="62"/>
                  <a:pt x="44" y="62"/>
                  <a:pt x="44" y="62"/>
                </a:cubicBezTo>
                <a:cubicBezTo>
                  <a:pt x="43" y="62"/>
                  <a:pt x="43" y="62"/>
                  <a:pt x="43" y="62"/>
                </a:cubicBezTo>
                <a:cubicBezTo>
                  <a:pt x="38" y="62"/>
                  <a:pt x="32" y="60"/>
                  <a:pt x="28" y="59"/>
                </a:cubicBezTo>
                <a:cubicBezTo>
                  <a:pt x="25" y="58"/>
                  <a:pt x="23" y="57"/>
                  <a:pt x="22" y="57"/>
                </a:cubicBezTo>
                <a:cubicBezTo>
                  <a:pt x="20" y="57"/>
                  <a:pt x="19" y="56"/>
                  <a:pt x="19" y="54"/>
                </a:cubicBezTo>
                <a:cubicBezTo>
                  <a:pt x="19" y="29"/>
                  <a:pt x="19" y="29"/>
                  <a:pt x="19" y="29"/>
                </a:cubicBezTo>
                <a:cubicBezTo>
                  <a:pt x="19" y="27"/>
                  <a:pt x="20" y="26"/>
                  <a:pt x="21" y="26"/>
                </a:cubicBezTo>
                <a:cubicBezTo>
                  <a:pt x="23" y="26"/>
                  <a:pt x="27" y="21"/>
                  <a:pt x="29" y="19"/>
                </a:cubicBezTo>
                <a:cubicBezTo>
                  <a:pt x="30" y="17"/>
                  <a:pt x="31" y="15"/>
                  <a:pt x="33" y="14"/>
                </a:cubicBezTo>
                <a:cubicBezTo>
                  <a:pt x="34" y="13"/>
                  <a:pt x="35" y="10"/>
                  <a:pt x="35" y="8"/>
                </a:cubicBezTo>
                <a:cubicBezTo>
                  <a:pt x="36" y="5"/>
                  <a:pt x="36" y="3"/>
                  <a:pt x="38" y="1"/>
                </a:cubicBezTo>
                <a:cubicBezTo>
                  <a:pt x="38" y="1"/>
                  <a:pt x="39" y="0"/>
                  <a:pt x="40" y="0"/>
                </a:cubicBezTo>
                <a:cubicBezTo>
                  <a:pt x="49" y="0"/>
                  <a:pt x="49" y="8"/>
                  <a:pt x="49" y="11"/>
                </a:cubicBezTo>
                <a:cubicBezTo>
                  <a:pt x="49" y="14"/>
                  <a:pt x="47" y="16"/>
                  <a:pt x="46" y="18"/>
                </a:cubicBezTo>
                <a:cubicBezTo>
                  <a:pt x="46" y="19"/>
                  <a:pt x="46" y="20"/>
                  <a:pt x="45" y="21"/>
                </a:cubicBezTo>
                <a:cubicBezTo>
                  <a:pt x="56" y="21"/>
                  <a:pt x="56" y="21"/>
                  <a:pt x="56" y="21"/>
                </a:cubicBezTo>
                <a:cubicBezTo>
                  <a:pt x="60" y="21"/>
                  <a:pt x="64" y="25"/>
                  <a:pt x="64" y="29"/>
                </a:cubicBezTo>
                <a:cubicBezTo>
                  <a:pt x="64" y="31"/>
                  <a:pt x="63" y="33"/>
                  <a:pt x="62" y="35"/>
                </a:cubicBezTo>
                <a:close/>
              </a:path>
            </a:pathLst>
          </a:custGeom>
          <a:solidFill>
            <a:srgbClr val="FFFFFF"/>
          </a:solidFill>
          <a:ln w="9525">
            <a:noFill/>
            <a:round/>
          </a:ln>
        </p:spPr>
        <p:txBody>
          <a:bodyPr vert="horz" wrap="square" lIns="45720" tIns="22860" rIns="45720" bIns="22860" numCol="1" anchor="t" anchorCtr="0" compatLnSpc="1"/>
          <a:lstStyle/>
          <a:p>
            <a:endParaRPr lang="en-US" sz="900">
              <a:latin typeface="Yeseva One" panose="00000500000000000000" pitchFamily="2" charset="0"/>
              <a:ea typeface="Source Han Serif SC" panose="02020400000000000000" pitchFamily="18" charset="-122"/>
              <a:cs typeface="+mn-ea"/>
              <a:sym typeface="Source Han Serif SC" panose="02020400000000000000" pitchFamily="18" charset="-122"/>
            </a:endParaRPr>
          </a:p>
        </p:txBody>
      </p:sp>
      <p:sp>
        <p:nvSpPr>
          <p:cNvPr id="50" name="TextBox 49"/>
          <p:cNvSpPr txBox="1"/>
          <p:nvPr/>
        </p:nvSpPr>
        <p:spPr>
          <a:xfrm>
            <a:off x="7602703" y="2086294"/>
            <a:ext cx="3169672" cy="307783"/>
          </a:xfrm>
          <a:prstGeom prst="rect">
            <a:avLst/>
          </a:prstGeom>
          <a:noFill/>
        </p:spPr>
        <p:txBody>
          <a:bodyPr wrap="square" lIns="91445" tIns="45723" rIns="91445" bIns="45723" rtlCol="0">
            <a:spAutoFit/>
          </a:bodyPr>
          <a:lstStyle/>
          <a:p>
            <a:r>
              <a:rPr lang="id-ID" sz="1400" dirty="0">
                <a:latin typeface="Yeseva One" panose="00000500000000000000" pitchFamily="2" charset="0"/>
                <a:ea typeface="Source Han Serif SC" panose="02020400000000000000" pitchFamily="18" charset="-122"/>
                <a:cs typeface="+mn-ea"/>
                <a:sym typeface="Source Han Serif SC" panose="02020400000000000000" pitchFamily="18" charset="-122"/>
              </a:rPr>
              <a:t>Factor Number Two</a:t>
            </a:r>
          </a:p>
        </p:txBody>
      </p:sp>
      <p:sp>
        <p:nvSpPr>
          <p:cNvPr id="51" name="Rectangle 50"/>
          <p:cNvSpPr/>
          <p:nvPr/>
        </p:nvSpPr>
        <p:spPr>
          <a:xfrm>
            <a:off x="7602855" y="2393950"/>
            <a:ext cx="4567555" cy="768350"/>
          </a:xfrm>
          <a:prstGeom prst="rect">
            <a:avLst/>
          </a:prstGeom>
        </p:spPr>
        <p:txBody>
          <a:bodyPr wrap="square" lIns="91445" tIns="45723" rIns="91445" bIns="45723">
            <a:spAutoFit/>
          </a:bodyPr>
          <a:lstStyle/>
          <a:p>
            <a:pPr>
              <a:defRPr/>
            </a:pPr>
            <a:r>
              <a:rPr lang="en-US" altLang="zh-CN" sz="2200" b="1" dirty="0">
                <a:solidFill>
                  <a:srgbClr val="FF0000"/>
                </a:solidFill>
                <a:latin typeface="Yeseva One" panose="00000500000000000000" pitchFamily="2" charset="0"/>
                <a:ea typeface="Source Han Serif SC" panose="02020400000000000000" pitchFamily="18" charset="-122"/>
                <a:sym typeface="Source Han Serif SC" panose="02020400000000000000" pitchFamily="18" charset="-122"/>
              </a:rPr>
              <a:t>32,3% - more helpful to the professional development </a:t>
            </a:r>
            <a:r>
              <a:rPr lang="en-US" altLang="zh-CN" sz="2000" b="1" dirty="0">
                <a:solidFill>
                  <a:srgbClr val="FF0000"/>
                </a:solidFill>
                <a:latin typeface="Yeseva One" panose="00000500000000000000" pitchFamily="2" charset="0"/>
                <a:ea typeface="Source Han Serif SC" panose="02020400000000000000" pitchFamily="18" charset="-122"/>
                <a:sym typeface="Source Han Serif SC" panose="02020400000000000000" pitchFamily="18" charset="-122"/>
              </a:rPr>
              <a:t> </a:t>
            </a:r>
          </a:p>
        </p:txBody>
      </p:sp>
      <p:sp>
        <p:nvSpPr>
          <p:cNvPr id="52" name="TextBox 51"/>
          <p:cNvSpPr txBox="1"/>
          <p:nvPr/>
        </p:nvSpPr>
        <p:spPr>
          <a:xfrm>
            <a:off x="7738593" y="3453997"/>
            <a:ext cx="3169672" cy="307783"/>
          </a:xfrm>
          <a:prstGeom prst="rect">
            <a:avLst/>
          </a:prstGeom>
          <a:noFill/>
        </p:spPr>
        <p:txBody>
          <a:bodyPr wrap="square" lIns="91445" tIns="45723" rIns="91445" bIns="45723" rtlCol="0">
            <a:spAutoFit/>
          </a:bodyPr>
          <a:lstStyle/>
          <a:p>
            <a:r>
              <a:rPr lang="id-ID" sz="1400" dirty="0">
                <a:latin typeface="Yeseva One" panose="00000500000000000000" pitchFamily="2" charset="0"/>
                <a:ea typeface="Source Han Serif SC" panose="02020400000000000000" pitchFamily="18" charset="-122"/>
                <a:cs typeface="+mn-ea"/>
                <a:sym typeface="Source Han Serif SC" panose="02020400000000000000" pitchFamily="18" charset="-122"/>
              </a:rPr>
              <a:t>Factor Number Three</a:t>
            </a:r>
          </a:p>
        </p:txBody>
      </p:sp>
      <p:sp>
        <p:nvSpPr>
          <p:cNvPr id="53" name="Rectangle 52"/>
          <p:cNvSpPr/>
          <p:nvPr/>
        </p:nvSpPr>
        <p:spPr>
          <a:xfrm>
            <a:off x="7727950" y="3900170"/>
            <a:ext cx="4055110" cy="429895"/>
          </a:xfrm>
          <a:prstGeom prst="rect">
            <a:avLst/>
          </a:prstGeom>
        </p:spPr>
        <p:txBody>
          <a:bodyPr wrap="square" lIns="91445" tIns="45723" rIns="91445" bIns="45723">
            <a:spAutoFit/>
          </a:bodyPr>
          <a:lstStyle/>
          <a:p>
            <a:pPr>
              <a:defRPr/>
            </a:pPr>
            <a:r>
              <a:rPr lang="en-US" altLang="zh-CN" sz="2200" b="1" dirty="0">
                <a:solidFill>
                  <a:srgbClr val="FF0000"/>
                </a:solidFill>
                <a:latin typeface="Yeseva One" panose="00000500000000000000" pitchFamily="2" charset="0"/>
                <a:ea typeface="Source Han Serif SC" panose="02020400000000000000" pitchFamily="18" charset="-122"/>
                <a:sym typeface="Source Han Serif SC" panose="02020400000000000000" pitchFamily="18" charset="-122"/>
              </a:rPr>
              <a:t>12,5 %  - recognize AI </a:t>
            </a:r>
          </a:p>
        </p:txBody>
      </p:sp>
      <p:sp>
        <p:nvSpPr>
          <p:cNvPr id="15" name="菱形 14"/>
          <p:cNvSpPr/>
          <p:nvPr/>
        </p:nvSpPr>
        <p:spPr>
          <a:xfrm>
            <a:off x="311032" y="221418"/>
            <a:ext cx="521040" cy="521040"/>
          </a:xfrm>
          <a:prstGeom prst="diamond">
            <a:avLst/>
          </a:prstGeom>
          <a:solidFill>
            <a:srgbClr val="0ECD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16" name="菱形 15"/>
          <p:cNvSpPr/>
          <p:nvPr/>
        </p:nvSpPr>
        <p:spPr>
          <a:xfrm>
            <a:off x="832072" y="283644"/>
            <a:ext cx="318017" cy="318017"/>
          </a:xfrm>
          <a:prstGeom prst="diamond">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17" name="矩形 16"/>
          <p:cNvSpPr/>
          <p:nvPr/>
        </p:nvSpPr>
        <p:spPr>
          <a:xfrm>
            <a:off x="1153508" y="175858"/>
            <a:ext cx="4172864" cy="6175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Research</a:t>
            </a:r>
            <a:r>
              <a:rPr lang="en-US" altLang="zh-CN" sz="3200"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 </a:t>
            </a:r>
          </a:p>
        </p:txBody>
      </p:sp>
      <p:sp>
        <p:nvSpPr>
          <p:cNvPr id="2" name="Текстовое поле 1"/>
          <p:cNvSpPr txBox="1"/>
          <p:nvPr/>
        </p:nvSpPr>
        <p:spPr>
          <a:xfrm>
            <a:off x="7832725" y="4437380"/>
            <a:ext cx="2644140" cy="306705"/>
          </a:xfrm>
          <a:prstGeom prst="rect">
            <a:avLst/>
          </a:prstGeom>
          <a:noFill/>
        </p:spPr>
        <p:txBody>
          <a:bodyPr wrap="square" rtlCol="0" anchor="t">
            <a:spAutoFit/>
          </a:bodyPr>
          <a:lstStyle/>
          <a:p>
            <a:r>
              <a:rPr lang="id-ID" sz="1400" dirty="0">
                <a:latin typeface="Yeseva One" panose="00000500000000000000" pitchFamily="2" charset="0"/>
                <a:ea typeface="Source Han Serif SC" panose="02020400000000000000" pitchFamily="18" charset="-122"/>
                <a:cs typeface="+mn-ea"/>
                <a:sym typeface="Source Han Serif SC" panose="02020400000000000000" pitchFamily="18" charset="-122"/>
              </a:rPr>
              <a:t>Factor Number </a:t>
            </a:r>
            <a:r>
              <a:rPr lang="en-US" altLang="id-ID" sz="1400" dirty="0">
                <a:latin typeface="Yeseva One" panose="00000500000000000000" pitchFamily="2" charset="0"/>
                <a:ea typeface="Source Han Serif SC" panose="02020400000000000000" pitchFamily="18" charset="-122"/>
                <a:cs typeface="+mn-ea"/>
                <a:sym typeface="Source Han Serif SC" panose="02020400000000000000" pitchFamily="18" charset="-122"/>
              </a:rPr>
              <a:t>Four</a:t>
            </a:r>
          </a:p>
        </p:txBody>
      </p:sp>
      <p:sp>
        <p:nvSpPr>
          <p:cNvPr id="4" name="Oval 37"/>
          <p:cNvSpPr/>
          <p:nvPr/>
        </p:nvSpPr>
        <p:spPr>
          <a:xfrm>
            <a:off x="6787336" y="4298917"/>
            <a:ext cx="694176" cy="6940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5" tIns="45723" rIns="91445" bIns="45723" rtlCol="0" anchor="ctr"/>
          <a:lstStyle/>
          <a:p>
            <a:pPr algn="ctr"/>
            <a:endParaRPr lang="id-ID" sz="900" dirty="0">
              <a:latin typeface="Yeseva One" panose="00000500000000000000" pitchFamily="2" charset="0"/>
              <a:ea typeface="Source Han Serif SC" panose="02020400000000000000" pitchFamily="18" charset="-122"/>
              <a:cs typeface="+mn-ea"/>
              <a:sym typeface="Source Han Serif SC" panose="02020400000000000000" pitchFamily="18" charset="-122"/>
            </a:endParaRPr>
          </a:p>
        </p:txBody>
      </p:sp>
      <p:sp>
        <p:nvSpPr>
          <p:cNvPr id="5" name="Freeform 148"/>
          <p:cNvSpPr>
            <a:spLocks noEditPoints="1"/>
          </p:cNvSpPr>
          <p:nvPr/>
        </p:nvSpPr>
        <p:spPr bwMode="auto">
          <a:xfrm rot="10200000">
            <a:off x="6981825" y="4485640"/>
            <a:ext cx="368935" cy="300355"/>
          </a:xfrm>
          <a:custGeom>
            <a:avLst/>
            <a:gdLst/>
            <a:ahLst/>
            <a:cxnLst>
              <a:cxn ang="0">
                <a:pos x="16" y="54"/>
              </a:cxn>
              <a:cxn ang="0">
                <a:pos x="14" y="57"/>
              </a:cxn>
              <a:cxn ang="0">
                <a:pos x="2" y="57"/>
              </a:cxn>
              <a:cxn ang="0">
                <a:pos x="0" y="54"/>
              </a:cxn>
              <a:cxn ang="0">
                <a:pos x="0" y="29"/>
              </a:cxn>
              <a:cxn ang="0">
                <a:pos x="2" y="26"/>
              </a:cxn>
              <a:cxn ang="0">
                <a:pos x="14" y="26"/>
              </a:cxn>
              <a:cxn ang="0">
                <a:pos x="16" y="29"/>
              </a:cxn>
              <a:cxn ang="0">
                <a:pos x="16" y="54"/>
              </a:cxn>
              <a:cxn ang="0">
                <a:pos x="7" y="47"/>
              </a:cxn>
              <a:cxn ang="0">
                <a:pos x="5" y="49"/>
              </a:cxn>
              <a:cxn ang="0">
                <a:pos x="7" y="52"/>
              </a:cxn>
              <a:cxn ang="0">
                <a:pos x="10" y="49"/>
              </a:cxn>
              <a:cxn ang="0">
                <a:pos x="7" y="47"/>
              </a:cxn>
              <a:cxn ang="0">
                <a:pos x="62" y="35"/>
              </a:cxn>
              <a:cxn ang="0">
                <a:pos x="62" y="38"/>
              </a:cxn>
              <a:cxn ang="0">
                <a:pos x="61" y="43"/>
              </a:cxn>
              <a:cxn ang="0">
                <a:pos x="61" y="48"/>
              </a:cxn>
              <a:cxn ang="0">
                <a:pos x="59" y="52"/>
              </a:cxn>
              <a:cxn ang="0">
                <a:pos x="57" y="59"/>
              </a:cxn>
              <a:cxn ang="0">
                <a:pos x="49" y="62"/>
              </a:cxn>
              <a:cxn ang="0">
                <a:pos x="47" y="62"/>
              </a:cxn>
              <a:cxn ang="0">
                <a:pos x="44" y="62"/>
              </a:cxn>
              <a:cxn ang="0">
                <a:pos x="43" y="62"/>
              </a:cxn>
              <a:cxn ang="0">
                <a:pos x="28" y="59"/>
              </a:cxn>
              <a:cxn ang="0">
                <a:pos x="22" y="57"/>
              </a:cxn>
              <a:cxn ang="0">
                <a:pos x="19" y="54"/>
              </a:cxn>
              <a:cxn ang="0">
                <a:pos x="19" y="29"/>
              </a:cxn>
              <a:cxn ang="0">
                <a:pos x="21" y="26"/>
              </a:cxn>
              <a:cxn ang="0">
                <a:pos x="29" y="19"/>
              </a:cxn>
              <a:cxn ang="0">
                <a:pos x="33" y="14"/>
              </a:cxn>
              <a:cxn ang="0">
                <a:pos x="35" y="8"/>
              </a:cxn>
              <a:cxn ang="0">
                <a:pos x="38" y="1"/>
              </a:cxn>
              <a:cxn ang="0">
                <a:pos x="40" y="0"/>
              </a:cxn>
              <a:cxn ang="0">
                <a:pos x="49" y="11"/>
              </a:cxn>
              <a:cxn ang="0">
                <a:pos x="46" y="18"/>
              </a:cxn>
              <a:cxn ang="0">
                <a:pos x="45" y="21"/>
              </a:cxn>
              <a:cxn ang="0">
                <a:pos x="56" y="21"/>
              </a:cxn>
              <a:cxn ang="0">
                <a:pos x="64" y="29"/>
              </a:cxn>
              <a:cxn ang="0">
                <a:pos x="62" y="35"/>
              </a:cxn>
            </a:cxnLst>
            <a:rect l="0" t="0" r="r" b="b"/>
            <a:pathLst>
              <a:path w="64" h="62">
                <a:moveTo>
                  <a:pt x="16" y="54"/>
                </a:moveTo>
                <a:cubicBezTo>
                  <a:pt x="16" y="56"/>
                  <a:pt x="15" y="57"/>
                  <a:pt x="14" y="57"/>
                </a:cubicBezTo>
                <a:cubicBezTo>
                  <a:pt x="2" y="57"/>
                  <a:pt x="2" y="57"/>
                  <a:pt x="2" y="57"/>
                </a:cubicBezTo>
                <a:cubicBezTo>
                  <a:pt x="1" y="57"/>
                  <a:pt x="0" y="56"/>
                  <a:pt x="0" y="54"/>
                </a:cubicBezTo>
                <a:cubicBezTo>
                  <a:pt x="0" y="29"/>
                  <a:pt x="0" y="29"/>
                  <a:pt x="0" y="29"/>
                </a:cubicBezTo>
                <a:cubicBezTo>
                  <a:pt x="0" y="27"/>
                  <a:pt x="1" y="26"/>
                  <a:pt x="2" y="26"/>
                </a:cubicBezTo>
                <a:cubicBezTo>
                  <a:pt x="14" y="26"/>
                  <a:pt x="14" y="26"/>
                  <a:pt x="14" y="26"/>
                </a:cubicBezTo>
                <a:cubicBezTo>
                  <a:pt x="15" y="26"/>
                  <a:pt x="16" y="27"/>
                  <a:pt x="16" y="29"/>
                </a:cubicBezTo>
                <a:lnTo>
                  <a:pt x="16" y="54"/>
                </a:lnTo>
                <a:close/>
                <a:moveTo>
                  <a:pt x="7" y="47"/>
                </a:moveTo>
                <a:cubicBezTo>
                  <a:pt x="6" y="47"/>
                  <a:pt x="5" y="48"/>
                  <a:pt x="5" y="49"/>
                </a:cubicBezTo>
                <a:cubicBezTo>
                  <a:pt x="5" y="51"/>
                  <a:pt x="6" y="52"/>
                  <a:pt x="7" y="52"/>
                </a:cubicBezTo>
                <a:cubicBezTo>
                  <a:pt x="9" y="52"/>
                  <a:pt x="10" y="51"/>
                  <a:pt x="10" y="49"/>
                </a:cubicBezTo>
                <a:cubicBezTo>
                  <a:pt x="10" y="48"/>
                  <a:pt x="9" y="47"/>
                  <a:pt x="7" y="47"/>
                </a:cubicBezTo>
                <a:close/>
                <a:moveTo>
                  <a:pt x="62" y="35"/>
                </a:moveTo>
                <a:cubicBezTo>
                  <a:pt x="62" y="36"/>
                  <a:pt x="62" y="37"/>
                  <a:pt x="62" y="38"/>
                </a:cubicBezTo>
                <a:cubicBezTo>
                  <a:pt x="62" y="40"/>
                  <a:pt x="62" y="42"/>
                  <a:pt x="61" y="43"/>
                </a:cubicBezTo>
                <a:cubicBezTo>
                  <a:pt x="61" y="45"/>
                  <a:pt x="61" y="46"/>
                  <a:pt x="61" y="48"/>
                </a:cubicBezTo>
                <a:cubicBezTo>
                  <a:pt x="60" y="49"/>
                  <a:pt x="60" y="51"/>
                  <a:pt x="59" y="52"/>
                </a:cubicBezTo>
                <a:cubicBezTo>
                  <a:pt x="59" y="55"/>
                  <a:pt x="58" y="57"/>
                  <a:pt x="57" y="59"/>
                </a:cubicBezTo>
                <a:cubicBezTo>
                  <a:pt x="55" y="61"/>
                  <a:pt x="52" y="62"/>
                  <a:pt x="49" y="62"/>
                </a:cubicBezTo>
                <a:cubicBezTo>
                  <a:pt x="48" y="62"/>
                  <a:pt x="48" y="62"/>
                  <a:pt x="47" y="62"/>
                </a:cubicBezTo>
                <a:cubicBezTo>
                  <a:pt x="44" y="62"/>
                  <a:pt x="44" y="62"/>
                  <a:pt x="44" y="62"/>
                </a:cubicBezTo>
                <a:cubicBezTo>
                  <a:pt x="43" y="62"/>
                  <a:pt x="43" y="62"/>
                  <a:pt x="43" y="62"/>
                </a:cubicBezTo>
                <a:cubicBezTo>
                  <a:pt x="38" y="62"/>
                  <a:pt x="32" y="60"/>
                  <a:pt x="28" y="59"/>
                </a:cubicBezTo>
                <a:cubicBezTo>
                  <a:pt x="25" y="58"/>
                  <a:pt x="23" y="57"/>
                  <a:pt x="22" y="57"/>
                </a:cubicBezTo>
                <a:cubicBezTo>
                  <a:pt x="20" y="57"/>
                  <a:pt x="19" y="56"/>
                  <a:pt x="19" y="54"/>
                </a:cubicBezTo>
                <a:cubicBezTo>
                  <a:pt x="19" y="29"/>
                  <a:pt x="19" y="29"/>
                  <a:pt x="19" y="29"/>
                </a:cubicBezTo>
                <a:cubicBezTo>
                  <a:pt x="19" y="27"/>
                  <a:pt x="20" y="26"/>
                  <a:pt x="21" y="26"/>
                </a:cubicBezTo>
                <a:cubicBezTo>
                  <a:pt x="23" y="26"/>
                  <a:pt x="27" y="21"/>
                  <a:pt x="29" y="19"/>
                </a:cubicBezTo>
                <a:cubicBezTo>
                  <a:pt x="30" y="17"/>
                  <a:pt x="31" y="15"/>
                  <a:pt x="33" y="14"/>
                </a:cubicBezTo>
                <a:cubicBezTo>
                  <a:pt x="34" y="13"/>
                  <a:pt x="35" y="10"/>
                  <a:pt x="35" y="8"/>
                </a:cubicBezTo>
                <a:cubicBezTo>
                  <a:pt x="36" y="5"/>
                  <a:pt x="36" y="3"/>
                  <a:pt x="38" y="1"/>
                </a:cubicBezTo>
                <a:cubicBezTo>
                  <a:pt x="38" y="1"/>
                  <a:pt x="39" y="0"/>
                  <a:pt x="40" y="0"/>
                </a:cubicBezTo>
                <a:cubicBezTo>
                  <a:pt x="49" y="0"/>
                  <a:pt x="49" y="8"/>
                  <a:pt x="49" y="11"/>
                </a:cubicBezTo>
                <a:cubicBezTo>
                  <a:pt x="49" y="14"/>
                  <a:pt x="47" y="16"/>
                  <a:pt x="46" y="18"/>
                </a:cubicBezTo>
                <a:cubicBezTo>
                  <a:pt x="46" y="19"/>
                  <a:pt x="46" y="20"/>
                  <a:pt x="45" y="21"/>
                </a:cubicBezTo>
                <a:cubicBezTo>
                  <a:pt x="56" y="21"/>
                  <a:pt x="56" y="21"/>
                  <a:pt x="56" y="21"/>
                </a:cubicBezTo>
                <a:cubicBezTo>
                  <a:pt x="60" y="21"/>
                  <a:pt x="64" y="25"/>
                  <a:pt x="64" y="29"/>
                </a:cubicBezTo>
                <a:cubicBezTo>
                  <a:pt x="64" y="31"/>
                  <a:pt x="63" y="33"/>
                  <a:pt x="62" y="35"/>
                </a:cubicBezTo>
                <a:close/>
              </a:path>
            </a:pathLst>
          </a:custGeom>
          <a:solidFill>
            <a:srgbClr val="FFFFFF"/>
          </a:solidFill>
          <a:ln w="9525">
            <a:noFill/>
            <a:round/>
          </a:ln>
        </p:spPr>
        <p:txBody>
          <a:bodyPr vert="horz" wrap="square" lIns="45720" tIns="22860" rIns="45720" bIns="22860" numCol="1" anchor="t" anchorCtr="0" compatLnSpc="1"/>
          <a:lstStyle/>
          <a:p>
            <a:endParaRPr lang="en-US" sz="900">
              <a:latin typeface="Yeseva One" panose="00000500000000000000" pitchFamily="2" charset="0"/>
              <a:ea typeface="Source Han Serif SC" panose="02020400000000000000" pitchFamily="18" charset="-122"/>
              <a:cs typeface="+mn-ea"/>
              <a:sym typeface="Source Han Serif SC" panose="02020400000000000000" pitchFamily="18" charset="-122"/>
            </a:endParaRPr>
          </a:p>
        </p:txBody>
      </p:sp>
      <p:sp>
        <p:nvSpPr>
          <p:cNvPr id="6" name="Текстовое поле 5"/>
          <p:cNvSpPr txBox="1"/>
          <p:nvPr/>
        </p:nvSpPr>
        <p:spPr>
          <a:xfrm>
            <a:off x="7738745" y="4882515"/>
            <a:ext cx="4431030" cy="1106805"/>
          </a:xfrm>
          <a:prstGeom prst="rect">
            <a:avLst/>
          </a:prstGeom>
          <a:noFill/>
        </p:spPr>
        <p:txBody>
          <a:bodyPr wrap="square" rtlCol="0" anchor="t">
            <a:spAutoFit/>
          </a:bodyPr>
          <a:lstStyle/>
          <a:p>
            <a:r>
              <a:rPr lang="en-US" altLang="id-ID" sz="2200" b="1" dirty="0">
                <a:solidFill>
                  <a:srgbClr val="FF0000"/>
                </a:solidFill>
                <a:latin typeface="Yeseva One" panose="00000500000000000000" pitchFamily="2" charset="0"/>
                <a:ea typeface="Source Han Serif SC" panose="02020400000000000000" pitchFamily="18" charset="-122"/>
                <a:cs typeface="+mn-ea"/>
                <a:sym typeface="Source Han Serif SC" panose="02020400000000000000" pitchFamily="18" charset="-122"/>
              </a:rPr>
              <a:t>3.1% believe that AI is not helpful to their professional development </a:t>
            </a:r>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hlinkClick r:id="rId3" action="ppaction://hlinkfile"/>
          </p:cNvPr>
          <p:cNvPicPr>
            <a:picLocks noChangeAspect="1"/>
          </p:cNvPicPr>
          <p:nvPr/>
        </p:nvPicPr>
        <p:blipFill rotWithShape="1">
          <a:blip r:embed="rId4">
            <a:extLst>
              <a:ext uri="{28A0092B-C50C-407E-A947-70E740481C1C}">
                <a14:useLocalDpi xmlns:a14="http://schemas.microsoft.com/office/drawing/2010/main" val="0"/>
              </a:ext>
            </a:extLst>
          </a:blip>
          <a:srcRect t="3711" r="1135"/>
          <a:stretch>
            <a:fillRect/>
          </a:stretch>
        </p:blipFill>
        <p:spPr>
          <a:xfrm>
            <a:off x="0" y="0"/>
            <a:ext cx="12192000" cy="6845300"/>
          </a:xfrm>
          <a:prstGeom prst="rect">
            <a:avLst/>
          </a:prstGeom>
        </p:spPr>
      </p:pic>
      <p:sp>
        <p:nvSpPr>
          <p:cNvPr id="6" name="矩形 5"/>
          <p:cNvSpPr/>
          <p:nvPr/>
        </p:nvSpPr>
        <p:spPr>
          <a:xfrm>
            <a:off x="1609725" y="1614805"/>
            <a:ext cx="8938260" cy="2641600"/>
          </a:xfrm>
          <a:prstGeom prst="rect">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latin typeface="Yeseva One" panose="00000500000000000000" pitchFamily="2" charset="0"/>
                <a:ea typeface="Source Han Serif SC" panose="02020400000000000000" pitchFamily="18" charset="-122"/>
                <a:sym typeface="Source Han Serif SC" panose="02020400000000000000" pitchFamily="18" charset="-122"/>
              </a:rPr>
              <a:t>This talk was given at a local TEDx event, produced independently of the TED Conferences. In his talk, Andre will explain the current and future impacts of Artificial Intelligence on industry, science, and how it will benefit and accelerate human progress.</a:t>
            </a:r>
          </a:p>
        </p:txBody>
      </p:sp>
      <p:sp>
        <p:nvSpPr>
          <p:cNvPr id="18" name="矩形 17"/>
          <p:cNvSpPr/>
          <p:nvPr/>
        </p:nvSpPr>
        <p:spPr>
          <a:xfrm>
            <a:off x="351544" y="668972"/>
            <a:ext cx="11488913" cy="5974236"/>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19" name="矩形 18"/>
          <p:cNvSpPr/>
          <p:nvPr/>
        </p:nvSpPr>
        <p:spPr>
          <a:xfrm>
            <a:off x="4084228" y="214792"/>
            <a:ext cx="3581156" cy="1163496"/>
          </a:xfrm>
          <a:prstGeom prst="rect">
            <a:avLst/>
          </a:prstGeom>
          <a:solidFill>
            <a:srgbClr val="0ECDE6"/>
          </a:solidFill>
          <a:ln w="444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7200" dirty="0">
                <a:latin typeface="Yeseva One" panose="00000500000000000000" pitchFamily="2" charset="0"/>
                <a:ea typeface="Source Han Serif SC" panose="02020400000000000000" pitchFamily="18" charset="-122"/>
                <a:sym typeface="Source Han Serif SC" panose="02020400000000000000" pitchFamily="18" charset="-122"/>
              </a:rPr>
              <a:t>02</a:t>
            </a:r>
            <a:endParaRPr lang="zh-CN" altLang="en-US" sz="7200" dirty="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10" name="矩形 9"/>
          <p:cNvSpPr/>
          <p:nvPr/>
        </p:nvSpPr>
        <p:spPr>
          <a:xfrm>
            <a:off x="2338303" y="4325062"/>
            <a:ext cx="7073005" cy="829945"/>
          </a:xfrm>
          <a:prstGeom prst="rect">
            <a:avLst/>
          </a:prstGeom>
        </p:spPr>
        <p:txBody>
          <a:bodyPr wrap="square">
            <a:spAutoFit/>
          </a:bodyPr>
          <a:lstStyle/>
          <a:p>
            <a:pPr algn="ctr"/>
            <a:r>
              <a:rPr lang="en-US" altLang="zh-CN" sz="2400" dirty="0">
                <a:solidFill>
                  <a:srgbClr val="2F528F"/>
                </a:solidFill>
                <a:effectLst/>
                <a:latin typeface="Yeseva One" panose="00000500000000000000" pitchFamily="2" charset="0"/>
                <a:ea typeface="Source Han Serif SC" panose="02020400000000000000" pitchFamily="18" charset="-122"/>
                <a:sym typeface="Source Han Serif SC" panose="02020400000000000000" pitchFamily="18" charset="-122"/>
              </a:rPr>
              <a:t>Conference on Artificial Intelligence Science and Technology</a:t>
            </a:r>
          </a:p>
        </p:txBody>
      </p:sp>
      <p:sp>
        <p:nvSpPr>
          <p:cNvPr id="4" name="矩形 9"/>
          <p:cNvSpPr/>
          <p:nvPr/>
        </p:nvSpPr>
        <p:spPr>
          <a:xfrm>
            <a:off x="4767178" y="5746192"/>
            <a:ext cx="7073005" cy="461665"/>
          </a:xfrm>
          <a:prstGeom prst="rect">
            <a:avLst/>
          </a:prstGeom>
        </p:spPr>
        <p:txBody>
          <a:bodyPr wrap="square">
            <a:spAutoFit/>
          </a:bodyPr>
          <a:lstStyle/>
          <a:p>
            <a:pPr algn="ctr"/>
            <a:r>
              <a:rPr lang="en-US" altLang="zh-CN" sz="2400" dirty="0">
                <a:solidFill>
                  <a:srgbClr val="2F528F"/>
                </a:solidFill>
                <a:effectLst/>
                <a:latin typeface="Yeseva One" panose="00000500000000000000" pitchFamily="2" charset="0"/>
                <a:ea typeface="Source Han Serif SC" panose="02020400000000000000" pitchFamily="18" charset="-122"/>
                <a:sym typeface="Source Han Serif SC" panose="02020400000000000000" pitchFamily="18" charset="-122"/>
                <a:hlinkClick r:id="rId5"/>
              </a:rPr>
              <a:t>https://www.youtube.com/watch?v=xH_B5xh42xc</a:t>
            </a:r>
            <a:endParaRPr lang="en-US" altLang="zh-CN" sz="2400" dirty="0">
              <a:solidFill>
                <a:srgbClr val="2F528F"/>
              </a:solidFill>
              <a:effectLst/>
              <a:latin typeface="Yeseva One" panose="00000500000000000000" pitchFamily="2" charset="0"/>
              <a:ea typeface="Source Han Serif SC" panose="02020400000000000000" pitchFamily="18" charset="-122"/>
              <a:sym typeface="Source Han Serif SC" panose="02020400000000000000" pitchFamily="18"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8" grpId="0" animBg="1"/>
      <p:bldP spid="19" grpId="0" animBg="1"/>
      <p:bldP spid="10"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t="3711" r="1135"/>
          <a:stretch>
            <a:fillRect/>
          </a:stretch>
        </p:blipFill>
        <p:spPr>
          <a:xfrm>
            <a:off x="0" y="0"/>
            <a:ext cx="12192000" cy="6845300"/>
          </a:xfrm>
          <a:prstGeom prst="rect">
            <a:avLst/>
          </a:prstGeom>
        </p:spPr>
      </p:pic>
      <p:sp>
        <p:nvSpPr>
          <p:cNvPr id="4" name="矩形 3"/>
          <p:cNvSpPr/>
          <p:nvPr/>
        </p:nvSpPr>
        <p:spPr>
          <a:xfrm>
            <a:off x="1727848" y="2009274"/>
            <a:ext cx="3806682" cy="974558"/>
          </a:xfrm>
          <a:prstGeom prst="rect">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8" name="矩形 7"/>
          <p:cNvSpPr/>
          <p:nvPr/>
        </p:nvSpPr>
        <p:spPr>
          <a:xfrm>
            <a:off x="351544" y="668972"/>
            <a:ext cx="11488913" cy="5974236"/>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9" name="矩形 8"/>
          <p:cNvSpPr/>
          <p:nvPr/>
        </p:nvSpPr>
        <p:spPr>
          <a:xfrm>
            <a:off x="3919220" y="428625"/>
            <a:ext cx="4353560" cy="1163320"/>
          </a:xfrm>
          <a:prstGeom prst="rect">
            <a:avLst/>
          </a:prstGeom>
          <a:solidFill>
            <a:srgbClr val="0ECDE6"/>
          </a:solidFill>
          <a:ln w="444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4800" dirty="0">
                <a:latin typeface="Yeseva One" panose="00000500000000000000" pitchFamily="2" charset="0"/>
                <a:ea typeface="Source Han Serif SC" panose="02020400000000000000" pitchFamily="18" charset="-122"/>
                <a:sym typeface="Source Han Serif SC" panose="02020400000000000000" pitchFamily="18" charset="-122"/>
              </a:rPr>
              <a:t>Platforms </a:t>
            </a:r>
          </a:p>
        </p:txBody>
      </p:sp>
      <p:sp>
        <p:nvSpPr>
          <p:cNvPr id="2" name="菱形 1"/>
          <p:cNvSpPr/>
          <p:nvPr/>
        </p:nvSpPr>
        <p:spPr>
          <a:xfrm>
            <a:off x="1240567" y="2009274"/>
            <a:ext cx="974558" cy="974558"/>
          </a:xfrm>
          <a:prstGeom prst="diamond">
            <a:avLst/>
          </a:prstGeom>
          <a:solidFill>
            <a:srgbClr val="0ECD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01</a:t>
            </a:r>
            <a:endParaRPr lang="zh-CN" altLang="en-US"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3" name="矩形 2"/>
          <p:cNvSpPr/>
          <p:nvPr/>
        </p:nvSpPr>
        <p:spPr>
          <a:xfrm>
            <a:off x="1952435" y="2009274"/>
            <a:ext cx="3806681" cy="974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Yeseva One" panose="00000500000000000000" pitchFamily="2" charset="0"/>
                <a:ea typeface="Source Han Serif SC" panose="02020400000000000000" pitchFamily="18" charset="-122"/>
                <a:sym typeface="Source Han Serif SC" panose="02020400000000000000" pitchFamily="18" charset="-122"/>
              </a:rPr>
              <a:t>DUOLINGO </a:t>
            </a:r>
          </a:p>
        </p:txBody>
      </p:sp>
      <p:sp>
        <p:nvSpPr>
          <p:cNvPr id="15" name="矩形 14"/>
          <p:cNvSpPr/>
          <p:nvPr/>
        </p:nvSpPr>
        <p:spPr>
          <a:xfrm>
            <a:off x="7010400" y="2009274"/>
            <a:ext cx="3806682" cy="974558"/>
          </a:xfrm>
          <a:prstGeom prst="rect">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0" name="菱形 19"/>
          <p:cNvSpPr/>
          <p:nvPr/>
        </p:nvSpPr>
        <p:spPr>
          <a:xfrm>
            <a:off x="6523119" y="2009274"/>
            <a:ext cx="974558" cy="974558"/>
          </a:xfrm>
          <a:prstGeom prst="diamond">
            <a:avLst/>
          </a:prstGeom>
          <a:solidFill>
            <a:srgbClr val="0ECD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02</a:t>
            </a:r>
            <a:endParaRPr lang="zh-CN" altLang="en-US"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1" name="矩形 20"/>
          <p:cNvSpPr/>
          <p:nvPr/>
        </p:nvSpPr>
        <p:spPr>
          <a:xfrm>
            <a:off x="7234987" y="2009274"/>
            <a:ext cx="3806681" cy="974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Yeseva One" panose="00000500000000000000" pitchFamily="2" charset="0"/>
                <a:ea typeface="Source Han Serif SC" panose="02020400000000000000" pitchFamily="18" charset="-122"/>
                <a:sym typeface="Source Han Serif SC" panose="02020400000000000000" pitchFamily="18" charset="-122"/>
              </a:rPr>
              <a:t>BABBEL</a:t>
            </a:r>
          </a:p>
        </p:txBody>
      </p:sp>
      <p:sp>
        <p:nvSpPr>
          <p:cNvPr id="22" name="矩形 21"/>
          <p:cNvSpPr/>
          <p:nvPr/>
        </p:nvSpPr>
        <p:spPr>
          <a:xfrm>
            <a:off x="1727848" y="3652804"/>
            <a:ext cx="3806682" cy="974558"/>
          </a:xfrm>
          <a:prstGeom prst="rect">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3" name="菱形 22"/>
          <p:cNvSpPr/>
          <p:nvPr/>
        </p:nvSpPr>
        <p:spPr>
          <a:xfrm>
            <a:off x="1240567" y="3652804"/>
            <a:ext cx="974558" cy="974558"/>
          </a:xfrm>
          <a:prstGeom prst="diamond">
            <a:avLst/>
          </a:prstGeom>
          <a:solidFill>
            <a:srgbClr val="0ECD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03</a:t>
            </a:r>
            <a:endParaRPr lang="zh-CN" altLang="en-US"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4" name="矩形 23"/>
          <p:cNvSpPr/>
          <p:nvPr/>
        </p:nvSpPr>
        <p:spPr>
          <a:xfrm>
            <a:off x="1952435" y="3652804"/>
            <a:ext cx="3582095" cy="974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Yeseva One" panose="00000500000000000000" pitchFamily="2" charset="0"/>
                <a:ea typeface="Source Han Serif SC" panose="02020400000000000000" pitchFamily="18" charset="-122"/>
                <a:sym typeface="Source Han Serif SC" panose="02020400000000000000" pitchFamily="18" charset="-122"/>
              </a:rPr>
              <a:t>SPEECHING AND PIMSLEUR </a:t>
            </a:r>
          </a:p>
        </p:txBody>
      </p:sp>
      <p:sp>
        <p:nvSpPr>
          <p:cNvPr id="25" name="矩形 24"/>
          <p:cNvSpPr/>
          <p:nvPr/>
        </p:nvSpPr>
        <p:spPr>
          <a:xfrm>
            <a:off x="7010400" y="3652804"/>
            <a:ext cx="3806682" cy="974558"/>
          </a:xfrm>
          <a:prstGeom prst="rect">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6" name="菱形 25"/>
          <p:cNvSpPr/>
          <p:nvPr/>
        </p:nvSpPr>
        <p:spPr>
          <a:xfrm>
            <a:off x="6523119" y="3652804"/>
            <a:ext cx="974558" cy="974558"/>
          </a:xfrm>
          <a:prstGeom prst="diamond">
            <a:avLst/>
          </a:prstGeom>
          <a:solidFill>
            <a:srgbClr val="0ECD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04</a:t>
            </a:r>
            <a:endParaRPr lang="zh-CN" altLang="en-US"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7" name="矩形 26"/>
          <p:cNvSpPr/>
          <p:nvPr/>
        </p:nvSpPr>
        <p:spPr>
          <a:xfrm>
            <a:off x="7234987" y="3652804"/>
            <a:ext cx="3806681" cy="974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Yeseva One" panose="00000500000000000000" pitchFamily="2" charset="0"/>
                <a:ea typeface="Source Han Serif SC" panose="02020400000000000000" pitchFamily="18" charset="-122"/>
                <a:sym typeface="Source Han Serif SC" panose="02020400000000000000" pitchFamily="18" charset="-122"/>
              </a:rPr>
              <a:t>GOOGLE TRANSLATE </a:t>
            </a:r>
          </a:p>
        </p:txBody>
      </p:sp>
      <p:sp>
        <p:nvSpPr>
          <p:cNvPr id="5" name="Прямоугольник 4">
            <a:hlinkClick r:id="rId4" action="ppaction://hlinkfile"/>
          </p:cNvPr>
          <p:cNvSpPr/>
          <p:nvPr/>
        </p:nvSpPr>
        <p:spPr>
          <a:xfrm>
            <a:off x="5024120" y="2712720"/>
            <a:ext cx="510540" cy="271145"/>
          </a:xfrm>
          <a:prstGeom prst="rect">
            <a:avLst/>
          </a:prstGeom>
          <a:solidFill>
            <a:schemeClr val="bg1"/>
          </a:solidFill>
        </p:spPr>
        <p:style>
          <a:lnRef idx="2">
            <a:schemeClr val="accent1"/>
          </a:lnRef>
          <a:fillRef idx="0">
            <a:srgbClr val="FFFFFF"/>
          </a:fillRef>
          <a:effectRef idx="0">
            <a:srgbClr val="FFFFFF"/>
          </a:effectRef>
          <a:fontRef idx="minor">
            <a:schemeClr val="dk1"/>
          </a:fontRef>
        </p:style>
        <p:txBody>
          <a:bodyPr rtlCol="0" anchor="ctr"/>
          <a:lstStyle/>
          <a:p>
            <a:pPr algn="ctr"/>
            <a:endParaRPr lang="ru-RU" altLang="en-US"/>
          </a:p>
        </p:txBody>
      </p:sp>
      <p:sp>
        <p:nvSpPr>
          <p:cNvPr id="6" name="Прямоугольник 5">
            <a:hlinkClick r:id="rId5" action="ppaction://hlinkfile"/>
          </p:cNvPr>
          <p:cNvSpPr/>
          <p:nvPr/>
        </p:nvSpPr>
        <p:spPr>
          <a:xfrm>
            <a:off x="10355580" y="2667000"/>
            <a:ext cx="448310" cy="292100"/>
          </a:xfrm>
          <a:prstGeom prst="rect">
            <a:avLst/>
          </a:prstGeom>
          <a:solidFill>
            <a:schemeClr val="bg1"/>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ru-RU" altLang="en-US"/>
          </a:p>
        </p:txBody>
      </p:sp>
      <p:sp>
        <p:nvSpPr>
          <p:cNvPr id="10" name="Прямоугольник 9">
            <a:hlinkClick r:id="rId6" action="ppaction://hlinkfile"/>
          </p:cNvPr>
          <p:cNvSpPr/>
          <p:nvPr/>
        </p:nvSpPr>
        <p:spPr>
          <a:xfrm>
            <a:off x="5024755" y="4357370"/>
            <a:ext cx="512445" cy="228600"/>
          </a:xfrm>
          <a:prstGeom prst="rect">
            <a:avLst/>
          </a:prstGeom>
          <a:solidFill>
            <a:schemeClr val="bg1"/>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ru-RU" altLang="en-US"/>
          </a:p>
        </p:txBody>
      </p:sp>
      <p:sp>
        <p:nvSpPr>
          <p:cNvPr id="11" name="Прямоугольник 10">
            <a:hlinkClick r:id="rId7" action="ppaction://hlinkfile"/>
          </p:cNvPr>
          <p:cNvSpPr/>
          <p:nvPr/>
        </p:nvSpPr>
        <p:spPr>
          <a:xfrm>
            <a:off x="1980565" y="4346575"/>
            <a:ext cx="448945" cy="229235"/>
          </a:xfrm>
          <a:prstGeom prst="rect">
            <a:avLst/>
          </a:prstGeom>
          <a:solidFill>
            <a:schemeClr val="bg1"/>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ru-RU"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ppt_x"/>
                                          </p:val>
                                        </p:tav>
                                        <p:tav tm="100000">
                                          <p:val>
                                            <p:strVal val="#ppt_x"/>
                                          </p:val>
                                        </p:tav>
                                      </p:tavLst>
                                    </p:anim>
                                    <p:anim calcmode="lin" valueType="num">
                                      <p:cBhvr additive="base">
                                        <p:cTn id="43" dur="500" fill="hold"/>
                                        <p:tgtEl>
                                          <p:spTgt spid="20"/>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500" fill="hold"/>
                                        <p:tgtEl>
                                          <p:spTgt spid="23"/>
                                        </p:tgtEl>
                                        <p:attrNameLst>
                                          <p:attrName>ppt_x</p:attrName>
                                        </p:attrNameLst>
                                      </p:cBhvr>
                                      <p:tavLst>
                                        <p:tav tm="0">
                                          <p:val>
                                            <p:strVal val="#ppt_x"/>
                                          </p:val>
                                        </p:tav>
                                        <p:tav tm="100000">
                                          <p:val>
                                            <p:strVal val="#ppt_x"/>
                                          </p:val>
                                        </p:tav>
                                      </p:tavLst>
                                    </p:anim>
                                    <p:anim calcmode="lin" valueType="num">
                                      <p:cBhvr additive="base">
                                        <p:cTn id="58" dur="500" fill="hold"/>
                                        <p:tgtEl>
                                          <p:spTgt spid="23"/>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fill="hold"/>
                                        <p:tgtEl>
                                          <p:spTgt spid="24"/>
                                        </p:tgtEl>
                                        <p:attrNameLst>
                                          <p:attrName>ppt_x</p:attrName>
                                        </p:attrNameLst>
                                      </p:cBhvr>
                                      <p:tavLst>
                                        <p:tav tm="0">
                                          <p:val>
                                            <p:strVal val="#ppt_x"/>
                                          </p:val>
                                        </p:tav>
                                        <p:tav tm="100000">
                                          <p:val>
                                            <p:strVal val="#ppt_x"/>
                                          </p:val>
                                        </p:tav>
                                      </p:tavLst>
                                    </p:anim>
                                    <p:anim calcmode="lin" valueType="num">
                                      <p:cBhvr additive="base">
                                        <p:cTn id="63" dur="500" fill="hold"/>
                                        <p:tgtEl>
                                          <p:spTgt spid="24"/>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ppt_x"/>
                                          </p:val>
                                        </p:tav>
                                        <p:tav tm="100000">
                                          <p:val>
                                            <p:strVal val="#ppt_x"/>
                                          </p:val>
                                        </p:tav>
                                      </p:tavLst>
                                    </p:anim>
                                    <p:anim calcmode="lin" valueType="num">
                                      <p:cBhvr additive="base">
                                        <p:cTn id="68" dur="500" fill="hold"/>
                                        <p:tgtEl>
                                          <p:spTgt spid="25"/>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 calcmode="lin" valueType="num">
                                      <p:cBhvr additive="base">
                                        <p:cTn id="72" dur="500" fill="hold"/>
                                        <p:tgtEl>
                                          <p:spTgt spid="26"/>
                                        </p:tgtEl>
                                        <p:attrNameLst>
                                          <p:attrName>ppt_x</p:attrName>
                                        </p:attrNameLst>
                                      </p:cBhvr>
                                      <p:tavLst>
                                        <p:tav tm="0">
                                          <p:val>
                                            <p:strVal val="#ppt_x"/>
                                          </p:val>
                                        </p:tav>
                                        <p:tav tm="100000">
                                          <p:val>
                                            <p:strVal val="#ppt_x"/>
                                          </p:val>
                                        </p:tav>
                                      </p:tavLst>
                                    </p:anim>
                                    <p:anim calcmode="lin" valueType="num">
                                      <p:cBhvr additive="base">
                                        <p:cTn id="73" dur="500" fill="hold"/>
                                        <p:tgtEl>
                                          <p:spTgt spid="26"/>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fill="hold"/>
                                        <p:tgtEl>
                                          <p:spTgt spid="27"/>
                                        </p:tgtEl>
                                        <p:attrNameLst>
                                          <p:attrName>ppt_x</p:attrName>
                                        </p:attrNameLst>
                                      </p:cBhvr>
                                      <p:tavLst>
                                        <p:tav tm="0">
                                          <p:val>
                                            <p:strVal val="#ppt_x"/>
                                          </p:val>
                                        </p:tav>
                                        <p:tav tm="100000">
                                          <p:val>
                                            <p:strVal val="#ppt_x"/>
                                          </p:val>
                                        </p:tav>
                                      </p:tavLst>
                                    </p:anim>
                                    <p:anim calcmode="lin" valueType="num">
                                      <p:cBhvr additive="base">
                                        <p:cTn id="7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bldLvl="0" animBg="1"/>
      <p:bldP spid="2" grpId="0" animBg="1"/>
      <p:bldP spid="3" grpId="0"/>
      <p:bldP spid="15" grpId="0" animBg="1"/>
      <p:bldP spid="20" grpId="0" animBg="1"/>
      <p:bldP spid="21" grpId="0"/>
      <p:bldP spid="22" grpId="0" animBg="1"/>
      <p:bldP spid="23" grpId="0" animBg="1"/>
      <p:bldP spid="24" grpId="0"/>
      <p:bldP spid="25" grpId="0" animBg="1"/>
      <p:bldP spid="26" grpId="0" animBg="1"/>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t="3711" r="1135"/>
          <a:stretch>
            <a:fillRect/>
          </a:stretch>
        </p:blipFill>
        <p:spPr>
          <a:xfrm>
            <a:off x="0" y="0"/>
            <a:ext cx="12192000" cy="6845300"/>
          </a:xfrm>
          <a:prstGeom prst="rect">
            <a:avLst/>
          </a:prstGeom>
        </p:spPr>
      </p:pic>
      <p:sp>
        <p:nvSpPr>
          <p:cNvPr id="4" name="矩形 3"/>
          <p:cNvSpPr/>
          <p:nvPr/>
        </p:nvSpPr>
        <p:spPr>
          <a:xfrm>
            <a:off x="1727848" y="2009274"/>
            <a:ext cx="3806682" cy="974558"/>
          </a:xfrm>
          <a:prstGeom prst="rect">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latin typeface="Yeseva One" panose="00000500000000000000" pitchFamily="2" charset="0"/>
                <a:ea typeface="Source Han Serif SC" panose="02020400000000000000" pitchFamily="18" charset="-122"/>
                <a:sym typeface="Source Han Serif SC" panose="02020400000000000000" pitchFamily="18" charset="-122"/>
              </a:rPr>
              <a:t>KUKI  </a:t>
            </a:r>
          </a:p>
        </p:txBody>
      </p:sp>
      <p:sp>
        <p:nvSpPr>
          <p:cNvPr id="8" name="矩形 7"/>
          <p:cNvSpPr/>
          <p:nvPr/>
        </p:nvSpPr>
        <p:spPr>
          <a:xfrm>
            <a:off x="351544" y="668972"/>
            <a:ext cx="11488913" cy="5974236"/>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9" name="矩形 8"/>
          <p:cNvSpPr/>
          <p:nvPr/>
        </p:nvSpPr>
        <p:spPr>
          <a:xfrm>
            <a:off x="3919220" y="428625"/>
            <a:ext cx="4353560" cy="1163320"/>
          </a:xfrm>
          <a:prstGeom prst="rect">
            <a:avLst/>
          </a:prstGeom>
          <a:solidFill>
            <a:srgbClr val="0ECDE6"/>
          </a:solidFill>
          <a:ln w="444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4800" dirty="0">
                <a:latin typeface="Yeseva One" panose="00000500000000000000" pitchFamily="2" charset="0"/>
                <a:ea typeface="Source Han Serif SC" panose="02020400000000000000" pitchFamily="18" charset="-122"/>
                <a:sym typeface="Source Han Serif SC" panose="02020400000000000000" pitchFamily="18" charset="-122"/>
              </a:rPr>
              <a:t>Platforms </a:t>
            </a:r>
          </a:p>
        </p:txBody>
      </p:sp>
      <p:sp>
        <p:nvSpPr>
          <p:cNvPr id="2" name="菱形 1"/>
          <p:cNvSpPr/>
          <p:nvPr/>
        </p:nvSpPr>
        <p:spPr>
          <a:xfrm>
            <a:off x="1240567" y="2009274"/>
            <a:ext cx="974558" cy="974558"/>
          </a:xfrm>
          <a:prstGeom prst="diamond">
            <a:avLst/>
          </a:prstGeom>
          <a:solidFill>
            <a:srgbClr val="0ECD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05</a:t>
            </a:r>
          </a:p>
        </p:txBody>
      </p:sp>
      <p:sp>
        <p:nvSpPr>
          <p:cNvPr id="15" name="矩形 14"/>
          <p:cNvSpPr/>
          <p:nvPr/>
        </p:nvSpPr>
        <p:spPr>
          <a:xfrm>
            <a:off x="7010400" y="2009274"/>
            <a:ext cx="3806682" cy="974558"/>
          </a:xfrm>
          <a:prstGeom prst="rect">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0" name="菱形 19"/>
          <p:cNvSpPr/>
          <p:nvPr/>
        </p:nvSpPr>
        <p:spPr>
          <a:xfrm>
            <a:off x="6523119" y="2009274"/>
            <a:ext cx="974558" cy="974558"/>
          </a:xfrm>
          <a:prstGeom prst="diamond">
            <a:avLst/>
          </a:prstGeom>
          <a:solidFill>
            <a:srgbClr val="0ECD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06</a:t>
            </a:r>
            <a:endParaRPr lang="zh-CN" altLang="en-US"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1" name="矩形 20"/>
          <p:cNvSpPr/>
          <p:nvPr/>
        </p:nvSpPr>
        <p:spPr>
          <a:xfrm>
            <a:off x="7234987" y="2009274"/>
            <a:ext cx="3806681" cy="974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Yeseva One" panose="00000500000000000000" pitchFamily="2" charset="0"/>
                <a:ea typeface="Source Han Serif SC" panose="02020400000000000000" pitchFamily="18" charset="-122"/>
                <a:sym typeface="Source Han Serif SC" panose="02020400000000000000" pitchFamily="18" charset="-122"/>
              </a:rPr>
              <a:t>GRAMMARLY</a:t>
            </a:r>
          </a:p>
        </p:txBody>
      </p:sp>
      <p:sp>
        <p:nvSpPr>
          <p:cNvPr id="22" name="矩形 21"/>
          <p:cNvSpPr/>
          <p:nvPr/>
        </p:nvSpPr>
        <p:spPr>
          <a:xfrm>
            <a:off x="1727848" y="3652804"/>
            <a:ext cx="3806682" cy="974558"/>
          </a:xfrm>
          <a:prstGeom prst="rect">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3" name="菱形 22"/>
          <p:cNvSpPr/>
          <p:nvPr/>
        </p:nvSpPr>
        <p:spPr>
          <a:xfrm>
            <a:off x="1240567" y="3652804"/>
            <a:ext cx="974558" cy="974558"/>
          </a:xfrm>
          <a:prstGeom prst="diamond">
            <a:avLst/>
          </a:prstGeom>
          <a:solidFill>
            <a:srgbClr val="0ECD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07</a:t>
            </a:r>
            <a:endParaRPr lang="zh-CN" altLang="en-US"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4" name="矩形 23"/>
          <p:cNvSpPr/>
          <p:nvPr/>
        </p:nvSpPr>
        <p:spPr>
          <a:xfrm>
            <a:off x="1952435" y="3652804"/>
            <a:ext cx="3582095" cy="974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Yeseva One" panose="00000500000000000000" pitchFamily="2" charset="0"/>
                <a:ea typeface="Source Han Serif SC" panose="02020400000000000000" pitchFamily="18" charset="-122"/>
                <a:sym typeface="Source Han Serif SC" panose="02020400000000000000" pitchFamily="18" charset="-122"/>
              </a:rPr>
              <a:t>QUIZLET</a:t>
            </a:r>
            <a:r>
              <a:rPr lang="en-US" altLang="zh-CN" sz="2800" dirty="0" smtClean="0">
                <a:latin typeface="Yeseva One" panose="00000500000000000000" pitchFamily="2" charset="0"/>
                <a:ea typeface="Source Han Serif SC" panose="02020400000000000000" pitchFamily="18" charset="-122"/>
                <a:sym typeface="Source Han Serif SC" panose="02020400000000000000" pitchFamily="18" charset="-122"/>
              </a:rPr>
              <a:t>  </a:t>
            </a:r>
            <a:endParaRPr lang="en-US" altLang="zh-CN" sz="2800" dirty="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5" name="矩形 24"/>
          <p:cNvSpPr/>
          <p:nvPr/>
        </p:nvSpPr>
        <p:spPr>
          <a:xfrm>
            <a:off x="7010400" y="3652804"/>
            <a:ext cx="3806682" cy="974558"/>
          </a:xfrm>
          <a:prstGeom prst="rect">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6" name="菱形 25"/>
          <p:cNvSpPr/>
          <p:nvPr/>
        </p:nvSpPr>
        <p:spPr>
          <a:xfrm>
            <a:off x="6523119" y="3652804"/>
            <a:ext cx="974558" cy="974558"/>
          </a:xfrm>
          <a:prstGeom prst="diamond">
            <a:avLst/>
          </a:prstGeom>
          <a:solidFill>
            <a:srgbClr val="0ECD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08</a:t>
            </a:r>
            <a:endParaRPr lang="zh-CN" altLang="en-US"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7" name="矩形 26"/>
          <p:cNvSpPr/>
          <p:nvPr/>
        </p:nvSpPr>
        <p:spPr>
          <a:xfrm>
            <a:off x="7234987" y="3652804"/>
            <a:ext cx="3806681" cy="974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Yeseva One" panose="00000500000000000000" pitchFamily="2" charset="0"/>
                <a:ea typeface="Source Han Serif SC" panose="02020400000000000000" pitchFamily="18" charset="-122"/>
                <a:sym typeface="Source Han Serif SC" panose="02020400000000000000" pitchFamily="18" charset="-122"/>
              </a:rPr>
              <a:t>TANDEM </a:t>
            </a:r>
            <a:endParaRPr lang="en-US" altLang="zh-CN" sz="2800" b="1" dirty="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5" name="Прямоугольник 4">
            <a:hlinkClick r:id="rId4" action="ppaction://hlinkfile"/>
          </p:cNvPr>
          <p:cNvSpPr/>
          <p:nvPr/>
        </p:nvSpPr>
        <p:spPr>
          <a:xfrm>
            <a:off x="5024120" y="2712720"/>
            <a:ext cx="510540" cy="271145"/>
          </a:xfrm>
          <a:prstGeom prst="rect">
            <a:avLst/>
          </a:prstGeom>
          <a:solidFill>
            <a:schemeClr val="bg1"/>
          </a:solidFill>
        </p:spPr>
        <p:style>
          <a:lnRef idx="2">
            <a:schemeClr val="accent1"/>
          </a:lnRef>
          <a:fillRef idx="0">
            <a:srgbClr val="FFFFFF"/>
          </a:fillRef>
          <a:effectRef idx="0">
            <a:srgbClr val="FFFFFF"/>
          </a:effectRef>
          <a:fontRef idx="minor">
            <a:schemeClr val="dk1"/>
          </a:fontRef>
        </p:style>
        <p:txBody>
          <a:bodyPr rtlCol="0" anchor="ctr"/>
          <a:lstStyle/>
          <a:p>
            <a:pPr algn="ctr"/>
            <a:endParaRPr lang="ru-RU" altLang="en-US"/>
          </a:p>
        </p:txBody>
      </p:sp>
      <p:sp>
        <p:nvSpPr>
          <p:cNvPr id="6" name="Прямоугольник 5">
            <a:hlinkClick r:id="rId5" action="ppaction://hlinkfile"/>
          </p:cNvPr>
          <p:cNvSpPr/>
          <p:nvPr/>
        </p:nvSpPr>
        <p:spPr>
          <a:xfrm>
            <a:off x="10355580" y="2667000"/>
            <a:ext cx="448310" cy="292100"/>
          </a:xfrm>
          <a:prstGeom prst="rect">
            <a:avLst/>
          </a:prstGeom>
          <a:solidFill>
            <a:schemeClr val="bg1"/>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ru-RU" altLang="en-US"/>
          </a:p>
        </p:txBody>
      </p:sp>
      <p:sp>
        <p:nvSpPr>
          <p:cNvPr id="10" name="Прямоугольник 9">
            <a:hlinkClick r:id="rId6"/>
          </p:cNvPr>
          <p:cNvSpPr/>
          <p:nvPr/>
        </p:nvSpPr>
        <p:spPr>
          <a:xfrm>
            <a:off x="5024755" y="4357370"/>
            <a:ext cx="512445" cy="228600"/>
          </a:xfrm>
          <a:prstGeom prst="rect">
            <a:avLst/>
          </a:prstGeom>
          <a:solidFill>
            <a:schemeClr val="bg1"/>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ru-RU" altLang="en-US"/>
          </a:p>
        </p:txBody>
      </p:sp>
      <p:sp>
        <p:nvSpPr>
          <p:cNvPr id="3" name="Прямоугольник 2">
            <a:hlinkClick r:id="rId7"/>
          </p:cNvPr>
          <p:cNvSpPr/>
          <p:nvPr/>
        </p:nvSpPr>
        <p:spPr>
          <a:xfrm>
            <a:off x="10355580" y="4357370"/>
            <a:ext cx="448310" cy="228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500" fill="hold"/>
                                        <p:tgtEl>
                                          <p:spTgt spid="24"/>
                                        </p:tgtEl>
                                        <p:attrNameLst>
                                          <p:attrName>ppt_x</p:attrName>
                                        </p:attrNameLst>
                                      </p:cBhvr>
                                      <p:tavLst>
                                        <p:tav tm="0">
                                          <p:val>
                                            <p:strVal val="#ppt_x"/>
                                          </p:val>
                                        </p:tav>
                                        <p:tav tm="100000">
                                          <p:val>
                                            <p:strVal val="#ppt_x"/>
                                          </p:val>
                                        </p:tav>
                                      </p:tavLst>
                                    </p:anim>
                                    <p:anim calcmode="lin" valueType="num">
                                      <p:cBhvr additive="base">
                                        <p:cTn id="58" dur="500" fill="hold"/>
                                        <p:tgtEl>
                                          <p:spTgt spid="24"/>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ppt_x"/>
                                          </p:val>
                                        </p:tav>
                                        <p:tav tm="100000">
                                          <p:val>
                                            <p:strVal val="#ppt_x"/>
                                          </p:val>
                                        </p:tav>
                                      </p:tavLst>
                                    </p:anim>
                                    <p:anim calcmode="lin" valueType="num">
                                      <p:cBhvr additive="base">
                                        <p:cTn id="63" dur="500" fill="hold"/>
                                        <p:tgtEl>
                                          <p:spTgt spid="25"/>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fill="hold"/>
                                        <p:tgtEl>
                                          <p:spTgt spid="26"/>
                                        </p:tgtEl>
                                        <p:attrNameLst>
                                          <p:attrName>ppt_x</p:attrName>
                                        </p:attrNameLst>
                                      </p:cBhvr>
                                      <p:tavLst>
                                        <p:tav tm="0">
                                          <p:val>
                                            <p:strVal val="#ppt_x"/>
                                          </p:val>
                                        </p:tav>
                                        <p:tav tm="100000">
                                          <p:val>
                                            <p:strVal val="#ppt_x"/>
                                          </p:val>
                                        </p:tav>
                                      </p:tavLst>
                                    </p:anim>
                                    <p:anim calcmode="lin" valueType="num">
                                      <p:cBhvr additive="base">
                                        <p:cTn id="68" dur="500" fill="hold"/>
                                        <p:tgtEl>
                                          <p:spTgt spid="26"/>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fill="hold"/>
                                        <p:tgtEl>
                                          <p:spTgt spid="27"/>
                                        </p:tgtEl>
                                        <p:attrNameLst>
                                          <p:attrName>ppt_x</p:attrName>
                                        </p:attrNameLst>
                                      </p:cBhvr>
                                      <p:tavLst>
                                        <p:tav tm="0">
                                          <p:val>
                                            <p:strVal val="#ppt_x"/>
                                          </p:val>
                                        </p:tav>
                                        <p:tav tm="100000">
                                          <p:val>
                                            <p:strVal val="#ppt_x"/>
                                          </p:val>
                                        </p:tav>
                                      </p:tavLst>
                                    </p:anim>
                                    <p:anim calcmode="lin" valueType="num">
                                      <p:cBhvr additive="base">
                                        <p:cTn id="7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8" grpId="0" bldLvl="0" animBg="1"/>
      <p:bldP spid="9" grpId="0" bldLvl="0" animBg="1"/>
      <p:bldP spid="2" grpId="0" bldLvl="0" animBg="1"/>
      <p:bldP spid="15"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t="3711" r="1135"/>
          <a:stretch>
            <a:fillRect/>
          </a:stretch>
        </p:blipFill>
        <p:spPr>
          <a:xfrm>
            <a:off x="75501" y="-58723"/>
            <a:ext cx="12192000" cy="6845300"/>
          </a:xfrm>
          <a:prstGeom prst="rect">
            <a:avLst/>
          </a:prstGeom>
        </p:spPr>
      </p:pic>
      <p:sp>
        <p:nvSpPr>
          <p:cNvPr id="4" name="矩形 3"/>
          <p:cNvSpPr/>
          <p:nvPr/>
        </p:nvSpPr>
        <p:spPr>
          <a:xfrm>
            <a:off x="1727848" y="2009274"/>
            <a:ext cx="3806682" cy="974558"/>
          </a:xfrm>
          <a:prstGeom prst="rect">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Yeseva One" panose="00000500000000000000" pitchFamily="2" charset="0"/>
                <a:ea typeface="Source Han Serif SC" panose="02020400000000000000" pitchFamily="18" charset="-122"/>
                <a:sym typeface="Source Han Serif SC" panose="02020400000000000000" pitchFamily="18" charset="-122"/>
              </a:rPr>
              <a:t>READ THEORY  </a:t>
            </a:r>
            <a:endParaRPr lang="en-US" altLang="zh-CN" sz="2800" b="1" dirty="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8" name="矩形 7"/>
          <p:cNvSpPr/>
          <p:nvPr/>
        </p:nvSpPr>
        <p:spPr>
          <a:xfrm>
            <a:off x="351544" y="668972"/>
            <a:ext cx="11488913" cy="5974236"/>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9" name="矩形 8"/>
          <p:cNvSpPr/>
          <p:nvPr/>
        </p:nvSpPr>
        <p:spPr>
          <a:xfrm>
            <a:off x="3919220" y="428625"/>
            <a:ext cx="4353560" cy="1163320"/>
          </a:xfrm>
          <a:prstGeom prst="rect">
            <a:avLst/>
          </a:prstGeom>
          <a:solidFill>
            <a:srgbClr val="0ECDE6"/>
          </a:solidFill>
          <a:ln w="444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4800" dirty="0">
                <a:latin typeface="Yeseva One" panose="00000500000000000000" pitchFamily="2" charset="0"/>
                <a:ea typeface="Source Han Serif SC" panose="02020400000000000000" pitchFamily="18" charset="-122"/>
                <a:sym typeface="Source Han Serif SC" panose="02020400000000000000" pitchFamily="18" charset="-122"/>
              </a:rPr>
              <a:t>Platforms </a:t>
            </a:r>
          </a:p>
        </p:txBody>
      </p:sp>
      <p:sp>
        <p:nvSpPr>
          <p:cNvPr id="2" name="菱形 1"/>
          <p:cNvSpPr/>
          <p:nvPr/>
        </p:nvSpPr>
        <p:spPr>
          <a:xfrm>
            <a:off x="1240567" y="2009274"/>
            <a:ext cx="974558" cy="974558"/>
          </a:xfrm>
          <a:prstGeom prst="diamond">
            <a:avLst/>
          </a:prstGeom>
          <a:solidFill>
            <a:srgbClr val="0ECD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09</a:t>
            </a:r>
            <a:endParaRPr lang="en-US" altLang="zh-CN"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15" name="矩形 14"/>
          <p:cNvSpPr/>
          <p:nvPr/>
        </p:nvSpPr>
        <p:spPr>
          <a:xfrm>
            <a:off x="7234987" y="1957689"/>
            <a:ext cx="3806682" cy="974558"/>
          </a:xfrm>
          <a:prstGeom prst="rect">
            <a:avLst/>
          </a:prstGeom>
          <a:solidFill>
            <a:srgbClr val="2F5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Yeseva One" panose="00000500000000000000" pitchFamily="2" charset="0"/>
                <a:ea typeface="Source Han Serif SC" panose="02020400000000000000" pitchFamily="18" charset="-122"/>
                <a:sym typeface="Source Han Serif SC" panose="02020400000000000000" pitchFamily="18" charset="-122"/>
              </a:rPr>
              <a:t>TWEE.COM </a:t>
            </a:r>
            <a:endParaRPr lang="zh-CN" altLang="en-US" b="1" dirty="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0" name="菱形 19"/>
          <p:cNvSpPr/>
          <p:nvPr/>
        </p:nvSpPr>
        <p:spPr>
          <a:xfrm>
            <a:off x="6747578" y="1902673"/>
            <a:ext cx="974558" cy="974558"/>
          </a:xfrm>
          <a:prstGeom prst="diamond">
            <a:avLst/>
          </a:prstGeom>
          <a:solidFill>
            <a:srgbClr val="0ECD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rPr>
              <a:t>10</a:t>
            </a:r>
            <a:endParaRPr lang="zh-CN" altLang="en-US" dirty="0">
              <a:solidFill>
                <a:srgbClr val="2F528F"/>
              </a:solidFill>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1" name="矩形 20"/>
          <p:cNvSpPr/>
          <p:nvPr/>
        </p:nvSpPr>
        <p:spPr>
          <a:xfrm>
            <a:off x="7234987" y="2009274"/>
            <a:ext cx="3806681" cy="974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800" b="1" dirty="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24" name="矩形 23"/>
          <p:cNvSpPr/>
          <p:nvPr/>
        </p:nvSpPr>
        <p:spPr>
          <a:xfrm>
            <a:off x="1952435" y="3652804"/>
            <a:ext cx="3582095" cy="974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Yeseva One" panose="00000500000000000000" pitchFamily="2" charset="0"/>
                <a:ea typeface="Source Han Serif SC" panose="02020400000000000000" pitchFamily="18" charset="-122"/>
                <a:sym typeface="Source Han Serif SC" panose="02020400000000000000" pitchFamily="18" charset="-122"/>
              </a:rPr>
              <a:t>  </a:t>
            </a:r>
            <a:endParaRPr lang="en-US" altLang="zh-CN" sz="2800" dirty="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5" name="Прямоугольник 4">
            <a:hlinkClick r:id="rId4"/>
          </p:cNvPr>
          <p:cNvSpPr/>
          <p:nvPr/>
        </p:nvSpPr>
        <p:spPr>
          <a:xfrm>
            <a:off x="5024120" y="2712720"/>
            <a:ext cx="510540" cy="271145"/>
          </a:xfrm>
          <a:prstGeom prst="rect">
            <a:avLst/>
          </a:prstGeom>
          <a:solidFill>
            <a:schemeClr val="bg1"/>
          </a:solidFill>
        </p:spPr>
        <p:style>
          <a:lnRef idx="2">
            <a:schemeClr val="accent1"/>
          </a:lnRef>
          <a:fillRef idx="0">
            <a:srgbClr val="FFFFFF"/>
          </a:fillRef>
          <a:effectRef idx="0">
            <a:srgbClr val="FFFFFF"/>
          </a:effectRef>
          <a:fontRef idx="minor">
            <a:schemeClr val="dk1"/>
          </a:fontRef>
        </p:style>
        <p:txBody>
          <a:bodyPr rtlCol="0" anchor="ctr"/>
          <a:lstStyle/>
          <a:p>
            <a:pPr algn="ctr"/>
            <a:endParaRPr lang="ru-RU" altLang="en-US"/>
          </a:p>
        </p:txBody>
      </p:sp>
      <p:sp>
        <p:nvSpPr>
          <p:cNvPr id="6" name="Прямоугольник 5">
            <a:hlinkClick r:id="rId5"/>
          </p:cNvPr>
          <p:cNvSpPr/>
          <p:nvPr/>
        </p:nvSpPr>
        <p:spPr>
          <a:xfrm>
            <a:off x="10593358" y="2599567"/>
            <a:ext cx="448310" cy="292100"/>
          </a:xfrm>
          <a:prstGeom prst="rect">
            <a:avLst/>
          </a:prstGeom>
          <a:solidFill>
            <a:schemeClr val="bg1"/>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ru-RU" altLang="en-US"/>
          </a:p>
        </p:txBody>
      </p:sp>
      <p:sp>
        <p:nvSpPr>
          <p:cNvPr id="3" name="Управляющая кнопка: фильм 2">
            <a:hlinkClick r:id="rId6" action="ppaction://hlinkfile"/>
          </p:cNvPr>
          <p:cNvSpPr/>
          <p:nvPr/>
        </p:nvSpPr>
        <p:spPr>
          <a:xfrm>
            <a:off x="10612120" y="5987415"/>
            <a:ext cx="819785" cy="599440"/>
          </a:xfrm>
          <a:prstGeom prst="actionButtonMovie">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ru-RU" altLang="en-US"/>
          </a:p>
        </p:txBody>
      </p:sp>
      <p:sp>
        <p:nvSpPr>
          <p:cNvPr id="12" name="Управляющая кнопка: фильм 11">
            <a:hlinkClick r:id="rId7" action="ppaction://hlinkfile"/>
          </p:cNvPr>
          <p:cNvSpPr/>
          <p:nvPr/>
        </p:nvSpPr>
        <p:spPr>
          <a:xfrm>
            <a:off x="10742930" y="3120390"/>
            <a:ext cx="626110" cy="426720"/>
          </a:xfrm>
          <a:prstGeom prst="actionButtonMovie">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ru-RU" altLang="en-US"/>
          </a:p>
        </p:txBody>
      </p:sp>
      <p:sp>
        <p:nvSpPr>
          <p:cNvPr id="10" name="TextBox 9"/>
          <p:cNvSpPr txBox="1"/>
          <p:nvPr/>
        </p:nvSpPr>
        <p:spPr>
          <a:xfrm>
            <a:off x="679508" y="4847570"/>
            <a:ext cx="4093828" cy="707886"/>
          </a:xfrm>
          <a:prstGeom prst="rect">
            <a:avLst/>
          </a:prstGeom>
          <a:noFill/>
        </p:spPr>
        <p:txBody>
          <a:bodyPr wrap="square" rtlCol="0">
            <a:spAutoFit/>
          </a:bodyPr>
          <a:lstStyle/>
          <a:p>
            <a:r>
              <a:rPr lang="en-US" sz="4000" b="1" dirty="0" smtClean="0">
                <a:latin typeface="Times New Roman" panose="02020603050405020304" pitchFamily="18" charset="0"/>
                <a:cs typeface="Times New Roman" panose="02020603050405020304" pitchFamily="18" charset="0"/>
              </a:rPr>
              <a:t>PICKLANG</a:t>
            </a:r>
            <a:r>
              <a:rPr lang="en-US" dirty="0" smtClean="0"/>
              <a:t>  </a:t>
            </a:r>
            <a:endParaRPr lang="ru-RU" dirty="0"/>
          </a:p>
        </p:txBody>
      </p:sp>
      <p:sp>
        <p:nvSpPr>
          <p:cNvPr id="11" name="Прямоугольник 10">
            <a:hlinkClick r:id="rId8"/>
          </p:cNvPr>
          <p:cNvSpPr/>
          <p:nvPr/>
        </p:nvSpPr>
        <p:spPr>
          <a:xfrm>
            <a:off x="2785145" y="5469622"/>
            <a:ext cx="645952" cy="2684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5914239" y="4627362"/>
            <a:ext cx="4219662" cy="1077218"/>
          </a:xfrm>
          <a:prstGeom prst="rect">
            <a:avLst/>
          </a:prstGeom>
          <a:noFill/>
        </p:spPr>
        <p:txBody>
          <a:bodyPr wrap="square" rtlCol="0">
            <a:spAutoFit/>
          </a:bodyPr>
          <a:lstStyle/>
          <a:p>
            <a:r>
              <a:rPr lang="en-US" sz="3200" b="1" dirty="0" smtClean="0">
                <a:latin typeface="Times New Roman" panose="02020603050405020304" pitchFamily="18" charset="0"/>
                <a:cs typeface="Times New Roman" panose="02020603050405020304" pitchFamily="18" charset="0"/>
              </a:rPr>
              <a:t>CREATIVE REALITY STUDIO</a:t>
            </a:r>
            <a:endParaRPr lang="ru-RU" sz="3200" b="1" dirty="0">
              <a:latin typeface="Times New Roman" panose="02020603050405020304" pitchFamily="18" charset="0"/>
              <a:cs typeface="Times New Roman" panose="02020603050405020304" pitchFamily="18" charset="0"/>
            </a:endParaRPr>
          </a:p>
        </p:txBody>
      </p:sp>
      <p:sp>
        <p:nvSpPr>
          <p:cNvPr id="14" name="Прямоугольник 13">
            <a:hlinkClick r:id="rId9"/>
          </p:cNvPr>
          <p:cNvSpPr/>
          <p:nvPr/>
        </p:nvSpPr>
        <p:spPr>
          <a:xfrm>
            <a:off x="8783273" y="5704580"/>
            <a:ext cx="864066" cy="2828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nodePh="1">
                                  <p:stCondLst>
                                    <p:cond delay="0"/>
                                  </p:stCondLst>
                                  <p:endCondLst>
                                    <p:cond evt="begin" delay="0">
                                      <p:tn val="40"/>
                                    </p:cond>
                                  </p:end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8" grpId="0" bldLvl="0" animBg="1"/>
      <p:bldP spid="9" grpId="0" bldLvl="0" animBg="1"/>
      <p:bldP spid="2" grpId="0" bldLvl="0" animBg="1"/>
      <p:bldP spid="15" grpId="0" bldLvl="0" animBg="1"/>
      <p:bldP spid="20" grpId="0" bldLvl="0" animBg="1"/>
      <p:bldP spid="21" grpId="0" bldLvl="0" animBg="1"/>
      <p:bldP spid="2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t="3711" r="1135"/>
          <a:stretch>
            <a:fillRect/>
          </a:stretch>
        </p:blipFill>
        <p:spPr>
          <a:xfrm>
            <a:off x="0" y="0"/>
            <a:ext cx="12192000" cy="6845300"/>
          </a:xfrm>
          <a:prstGeom prst="rect">
            <a:avLst/>
          </a:prstGeom>
        </p:spPr>
      </p:pic>
      <p:sp>
        <p:nvSpPr>
          <p:cNvPr id="16" name="矩形 15"/>
          <p:cNvSpPr/>
          <p:nvPr/>
        </p:nvSpPr>
        <p:spPr>
          <a:xfrm>
            <a:off x="351544" y="668972"/>
            <a:ext cx="11488913" cy="5974236"/>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8" name="矩形 7"/>
          <p:cNvSpPr/>
          <p:nvPr/>
        </p:nvSpPr>
        <p:spPr>
          <a:xfrm>
            <a:off x="875799" y="1458320"/>
            <a:ext cx="10440402" cy="3941361"/>
          </a:xfrm>
          <a:prstGeom prst="rect">
            <a:avLst/>
          </a:prstGeom>
          <a:solidFill>
            <a:srgbClr val="2F528F"/>
          </a:solidFill>
          <a:ln w="444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2" tIns="60941" rIns="121882" bIns="6094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6600" dirty="0">
              <a:latin typeface="Yeseva One" panose="00000500000000000000" pitchFamily="2" charset="0"/>
              <a:ea typeface="Source Han Serif SC" panose="02020400000000000000" pitchFamily="18" charset="-122"/>
              <a:sym typeface="Source Han Serif SC" panose="02020400000000000000" pitchFamily="18" charset="-122"/>
            </a:endParaRPr>
          </a:p>
        </p:txBody>
      </p:sp>
      <p:grpSp>
        <p:nvGrpSpPr>
          <p:cNvPr id="9" name="组合 8"/>
          <p:cNvGrpSpPr/>
          <p:nvPr/>
        </p:nvGrpSpPr>
        <p:grpSpPr>
          <a:xfrm>
            <a:off x="875799" y="2213393"/>
            <a:ext cx="10440402" cy="2431214"/>
            <a:chOff x="875799" y="2160722"/>
            <a:chExt cx="10440402" cy="2431214"/>
          </a:xfrm>
        </p:grpSpPr>
        <p:sp>
          <p:nvSpPr>
            <p:cNvPr id="10" name="矩形 9"/>
            <p:cNvSpPr>
              <a:spLocks noChangeArrowheads="1"/>
            </p:cNvSpPr>
            <p:nvPr/>
          </p:nvSpPr>
          <p:spPr bwMode="auto">
            <a:xfrm>
              <a:off x="875799" y="2160722"/>
              <a:ext cx="10440402" cy="1846659"/>
            </a:xfrm>
            <a:prstGeom prst="rect">
              <a:avLst/>
            </a:prstGeom>
            <a:noFill/>
            <a:ln>
              <a:noFill/>
            </a:ln>
            <a:effec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0" b="1" dirty="0">
                  <a:solidFill>
                    <a:schemeClr val="bg1"/>
                  </a:solidFill>
                  <a:latin typeface="Yeseva One" panose="00000500000000000000" pitchFamily="2" charset="0"/>
                  <a:ea typeface="Source Han Serif SC" panose="02020400000000000000" pitchFamily="18" charset="-122"/>
                  <a:sym typeface="Source Han Serif SC" panose="02020400000000000000" pitchFamily="18" charset="-122"/>
                </a:rPr>
                <a:t>THANKS</a:t>
              </a:r>
              <a:endParaRPr lang="zh-CN" altLang="en-US" sz="12000" dirty="0">
                <a:solidFill>
                  <a:schemeClr val="bg1"/>
                </a:solidFill>
                <a:latin typeface="Yeseva One" panose="00000500000000000000" pitchFamily="2" charset="0"/>
                <a:ea typeface="Source Han Serif SC" panose="02020400000000000000" pitchFamily="18" charset="-122"/>
                <a:sym typeface="Source Han Serif SC" panose="02020400000000000000" pitchFamily="18" charset="-122"/>
              </a:endParaRPr>
            </a:p>
          </p:txBody>
        </p:sp>
        <p:sp>
          <p:nvSpPr>
            <p:cNvPr id="11" name="原创设计师QQ598969553                 _16"/>
            <p:cNvSpPr txBox="1"/>
            <p:nvPr/>
          </p:nvSpPr>
          <p:spPr>
            <a:xfrm>
              <a:off x="2618695" y="4007381"/>
              <a:ext cx="6954611" cy="584555"/>
            </a:xfrm>
            <a:prstGeom prst="rect">
              <a:avLst/>
            </a:prstGeom>
            <a:noFill/>
            <a:effectLst/>
          </p:spPr>
          <p:txBody>
            <a:bodyPr wrap="square" lIns="91412" tIns="45706" rIns="91412" bIns="4570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buNone/>
              </a:pPr>
              <a:r>
                <a:rPr lang="en-US" altLang="zh-CN" sz="2400" dirty="0">
                  <a:solidFill>
                    <a:schemeClr val="bg1"/>
                  </a:solidFill>
                  <a:latin typeface="Yeseva One" panose="00000500000000000000" pitchFamily="2" charset="0"/>
                  <a:ea typeface="Source Han Serif SC" panose="02020400000000000000" pitchFamily="18" charset="-122"/>
                  <a:sym typeface="Source Han Serif SC" panose="02020400000000000000" pitchFamily="18" charset="-122"/>
                </a:rPr>
                <a:t>DO YOU HAVE ANY QUESTIONS</a:t>
              </a:r>
              <a:endParaRPr lang="zh-CN" altLang="en-US" sz="2400" dirty="0">
                <a:solidFill>
                  <a:schemeClr val="bg1"/>
                </a:solidFill>
                <a:latin typeface="Yeseva One" panose="00000500000000000000" pitchFamily="2" charset="0"/>
                <a:ea typeface="Source Han Serif SC" panose="02020400000000000000" pitchFamily="18" charset="-122"/>
                <a:cs typeface="Arial" panose="020B0604020202020204" pitchFamily="34" charset="0"/>
                <a:sym typeface="Source Han Serif SC" panose="02020400000000000000" pitchFamily="18"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8-0318-8 渐变科幻人工智能科技PPT模板"/>
</p:tagLst>
</file>

<file path=ppt/theme/theme1.xml><?xml version="1.0" encoding="utf-8"?>
<a:theme xmlns:a="http://schemas.openxmlformats.org/drawingml/2006/main" name="AAAAAAAAAAAAAAAAAAAAAAAAAAA">
  <a:themeElements>
    <a:clrScheme name="自定义 8">
      <a:dk1>
        <a:sysClr val="windowText" lastClr="000000"/>
      </a:dk1>
      <a:lt1>
        <a:sysClr val="window" lastClr="FFFFFF"/>
      </a:lt1>
      <a:dk2>
        <a:srgbClr val="44546A"/>
      </a:dk2>
      <a:lt2>
        <a:srgbClr val="E7E6E6"/>
      </a:lt2>
      <a:accent1>
        <a:srgbClr val="2F528F"/>
      </a:accent1>
      <a:accent2>
        <a:srgbClr val="0ECDE6"/>
      </a:accent2>
      <a:accent3>
        <a:srgbClr val="2F528F"/>
      </a:accent3>
      <a:accent4>
        <a:srgbClr val="0ECDE6"/>
      </a:accent4>
      <a:accent5>
        <a:srgbClr val="2F528F"/>
      </a:accent5>
      <a:accent6>
        <a:srgbClr val="0ECDE6"/>
      </a:accent6>
      <a:hlink>
        <a:srgbClr val="2F528F"/>
      </a:hlink>
      <a:folHlink>
        <a:srgbClr val="0ECDE6"/>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AAAAAAAAAAAAAAAAAAAAAAAAAAA">
  <a:themeElements>
    <a:clrScheme name="自定义 8">
      <a:dk1>
        <a:sysClr val="windowText" lastClr="000000"/>
      </a:dk1>
      <a:lt1>
        <a:sysClr val="window" lastClr="FFFFFF"/>
      </a:lt1>
      <a:dk2>
        <a:srgbClr val="44546A"/>
      </a:dk2>
      <a:lt2>
        <a:srgbClr val="E7E6E6"/>
      </a:lt2>
      <a:accent1>
        <a:srgbClr val="2F528F"/>
      </a:accent1>
      <a:accent2>
        <a:srgbClr val="0ECDE6"/>
      </a:accent2>
      <a:accent3>
        <a:srgbClr val="2F528F"/>
      </a:accent3>
      <a:accent4>
        <a:srgbClr val="0ECDE6"/>
      </a:accent4>
      <a:accent5>
        <a:srgbClr val="2F528F"/>
      </a:accent5>
      <a:accent6>
        <a:srgbClr val="0ECDE6"/>
      </a:accent6>
      <a:hlink>
        <a:srgbClr val="2F528F"/>
      </a:hlink>
      <a:folHlink>
        <a:srgbClr val="0ECDE6"/>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481</TotalTime>
  <Words>158</Words>
  <Application>Microsoft Office PowerPoint</Application>
  <PresentationFormat>Произвольный</PresentationFormat>
  <Paragraphs>50</Paragraphs>
  <Slides>7</Slides>
  <Notes>7</Notes>
  <HiddenSlides>0</HiddenSlides>
  <MMClips>0</MMClips>
  <ScaleCrop>false</ScaleCrop>
  <HeadingPairs>
    <vt:vector size="4" baseType="variant">
      <vt:variant>
        <vt:lpstr>Тема</vt:lpstr>
      </vt:variant>
      <vt:variant>
        <vt:i4>2</vt:i4>
      </vt:variant>
      <vt:variant>
        <vt:lpstr>Заголовки слайдов</vt:lpstr>
      </vt:variant>
      <vt:variant>
        <vt:i4>7</vt:i4>
      </vt:variant>
    </vt:vector>
  </HeadingPairs>
  <TitlesOfParts>
    <vt:vector size="9" baseType="lpstr">
      <vt:lpstr>AAAAAAAAAAAAAAAAAAAAAAAAAAA</vt:lpstr>
      <vt:lpstr>1_AAAAAAAAAAAAAAAAAAAAAAAAAAA</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8-0318-8 渐变科幻人工智能科技PPT模板</dc:title>
  <dc:creator>Administrator</dc:creator>
  <cp:lastModifiedBy>Андрей Курчатов</cp:lastModifiedBy>
  <cp:revision>89</cp:revision>
  <dcterms:created xsi:type="dcterms:W3CDTF">2019-03-18T08:49:00Z</dcterms:created>
  <dcterms:modified xsi:type="dcterms:W3CDTF">2025-06-11T07:53:58Z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1CC9F05F51C84924B24728D17FE55F82_13</vt:lpwstr>
  </property>
  <property fmtid="{D5CDD505-2E9C-101B-9397-08002B2CF9AE}" pid="3" name="KSOProductBuildVer">
    <vt:lpwstr>1049-12.2.0.13306</vt:lpwstr>
  </property>
</Properties>
</file>