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8" r:id="rId2"/>
    <p:sldId id="277" r:id="rId3"/>
    <p:sldId id="266" r:id="rId4"/>
    <p:sldId id="265" r:id="rId5"/>
    <p:sldId id="305" r:id="rId6"/>
    <p:sldId id="308" r:id="rId7"/>
    <p:sldId id="279" r:id="rId8"/>
    <p:sldId id="269" r:id="rId9"/>
    <p:sldId id="270" r:id="rId10"/>
    <p:sldId id="271" r:id="rId11"/>
    <p:sldId id="272" r:id="rId12"/>
    <p:sldId id="275" r:id="rId13"/>
    <p:sldId id="276" r:id="rId14"/>
    <p:sldId id="273" r:id="rId15"/>
    <p:sldId id="274" r:id="rId16"/>
    <p:sldId id="301" r:id="rId17"/>
    <p:sldId id="281" r:id="rId18"/>
    <p:sldId id="302" r:id="rId19"/>
    <p:sldId id="263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2" d="100"/>
          <a:sy n="52" d="100"/>
        </p:scale>
        <p:origin x="86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CD8F7-AEDA-4F4E-B788-358AB6C395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9D755-FC07-4F9C-9D93-A4465E9E95F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Математическая игра «МатемаУЧКА»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52916B6-0A0C-4BB7-9D53-8D2926B4BC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315" y="4846865"/>
            <a:ext cx="1262763" cy="171403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E55366-2F05-40DF-9A5F-974A24677E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464" y="4789515"/>
            <a:ext cx="1644323" cy="206848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48BDC1B-8B74-4428-905A-5DEEDD5590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455" y="3210650"/>
            <a:ext cx="1767491" cy="252498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F10CF1A-D3EC-4F16-B21A-AB099B7A77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555" y="915527"/>
            <a:ext cx="1960890" cy="280127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C27E5B1-A9DE-41E2-941C-B7A3D93016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8320" y="4458437"/>
            <a:ext cx="1000125" cy="142875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6F73D53-E487-442D-83CF-83784D1711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70" y="5257800"/>
            <a:ext cx="1000125" cy="142875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79DF1E1-FA4D-45A2-9421-68BF69A435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725" y="315913"/>
            <a:ext cx="1000125" cy="142875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EF09A4AE-4429-4F76-85D0-926A32869F7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37" y="584994"/>
            <a:ext cx="1447518" cy="206788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349" y="214876"/>
            <a:ext cx="8691716" cy="6428248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5117690" y="214876"/>
            <a:ext cx="4513007" cy="2454583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987845" y="943896"/>
            <a:ext cx="30234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	Здраствуйте друзья!!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1826" y="1181640"/>
            <a:ext cx="7990613" cy="44947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645" y="785203"/>
            <a:ext cx="8619877" cy="484868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«Заселим домик». </a:t>
            </a:r>
          </a:p>
        </p:txBody>
      </p:sp>
      <p:pic>
        <p:nvPicPr>
          <p:cNvPr id="5" name="Рисунок 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42365" y="2286635"/>
            <a:ext cx="4572000" cy="3429000"/>
          </a:xfrm>
          <a:prstGeom prst="rect">
            <a:avLst/>
          </a:prstGeom>
        </p:spPr>
      </p:pic>
      <p:pic>
        <p:nvPicPr>
          <p:cNvPr id="7" name="Рисунок 3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476365" y="2286635"/>
            <a:ext cx="45720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en-US" sz="4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«Найди недостающую фигуру?».  </a:t>
            </a:r>
          </a:p>
        </p:txBody>
      </p:sp>
      <p:pic>
        <p:nvPicPr>
          <p:cNvPr id="5" name="Рисунок 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42365" y="2286635"/>
            <a:ext cx="4572000" cy="3429000"/>
          </a:xfrm>
          <a:prstGeom prst="rect">
            <a:avLst/>
          </a:prstGeom>
        </p:spPr>
      </p:pic>
      <p:pic>
        <p:nvPicPr>
          <p:cNvPr id="7" name="Рисунок 1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476365" y="2286635"/>
            <a:ext cx="45720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«Ручеек»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«Крестики»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Состав числа «6»</a:t>
            </a:r>
          </a:p>
          <a:p>
            <a:pPr algn="ctr"/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и 4,</a:t>
            </a:r>
          </a:p>
          <a:p>
            <a:pPr algn="ctr"/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и 5,</a:t>
            </a:r>
          </a:p>
          <a:p>
            <a:pPr algn="ctr"/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и 3</a:t>
            </a:r>
          </a:p>
          <a:p>
            <a:pPr algn="ctr"/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и 0.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«Нолики»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числа «7»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и 6, 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и 4, 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и 2, 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 и 0.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5342" y="671051"/>
            <a:ext cx="8613058" cy="551589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437" y="796413"/>
            <a:ext cx="7881001" cy="491731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199" y="657380"/>
            <a:ext cx="8397195" cy="554323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457" y="722671"/>
            <a:ext cx="8662666" cy="571015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758" y="707923"/>
            <a:ext cx="9278045" cy="5294671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6371304" y="4380271"/>
            <a:ext cx="1504336" cy="634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902542" y="4380271"/>
            <a:ext cx="1238864" cy="634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503" y="467447"/>
            <a:ext cx="9440993" cy="5387661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4114800" y="1651819"/>
            <a:ext cx="1725561" cy="7964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8819535" y="4159046"/>
            <a:ext cx="1607574" cy="6784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355" y="530744"/>
            <a:ext cx="8804787" cy="536098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697" y="494071"/>
            <a:ext cx="8740877" cy="586985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altLang="en-US" sz="4000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«Цифры играют в прятки». </a:t>
            </a:r>
            <a:br>
              <a:rPr lang="ru-RU" altLang="en-US" sz="4000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4000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Математический планшет «</a:t>
            </a:r>
            <a:r>
              <a:rPr lang="ru-RU" altLang="en-US" sz="4000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Геоборд</a:t>
            </a:r>
            <a:r>
              <a:rPr lang="ru-RU" altLang="en-US" sz="4000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br>
              <a:rPr lang="ru-RU" altLang="en-US" sz="2800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en-US" sz="2800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2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175" y="2235200"/>
            <a:ext cx="3890645" cy="3887470"/>
          </a:xfrm>
          <a:prstGeom prst="rect">
            <a:avLst/>
          </a:prstGeom>
        </p:spPr>
      </p:pic>
      <p:pic>
        <p:nvPicPr>
          <p:cNvPr id="7" name="Рисунок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405" y="2235200"/>
            <a:ext cx="3979545" cy="370713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568" y="840658"/>
            <a:ext cx="4070555" cy="468998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en-US" sz="4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со счетными палочками. Логика.</a:t>
            </a:r>
          </a:p>
        </p:txBody>
      </p:sp>
      <p:pic>
        <p:nvPicPr>
          <p:cNvPr id="7" name="Замещающее содержимое 6" descr="Задание Енотик - дом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16200000">
            <a:off x="7211060" y="2021205"/>
            <a:ext cx="4604385" cy="4081145"/>
          </a:xfrm>
          <a:prstGeom prst="rect">
            <a:avLst/>
          </a:prstGeom>
        </p:spPr>
      </p:pic>
      <p:pic>
        <p:nvPicPr>
          <p:cNvPr id="10" name="Замещающее содержимое 9" descr="Задание Енотик - корова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 rot="16200000">
            <a:off x="991235" y="1443355"/>
            <a:ext cx="4661535" cy="529526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581" y="383944"/>
            <a:ext cx="9306232" cy="609011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89</Words>
  <Application>Microsoft Office PowerPoint</Application>
  <PresentationFormat>Широкоэкранный</PresentationFormat>
  <Paragraphs>19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Тема Office</vt:lpstr>
      <vt:lpstr>Математическая игра «МатемаУЧКА»</vt:lpstr>
      <vt:lpstr>Презентация PowerPoint</vt:lpstr>
      <vt:lpstr>Презентация PowerPoint</vt:lpstr>
      <vt:lpstr>Презентация PowerPoint</vt:lpstr>
      <vt:lpstr>Игра «Заселим домик». </vt:lpstr>
      <vt:lpstr>Игра «Найди недостающую фигуру?».  </vt:lpstr>
      <vt:lpstr>Игра «Ручеек»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Игра «Цифры играют в прятки».  Математический планшет «Геоборд». </vt:lpstr>
      <vt:lpstr>Презентация PowerPoint</vt:lpstr>
      <vt:lpstr>Игры со счетными палочками. Логика.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</cp:revision>
  <dcterms:created xsi:type="dcterms:W3CDTF">2023-01-24T04:39:00Z</dcterms:created>
  <dcterms:modified xsi:type="dcterms:W3CDTF">2023-01-26T16:51:09Z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3D6D55B1D99E47D5A82A59E70FA2AA1F</vt:lpwstr>
  </property>
  <property fmtid="{D5CDD505-2E9C-101B-9397-08002B2CF9AE}" pid="3" name="KSOProductBuildVer">
    <vt:lpwstr>1049-11.2.0.11440</vt:lpwstr>
  </property>
</Properties>
</file>