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6B1C86-85AD-4FAA-974D-62D7C758C67E}" type="doc">
      <dgm:prSet loTypeId="urn:microsoft.com/office/officeart/2005/8/layout/default" loCatId="list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31BC88E0-248F-424E-9195-421DC0495146}">
      <dgm:prSet phldrT="[Текст]"/>
      <dgm:spPr/>
      <dgm:t>
        <a:bodyPr/>
        <a:lstStyle/>
        <a:p>
          <a:r>
            <a:rPr lang="ru-RU" dirty="0" smtClean="0"/>
            <a:t>Негативизм</a:t>
          </a:r>
          <a:endParaRPr lang="ru-RU" dirty="0"/>
        </a:p>
      </dgm:t>
    </dgm:pt>
    <dgm:pt modelId="{16F38519-C70E-41F9-88BE-EC652B99D671}" type="parTrans" cxnId="{E7CC3EBA-0B79-4C1C-A79B-3AA1BD80E1A8}">
      <dgm:prSet/>
      <dgm:spPr/>
      <dgm:t>
        <a:bodyPr/>
        <a:lstStyle/>
        <a:p>
          <a:endParaRPr lang="ru-RU"/>
        </a:p>
      </dgm:t>
    </dgm:pt>
    <dgm:pt modelId="{46254A83-2D76-45F4-83AC-F3EDCEAFB1F0}" type="sibTrans" cxnId="{E7CC3EBA-0B79-4C1C-A79B-3AA1BD80E1A8}">
      <dgm:prSet/>
      <dgm:spPr/>
      <dgm:t>
        <a:bodyPr/>
        <a:lstStyle/>
        <a:p>
          <a:endParaRPr lang="ru-RU"/>
        </a:p>
      </dgm:t>
    </dgm:pt>
    <dgm:pt modelId="{D59ED59B-F286-42B6-A501-2EAB84973E54}">
      <dgm:prSet phldrT="[Текст]"/>
      <dgm:spPr/>
      <dgm:t>
        <a:bodyPr/>
        <a:lstStyle/>
        <a:p>
          <a:r>
            <a:rPr lang="ru-RU" dirty="0" smtClean="0"/>
            <a:t>Упрямство</a:t>
          </a:r>
          <a:endParaRPr lang="ru-RU" dirty="0"/>
        </a:p>
      </dgm:t>
    </dgm:pt>
    <dgm:pt modelId="{B1B7164D-C54D-4AF3-BCB9-BA2B3A13DDA2}" type="parTrans" cxnId="{AB7BEA33-CC3A-4DF6-825A-4A6C5A7E7C28}">
      <dgm:prSet/>
      <dgm:spPr/>
      <dgm:t>
        <a:bodyPr/>
        <a:lstStyle/>
        <a:p>
          <a:endParaRPr lang="ru-RU"/>
        </a:p>
      </dgm:t>
    </dgm:pt>
    <dgm:pt modelId="{616A3490-BCE8-4349-871A-E5B3194B6FCE}" type="sibTrans" cxnId="{AB7BEA33-CC3A-4DF6-825A-4A6C5A7E7C28}">
      <dgm:prSet/>
      <dgm:spPr/>
      <dgm:t>
        <a:bodyPr/>
        <a:lstStyle/>
        <a:p>
          <a:endParaRPr lang="ru-RU"/>
        </a:p>
      </dgm:t>
    </dgm:pt>
    <dgm:pt modelId="{D033BCFB-92AF-4DBF-B55B-503B2E07B456}">
      <dgm:prSet phldrT="[Текст]"/>
      <dgm:spPr/>
      <dgm:t>
        <a:bodyPr/>
        <a:lstStyle/>
        <a:p>
          <a:r>
            <a:rPr lang="ru-RU" dirty="0" smtClean="0"/>
            <a:t>Строптивость</a:t>
          </a:r>
          <a:endParaRPr lang="ru-RU" dirty="0"/>
        </a:p>
      </dgm:t>
    </dgm:pt>
    <dgm:pt modelId="{49D50DBE-525B-48D8-A588-6064559C1592}" type="parTrans" cxnId="{F7E1A538-7688-4B0B-8896-C771DC9BD0D0}">
      <dgm:prSet/>
      <dgm:spPr/>
      <dgm:t>
        <a:bodyPr/>
        <a:lstStyle/>
        <a:p>
          <a:endParaRPr lang="ru-RU"/>
        </a:p>
      </dgm:t>
    </dgm:pt>
    <dgm:pt modelId="{7F310839-1F98-442A-B982-E201B51205E6}" type="sibTrans" cxnId="{F7E1A538-7688-4B0B-8896-C771DC9BD0D0}">
      <dgm:prSet/>
      <dgm:spPr/>
      <dgm:t>
        <a:bodyPr/>
        <a:lstStyle/>
        <a:p>
          <a:endParaRPr lang="ru-RU"/>
        </a:p>
      </dgm:t>
    </dgm:pt>
    <dgm:pt modelId="{DECADF2E-DCC4-4F94-8E84-685144B488A1}">
      <dgm:prSet phldrT="[Текст]"/>
      <dgm:spPr/>
      <dgm:t>
        <a:bodyPr/>
        <a:lstStyle/>
        <a:p>
          <a:r>
            <a:rPr lang="ru-RU" dirty="0" smtClean="0"/>
            <a:t>Протест-бунт</a:t>
          </a:r>
          <a:endParaRPr lang="ru-RU" dirty="0"/>
        </a:p>
      </dgm:t>
    </dgm:pt>
    <dgm:pt modelId="{CBCB53B7-0E7C-4365-A411-3FC740DCDE90}" type="parTrans" cxnId="{7AF0FD3B-7106-457F-8A69-F29A2593DC83}">
      <dgm:prSet/>
      <dgm:spPr/>
      <dgm:t>
        <a:bodyPr/>
        <a:lstStyle/>
        <a:p>
          <a:endParaRPr lang="ru-RU"/>
        </a:p>
      </dgm:t>
    </dgm:pt>
    <dgm:pt modelId="{4B57832B-3D6D-42D7-A2A7-2F103862CC51}" type="sibTrans" cxnId="{7AF0FD3B-7106-457F-8A69-F29A2593DC83}">
      <dgm:prSet/>
      <dgm:spPr/>
      <dgm:t>
        <a:bodyPr/>
        <a:lstStyle/>
        <a:p>
          <a:endParaRPr lang="ru-RU"/>
        </a:p>
      </dgm:t>
    </dgm:pt>
    <dgm:pt modelId="{3E64C4F5-1F9D-452E-99A0-C4E3656B6643}">
      <dgm:prSet phldrT="[Текст]"/>
      <dgm:spPr/>
      <dgm:t>
        <a:bodyPr/>
        <a:lstStyle/>
        <a:p>
          <a:r>
            <a:rPr lang="ru-RU" dirty="0" smtClean="0"/>
            <a:t>Симптом обесценивания</a:t>
          </a:r>
          <a:endParaRPr lang="ru-RU" dirty="0"/>
        </a:p>
      </dgm:t>
    </dgm:pt>
    <dgm:pt modelId="{DD3943FE-B004-4262-B209-3C5D3CB3A04E}" type="parTrans" cxnId="{C7BAC37B-148C-47E9-AB89-D779F13BDEBD}">
      <dgm:prSet/>
      <dgm:spPr/>
      <dgm:t>
        <a:bodyPr/>
        <a:lstStyle/>
        <a:p>
          <a:endParaRPr lang="ru-RU"/>
        </a:p>
      </dgm:t>
    </dgm:pt>
    <dgm:pt modelId="{13C9CC46-D658-4DE7-8504-7FFF0FC7A01F}" type="sibTrans" cxnId="{C7BAC37B-148C-47E9-AB89-D779F13BDEBD}">
      <dgm:prSet/>
      <dgm:spPr/>
      <dgm:t>
        <a:bodyPr/>
        <a:lstStyle/>
        <a:p>
          <a:endParaRPr lang="ru-RU"/>
        </a:p>
      </dgm:t>
    </dgm:pt>
    <dgm:pt modelId="{736D8D18-90EC-4ADA-9A29-3B00E57FB1EC}">
      <dgm:prSet phldrT="[Текст]"/>
      <dgm:spPr/>
      <dgm:t>
        <a:bodyPr/>
        <a:lstStyle/>
        <a:p>
          <a:r>
            <a:rPr lang="ru-RU" dirty="0" smtClean="0"/>
            <a:t>Своеволие</a:t>
          </a:r>
          <a:endParaRPr lang="ru-RU" dirty="0"/>
        </a:p>
      </dgm:t>
    </dgm:pt>
    <dgm:pt modelId="{0DCB60C4-D4CB-48EC-9290-0142486C32F4}" type="parTrans" cxnId="{5670DD16-FBAA-41A4-BFE5-2D56237DA84E}">
      <dgm:prSet/>
      <dgm:spPr/>
      <dgm:t>
        <a:bodyPr/>
        <a:lstStyle/>
        <a:p>
          <a:endParaRPr lang="ru-RU"/>
        </a:p>
      </dgm:t>
    </dgm:pt>
    <dgm:pt modelId="{209052C6-18A4-49F8-A540-C6AE96891261}" type="sibTrans" cxnId="{5670DD16-FBAA-41A4-BFE5-2D56237DA84E}">
      <dgm:prSet/>
      <dgm:spPr/>
      <dgm:t>
        <a:bodyPr/>
        <a:lstStyle/>
        <a:p>
          <a:endParaRPr lang="ru-RU"/>
        </a:p>
      </dgm:t>
    </dgm:pt>
    <dgm:pt modelId="{0A055B08-E0AB-40A7-88BA-5E11EA076847}">
      <dgm:prSet/>
      <dgm:spPr/>
      <dgm:t>
        <a:bodyPr/>
        <a:lstStyle/>
        <a:p>
          <a:r>
            <a:rPr lang="ru-RU" dirty="0" smtClean="0"/>
            <a:t>Деспотизм-ревность</a:t>
          </a:r>
          <a:endParaRPr lang="ru-RU" dirty="0"/>
        </a:p>
      </dgm:t>
    </dgm:pt>
    <dgm:pt modelId="{F5AFD4C0-1AA5-4848-834F-5F3B2CB807FC}" type="parTrans" cxnId="{E8349A5E-4ACD-4345-80D6-3F3D34C4E5B9}">
      <dgm:prSet/>
      <dgm:spPr/>
      <dgm:t>
        <a:bodyPr/>
        <a:lstStyle/>
        <a:p>
          <a:endParaRPr lang="ru-RU"/>
        </a:p>
      </dgm:t>
    </dgm:pt>
    <dgm:pt modelId="{F4BE6C00-EE74-41CD-8FE0-CC0AE68842F4}" type="sibTrans" cxnId="{E8349A5E-4ACD-4345-80D6-3F3D34C4E5B9}">
      <dgm:prSet/>
      <dgm:spPr/>
      <dgm:t>
        <a:bodyPr/>
        <a:lstStyle/>
        <a:p>
          <a:endParaRPr lang="ru-RU"/>
        </a:p>
      </dgm:t>
    </dgm:pt>
    <dgm:pt modelId="{2891D863-F8C3-42C1-A54D-C6B741F44BB9}" type="pres">
      <dgm:prSet presAssocID="{E46B1C86-85AD-4FAA-974D-62D7C758C67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BA2E23-B839-486E-BF3D-2782A7854E55}" type="pres">
      <dgm:prSet presAssocID="{31BC88E0-248F-424E-9195-421DC0495146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7FA1BA-59E3-41AD-93E3-1AE6471CD83D}" type="pres">
      <dgm:prSet presAssocID="{46254A83-2D76-45F4-83AC-F3EDCEAFB1F0}" presName="sibTrans" presStyleCnt="0"/>
      <dgm:spPr/>
    </dgm:pt>
    <dgm:pt modelId="{47E2B285-2D4E-49F5-B831-16D3718520AB}" type="pres">
      <dgm:prSet presAssocID="{D59ED59B-F286-42B6-A501-2EAB84973E54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C90B88-4B24-4BF6-A120-FEE4FF9C44B3}" type="pres">
      <dgm:prSet presAssocID="{616A3490-BCE8-4349-871A-E5B3194B6FCE}" presName="sibTrans" presStyleCnt="0"/>
      <dgm:spPr/>
    </dgm:pt>
    <dgm:pt modelId="{1478CE24-4A71-4129-B6E2-75908E5244F9}" type="pres">
      <dgm:prSet presAssocID="{D033BCFB-92AF-4DBF-B55B-503B2E07B45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14C509-F10F-4466-A022-80554C817ACD}" type="pres">
      <dgm:prSet presAssocID="{7F310839-1F98-442A-B982-E201B51205E6}" presName="sibTrans" presStyleCnt="0"/>
      <dgm:spPr/>
    </dgm:pt>
    <dgm:pt modelId="{D3856CBF-4ECE-41CE-9A37-CF602141628C}" type="pres">
      <dgm:prSet presAssocID="{736D8D18-90EC-4ADA-9A29-3B00E57FB1EC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4F6124-E4CB-4EBE-B37F-1FBB88596B81}" type="pres">
      <dgm:prSet presAssocID="{209052C6-18A4-49F8-A540-C6AE96891261}" presName="sibTrans" presStyleCnt="0"/>
      <dgm:spPr/>
    </dgm:pt>
    <dgm:pt modelId="{6259047C-EF27-4D9D-AE03-64379D636FCD}" type="pres">
      <dgm:prSet presAssocID="{DECADF2E-DCC4-4F94-8E84-685144B488A1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20C40-9518-46F7-95DC-3DFEF417D975}" type="pres">
      <dgm:prSet presAssocID="{4B57832B-3D6D-42D7-A2A7-2F103862CC51}" presName="sibTrans" presStyleCnt="0"/>
      <dgm:spPr/>
    </dgm:pt>
    <dgm:pt modelId="{508B5DEB-01E3-4C05-8176-652243FBBD83}" type="pres">
      <dgm:prSet presAssocID="{3E64C4F5-1F9D-452E-99A0-C4E3656B6643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B1837E-C777-4673-9D0A-A9028EE9048E}" type="pres">
      <dgm:prSet presAssocID="{13C9CC46-D658-4DE7-8504-7FFF0FC7A01F}" presName="sibTrans" presStyleCnt="0"/>
      <dgm:spPr/>
    </dgm:pt>
    <dgm:pt modelId="{4D9EAD34-BF6E-4261-8F8C-11C8505E1C9D}" type="pres">
      <dgm:prSet presAssocID="{0A055B08-E0AB-40A7-88BA-5E11EA076847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FB1518-D97D-4624-B5D6-24543125558B}" type="presOf" srcId="{31BC88E0-248F-424E-9195-421DC0495146}" destId="{3FBA2E23-B839-486E-BF3D-2782A7854E55}" srcOrd="0" destOrd="0" presId="urn:microsoft.com/office/officeart/2005/8/layout/default"/>
    <dgm:cxn modelId="{C7BAC37B-148C-47E9-AB89-D779F13BDEBD}" srcId="{E46B1C86-85AD-4FAA-974D-62D7C758C67E}" destId="{3E64C4F5-1F9D-452E-99A0-C4E3656B6643}" srcOrd="5" destOrd="0" parTransId="{DD3943FE-B004-4262-B209-3C5D3CB3A04E}" sibTransId="{13C9CC46-D658-4DE7-8504-7FFF0FC7A01F}"/>
    <dgm:cxn modelId="{7AF0FD3B-7106-457F-8A69-F29A2593DC83}" srcId="{E46B1C86-85AD-4FAA-974D-62D7C758C67E}" destId="{DECADF2E-DCC4-4F94-8E84-685144B488A1}" srcOrd="4" destOrd="0" parTransId="{CBCB53B7-0E7C-4365-A411-3FC740DCDE90}" sibTransId="{4B57832B-3D6D-42D7-A2A7-2F103862CC51}"/>
    <dgm:cxn modelId="{22FDD3FB-9A12-4261-ABDA-ECCE786AC10A}" type="presOf" srcId="{E46B1C86-85AD-4FAA-974D-62D7C758C67E}" destId="{2891D863-F8C3-42C1-A54D-C6B741F44BB9}" srcOrd="0" destOrd="0" presId="urn:microsoft.com/office/officeart/2005/8/layout/default"/>
    <dgm:cxn modelId="{DE86B5EC-CA9B-478F-A047-618DD23B9583}" type="presOf" srcId="{3E64C4F5-1F9D-452E-99A0-C4E3656B6643}" destId="{508B5DEB-01E3-4C05-8176-652243FBBD83}" srcOrd="0" destOrd="0" presId="urn:microsoft.com/office/officeart/2005/8/layout/default"/>
    <dgm:cxn modelId="{CA7EF064-F356-44F0-9777-1A1739B55554}" type="presOf" srcId="{736D8D18-90EC-4ADA-9A29-3B00E57FB1EC}" destId="{D3856CBF-4ECE-41CE-9A37-CF602141628C}" srcOrd="0" destOrd="0" presId="urn:microsoft.com/office/officeart/2005/8/layout/default"/>
    <dgm:cxn modelId="{D71F5BCE-C715-4522-916F-5984B0868813}" type="presOf" srcId="{D59ED59B-F286-42B6-A501-2EAB84973E54}" destId="{47E2B285-2D4E-49F5-B831-16D3718520AB}" srcOrd="0" destOrd="0" presId="urn:microsoft.com/office/officeart/2005/8/layout/default"/>
    <dgm:cxn modelId="{E7CC3EBA-0B79-4C1C-A79B-3AA1BD80E1A8}" srcId="{E46B1C86-85AD-4FAA-974D-62D7C758C67E}" destId="{31BC88E0-248F-424E-9195-421DC0495146}" srcOrd="0" destOrd="0" parTransId="{16F38519-C70E-41F9-88BE-EC652B99D671}" sibTransId="{46254A83-2D76-45F4-83AC-F3EDCEAFB1F0}"/>
    <dgm:cxn modelId="{F7E1A538-7688-4B0B-8896-C771DC9BD0D0}" srcId="{E46B1C86-85AD-4FAA-974D-62D7C758C67E}" destId="{D033BCFB-92AF-4DBF-B55B-503B2E07B456}" srcOrd="2" destOrd="0" parTransId="{49D50DBE-525B-48D8-A588-6064559C1592}" sibTransId="{7F310839-1F98-442A-B982-E201B51205E6}"/>
    <dgm:cxn modelId="{5670DD16-FBAA-41A4-BFE5-2D56237DA84E}" srcId="{E46B1C86-85AD-4FAA-974D-62D7C758C67E}" destId="{736D8D18-90EC-4ADA-9A29-3B00E57FB1EC}" srcOrd="3" destOrd="0" parTransId="{0DCB60C4-D4CB-48EC-9290-0142486C32F4}" sibTransId="{209052C6-18A4-49F8-A540-C6AE96891261}"/>
    <dgm:cxn modelId="{E8349A5E-4ACD-4345-80D6-3F3D34C4E5B9}" srcId="{E46B1C86-85AD-4FAA-974D-62D7C758C67E}" destId="{0A055B08-E0AB-40A7-88BA-5E11EA076847}" srcOrd="6" destOrd="0" parTransId="{F5AFD4C0-1AA5-4848-834F-5F3B2CB807FC}" sibTransId="{F4BE6C00-EE74-41CD-8FE0-CC0AE68842F4}"/>
    <dgm:cxn modelId="{2D368811-43E4-46B6-9EC0-D6EABFB4DE16}" type="presOf" srcId="{0A055B08-E0AB-40A7-88BA-5E11EA076847}" destId="{4D9EAD34-BF6E-4261-8F8C-11C8505E1C9D}" srcOrd="0" destOrd="0" presId="urn:microsoft.com/office/officeart/2005/8/layout/default"/>
    <dgm:cxn modelId="{9D15878F-7BA1-4868-92FF-FFF70A4D839E}" type="presOf" srcId="{D033BCFB-92AF-4DBF-B55B-503B2E07B456}" destId="{1478CE24-4A71-4129-B6E2-75908E5244F9}" srcOrd="0" destOrd="0" presId="urn:microsoft.com/office/officeart/2005/8/layout/default"/>
    <dgm:cxn modelId="{6618444A-1D71-40E4-87DF-E29E2A71B0E2}" type="presOf" srcId="{DECADF2E-DCC4-4F94-8E84-685144B488A1}" destId="{6259047C-EF27-4D9D-AE03-64379D636FCD}" srcOrd="0" destOrd="0" presId="urn:microsoft.com/office/officeart/2005/8/layout/default"/>
    <dgm:cxn modelId="{AB7BEA33-CC3A-4DF6-825A-4A6C5A7E7C28}" srcId="{E46B1C86-85AD-4FAA-974D-62D7C758C67E}" destId="{D59ED59B-F286-42B6-A501-2EAB84973E54}" srcOrd="1" destOrd="0" parTransId="{B1B7164D-C54D-4AF3-BCB9-BA2B3A13DDA2}" sibTransId="{616A3490-BCE8-4349-871A-E5B3194B6FCE}"/>
    <dgm:cxn modelId="{51E77360-B376-4773-85BB-FC7965F40A63}" type="presParOf" srcId="{2891D863-F8C3-42C1-A54D-C6B741F44BB9}" destId="{3FBA2E23-B839-486E-BF3D-2782A7854E55}" srcOrd="0" destOrd="0" presId="urn:microsoft.com/office/officeart/2005/8/layout/default"/>
    <dgm:cxn modelId="{AE20CFF3-9117-4436-B0DA-73A63C6EED17}" type="presParOf" srcId="{2891D863-F8C3-42C1-A54D-C6B741F44BB9}" destId="{1B7FA1BA-59E3-41AD-93E3-1AE6471CD83D}" srcOrd="1" destOrd="0" presId="urn:microsoft.com/office/officeart/2005/8/layout/default"/>
    <dgm:cxn modelId="{6D5329E6-4CA5-434F-82C2-BAC71BB44041}" type="presParOf" srcId="{2891D863-F8C3-42C1-A54D-C6B741F44BB9}" destId="{47E2B285-2D4E-49F5-B831-16D3718520AB}" srcOrd="2" destOrd="0" presId="urn:microsoft.com/office/officeart/2005/8/layout/default"/>
    <dgm:cxn modelId="{7B2BE383-B00D-42D4-A530-3513F1F42756}" type="presParOf" srcId="{2891D863-F8C3-42C1-A54D-C6B741F44BB9}" destId="{49C90B88-4B24-4BF6-A120-FEE4FF9C44B3}" srcOrd="3" destOrd="0" presId="urn:microsoft.com/office/officeart/2005/8/layout/default"/>
    <dgm:cxn modelId="{C8A4B1AA-6015-400C-9CB7-6C9399A658FE}" type="presParOf" srcId="{2891D863-F8C3-42C1-A54D-C6B741F44BB9}" destId="{1478CE24-4A71-4129-B6E2-75908E5244F9}" srcOrd="4" destOrd="0" presId="urn:microsoft.com/office/officeart/2005/8/layout/default"/>
    <dgm:cxn modelId="{DBE1DC02-4E84-47C4-B2AA-5CCB607461F1}" type="presParOf" srcId="{2891D863-F8C3-42C1-A54D-C6B741F44BB9}" destId="{2214C509-F10F-4466-A022-80554C817ACD}" srcOrd="5" destOrd="0" presId="urn:microsoft.com/office/officeart/2005/8/layout/default"/>
    <dgm:cxn modelId="{D35207D3-BF0A-4DB0-92FF-A02634C0A62C}" type="presParOf" srcId="{2891D863-F8C3-42C1-A54D-C6B741F44BB9}" destId="{D3856CBF-4ECE-41CE-9A37-CF602141628C}" srcOrd="6" destOrd="0" presId="urn:microsoft.com/office/officeart/2005/8/layout/default"/>
    <dgm:cxn modelId="{ABA7D29A-26DB-4E00-9253-67FEA6154CF1}" type="presParOf" srcId="{2891D863-F8C3-42C1-A54D-C6B741F44BB9}" destId="{F74F6124-E4CB-4EBE-B37F-1FBB88596B81}" srcOrd="7" destOrd="0" presId="urn:microsoft.com/office/officeart/2005/8/layout/default"/>
    <dgm:cxn modelId="{FCCC615C-6D06-4576-A518-4EE4BA234533}" type="presParOf" srcId="{2891D863-F8C3-42C1-A54D-C6B741F44BB9}" destId="{6259047C-EF27-4D9D-AE03-64379D636FCD}" srcOrd="8" destOrd="0" presId="urn:microsoft.com/office/officeart/2005/8/layout/default"/>
    <dgm:cxn modelId="{2ED7D161-DD21-4F1F-B146-1709351AE01D}" type="presParOf" srcId="{2891D863-F8C3-42C1-A54D-C6B741F44BB9}" destId="{24520C40-9518-46F7-95DC-3DFEF417D975}" srcOrd="9" destOrd="0" presId="urn:microsoft.com/office/officeart/2005/8/layout/default"/>
    <dgm:cxn modelId="{D28454C3-50EB-435F-A2FD-13B5D6BACA4E}" type="presParOf" srcId="{2891D863-F8C3-42C1-A54D-C6B741F44BB9}" destId="{508B5DEB-01E3-4C05-8176-652243FBBD83}" srcOrd="10" destOrd="0" presId="urn:microsoft.com/office/officeart/2005/8/layout/default"/>
    <dgm:cxn modelId="{73C0E07A-2379-43F1-9E58-4B944F559861}" type="presParOf" srcId="{2891D863-F8C3-42C1-A54D-C6B741F44BB9}" destId="{F7B1837E-C777-4673-9D0A-A9028EE9048E}" srcOrd="11" destOrd="0" presId="urn:microsoft.com/office/officeart/2005/8/layout/default"/>
    <dgm:cxn modelId="{A42561AA-F0E5-4410-8195-8C85AC22C7C5}" type="presParOf" srcId="{2891D863-F8C3-42C1-A54D-C6B741F44BB9}" destId="{4D9EAD34-BF6E-4261-8F8C-11C8505E1C9D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26E9DB-FB9F-42E7-9174-83171C63F10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A8B630-D122-4CCC-88A1-54147830E011}">
      <dgm:prSet phldrT="[Текст]" custT="1"/>
      <dgm:spPr/>
      <dgm:t>
        <a:bodyPr/>
        <a:lstStyle/>
        <a:p>
          <a:r>
            <a:rPr lang="ru-RU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Энурез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116BEE-E52C-485D-817A-7A8D755B3602}" type="parTrans" cxnId="{2B515DB2-1780-473E-80C1-FBFD8C281037}">
      <dgm:prSet/>
      <dgm:spPr/>
      <dgm:t>
        <a:bodyPr/>
        <a:lstStyle/>
        <a:p>
          <a:endParaRPr lang="ru-RU"/>
        </a:p>
      </dgm:t>
    </dgm:pt>
    <dgm:pt modelId="{F5ECD376-5A79-4C36-B936-461562A497F0}" type="sibTrans" cxnId="{2B515DB2-1780-473E-80C1-FBFD8C281037}">
      <dgm:prSet/>
      <dgm:spPr/>
      <dgm:t>
        <a:bodyPr/>
        <a:lstStyle/>
        <a:p>
          <a:endParaRPr lang="ru-RU"/>
        </a:p>
      </dgm:t>
    </dgm:pt>
    <dgm:pt modelId="{7132D025-2545-4376-9E3B-45FA5F759CC1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Резкие затруднения в речи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A73209-4853-4075-B42D-B99F1F55FB3D}" type="parTrans" cxnId="{52745E5E-075C-43C2-B48B-B1B1A831C0C0}">
      <dgm:prSet/>
      <dgm:spPr/>
      <dgm:t>
        <a:bodyPr/>
        <a:lstStyle/>
        <a:p>
          <a:endParaRPr lang="ru-RU"/>
        </a:p>
      </dgm:t>
    </dgm:pt>
    <dgm:pt modelId="{AAB79691-BCFA-4D54-BA40-F967466F8EC2}" type="sibTrans" cxnId="{52745E5E-075C-43C2-B48B-B1B1A831C0C0}">
      <dgm:prSet/>
      <dgm:spPr/>
      <dgm:t>
        <a:bodyPr/>
        <a:lstStyle/>
        <a:p>
          <a:endParaRPr lang="ru-RU"/>
        </a:p>
      </dgm:t>
    </dgm:pt>
    <dgm:pt modelId="{D55064FE-36B4-47E2-B5CF-CC18811DAF93}">
      <dgm:prSet phldrT="[Текст]" custT="1"/>
      <dgm:spPr/>
      <dgm:t>
        <a:bodyPr/>
        <a:lstStyle/>
        <a:p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Ночные страхи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ACD74-993C-40AD-8491-49BF7183CEBB}" type="parTrans" cxnId="{86363DE3-F951-4684-A56E-3BA05E03E3D5}">
      <dgm:prSet/>
      <dgm:spPr/>
      <dgm:t>
        <a:bodyPr/>
        <a:lstStyle/>
        <a:p>
          <a:endParaRPr lang="ru-RU"/>
        </a:p>
      </dgm:t>
    </dgm:pt>
    <dgm:pt modelId="{6CCE2AC7-705E-47B5-AF48-D5D48883ACC6}" type="sibTrans" cxnId="{86363DE3-F951-4684-A56E-3BA05E03E3D5}">
      <dgm:prSet/>
      <dgm:spPr/>
      <dgm:t>
        <a:bodyPr/>
        <a:lstStyle/>
        <a:p>
          <a:endParaRPr lang="ru-RU"/>
        </a:p>
      </dgm:t>
    </dgm:pt>
    <dgm:pt modelId="{B9876E35-101E-4FC9-8EC4-A8A1E31E5D16}">
      <dgm:prSet phldrT="[Текст]" custT="1"/>
      <dgm:spPr/>
      <dgm:t>
        <a:bodyPr/>
        <a:lstStyle/>
        <a:p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Заикание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49092C-649B-4206-9352-A625E0A5B7BA}" type="parTrans" cxnId="{41570965-FB60-4EDA-A15A-9A489A4FF4B6}">
      <dgm:prSet/>
      <dgm:spPr/>
      <dgm:t>
        <a:bodyPr/>
        <a:lstStyle/>
        <a:p>
          <a:endParaRPr lang="ru-RU"/>
        </a:p>
      </dgm:t>
    </dgm:pt>
    <dgm:pt modelId="{8A4FA392-151E-470B-B57B-F5A06F5B8634}" type="sibTrans" cxnId="{41570965-FB60-4EDA-A15A-9A489A4FF4B6}">
      <dgm:prSet/>
      <dgm:spPr/>
      <dgm:t>
        <a:bodyPr/>
        <a:lstStyle/>
        <a:p>
          <a:endParaRPr lang="ru-RU"/>
        </a:p>
      </dgm:t>
    </dgm:pt>
    <dgm:pt modelId="{9504D1AE-F43B-417A-8EB8-11CD33AC36D0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Неспокойный сон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92F7CB-A8AF-4A82-9F63-D7FCA46D48E7}" type="parTrans" cxnId="{A4574EF6-126F-4665-9A68-62A45DCAB258}">
      <dgm:prSet/>
      <dgm:spPr/>
      <dgm:t>
        <a:bodyPr/>
        <a:lstStyle/>
        <a:p>
          <a:endParaRPr lang="ru-RU"/>
        </a:p>
      </dgm:t>
    </dgm:pt>
    <dgm:pt modelId="{D68C9F4D-A060-4FED-9B15-8B65B564BCD2}" type="sibTrans" cxnId="{A4574EF6-126F-4665-9A68-62A45DCAB258}">
      <dgm:prSet/>
      <dgm:spPr/>
      <dgm:t>
        <a:bodyPr/>
        <a:lstStyle/>
        <a:p>
          <a:endParaRPr lang="ru-RU"/>
        </a:p>
      </dgm:t>
    </dgm:pt>
    <dgm:pt modelId="{ED73D5C2-4791-420A-89C8-20171A4CFCED}">
      <dgm:prSet phldrT="[Текст]"/>
      <dgm:spPr/>
      <dgm:t>
        <a:bodyPr/>
        <a:lstStyle/>
        <a:p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Гипобулические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припадки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42985A-4845-4C1A-BC87-697A4FDDABAD}" type="parTrans" cxnId="{0E75A651-5AB4-4883-BEC1-839FD6B4ED49}">
      <dgm:prSet/>
      <dgm:spPr/>
      <dgm:t>
        <a:bodyPr/>
        <a:lstStyle/>
        <a:p>
          <a:endParaRPr lang="ru-RU"/>
        </a:p>
      </dgm:t>
    </dgm:pt>
    <dgm:pt modelId="{DDC8C6BE-1902-4D22-90F6-20EED2B8CAA6}" type="sibTrans" cxnId="{0E75A651-5AB4-4883-BEC1-839FD6B4ED49}">
      <dgm:prSet/>
      <dgm:spPr/>
      <dgm:t>
        <a:bodyPr/>
        <a:lstStyle/>
        <a:p>
          <a:endParaRPr lang="ru-RU"/>
        </a:p>
      </dgm:t>
    </dgm:pt>
    <dgm:pt modelId="{7E75ED7C-F23A-402E-B242-4447A502AAFA}" type="pres">
      <dgm:prSet presAssocID="{6E26E9DB-FB9F-42E7-9174-83171C63F10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D7CB0AB-E502-4C07-8A94-A774952E34DA}" type="pres">
      <dgm:prSet presAssocID="{CAA8B630-D122-4CCC-88A1-54147830E011}" presName="vertOne" presStyleCnt="0"/>
      <dgm:spPr/>
    </dgm:pt>
    <dgm:pt modelId="{8939BE50-3CA5-4538-9D96-D01A95EB6315}" type="pres">
      <dgm:prSet presAssocID="{CAA8B630-D122-4CCC-88A1-54147830E011}" presName="txOne" presStyleLbl="node0" presStyleIdx="0" presStyleCnt="3" custLinFactNeighborX="-35022" custLinFactNeighborY="59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9156105-337E-412C-BDDE-6E45B907E18A}" type="pres">
      <dgm:prSet presAssocID="{CAA8B630-D122-4CCC-88A1-54147830E011}" presName="parTransOne" presStyleCnt="0"/>
      <dgm:spPr/>
    </dgm:pt>
    <dgm:pt modelId="{04FCDB9A-8955-402C-9715-03D229C9AF07}" type="pres">
      <dgm:prSet presAssocID="{CAA8B630-D122-4CCC-88A1-54147830E011}" presName="horzOne" presStyleCnt="0"/>
      <dgm:spPr/>
    </dgm:pt>
    <dgm:pt modelId="{9C2280C3-DC42-4426-B432-DFBD97B47BBB}" type="pres">
      <dgm:prSet presAssocID="{7132D025-2545-4376-9E3B-45FA5F759CC1}" presName="vertTwo" presStyleCnt="0"/>
      <dgm:spPr/>
    </dgm:pt>
    <dgm:pt modelId="{ED8F6BC7-52CB-457C-9C95-5684B7EB4BFD}" type="pres">
      <dgm:prSet presAssocID="{7132D025-2545-4376-9E3B-45FA5F759CC1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F287C8-2325-4469-BEC7-F09865DB1D7B}" type="pres">
      <dgm:prSet presAssocID="{7132D025-2545-4376-9E3B-45FA5F759CC1}" presName="horzTwo" presStyleCnt="0"/>
      <dgm:spPr/>
    </dgm:pt>
    <dgm:pt modelId="{FB676F49-B919-4D5A-86F4-DB484EFF845E}" type="pres">
      <dgm:prSet presAssocID="{F5ECD376-5A79-4C36-B936-461562A497F0}" presName="sibSpaceOne" presStyleCnt="0"/>
      <dgm:spPr/>
    </dgm:pt>
    <dgm:pt modelId="{24D8324A-C67A-4D29-9641-1FD2BE00ABF7}" type="pres">
      <dgm:prSet presAssocID="{D55064FE-36B4-47E2-B5CF-CC18811DAF93}" presName="vertOne" presStyleCnt="0"/>
      <dgm:spPr/>
    </dgm:pt>
    <dgm:pt modelId="{14B600EB-0557-4FEE-97B5-DD2A7E064137}" type="pres">
      <dgm:prSet presAssocID="{D55064FE-36B4-47E2-B5CF-CC18811DAF93}" presName="txOne" presStyleLbl="node0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EFCAC72-010D-49BD-8EE7-A3DCD178F4D4}" type="pres">
      <dgm:prSet presAssocID="{D55064FE-36B4-47E2-B5CF-CC18811DAF93}" presName="parTransOne" presStyleCnt="0"/>
      <dgm:spPr/>
    </dgm:pt>
    <dgm:pt modelId="{F2038BBD-7BA7-44A3-976B-AF57CC44B6A4}" type="pres">
      <dgm:prSet presAssocID="{D55064FE-36B4-47E2-B5CF-CC18811DAF93}" presName="horzOne" presStyleCnt="0"/>
      <dgm:spPr/>
    </dgm:pt>
    <dgm:pt modelId="{0AFA685D-7EA1-4D87-9E5D-C75744CDFE50}" type="pres">
      <dgm:prSet presAssocID="{B9876E35-101E-4FC9-8EC4-A8A1E31E5D16}" presName="vertTwo" presStyleCnt="0"/>
      <dgm:spPr/>
    </dgm:pt>
    <dgm:pt modelId="{3F9DA984-7A7E-49BD-B420-FF8CD3CB89D0}" type="pres">
      <dgm:prSet presAssocID="{B9876E35-101E-4FC9-8EC4-A8A1E31E5D16}" presName="txTwo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B06ECF-A906-4EEE-83BC-1DF926D876C8}" type="pres">
      <dgm:prSet presAssocID="{B9876E35-101E-4FC9-8EC4-A8A1E31E5D16}" presName="horzTwo" presStyleCnt="0"/>
      <dgm:spPr/>
    </dgm:pt>
    <dgm:pt modelId="{351C1249-9BAB-4CC6-BEFE-E5F3D3FB724D}" type="pres">
      <dgm:prSet presAssocID="{6CCE2AC7-705E-47B5-AF48-D5D48883ACC6}" presName="sibSpaceOne" presStyleCnt="0"/>
      <dgm:spPr/>
    </dgm:pt>
    <dgm:pt modelId="{8D0CBBD7-0E82-44CC-873B-428B20804B40}" type="pres">
      <dgm:prSet presAssocID="{9504D1AE-F43B-417A-8EB8-11CD33AC36D0}" presName="vertOne" presStyleCnt="0"/>
      <dgm:spPr/>
    </dgm:pt>
    <dgm:pt modelId="{5A5B3104-5C4C-4E09-834D-3D5608E4D799}" type="pres">
      <dgm:prSet presAssocID="{9504D1AE-F43B-417A-8EB8-11CD33AC36D0}" presName="txOne" presStyleLbl="node0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194107-25B7-443A-81BC-CB8F2F768596}" type="pres">
      <dgm:prSet presAssocID="{9504D1AE-F43B-417A-8EB8-11CD33AC36D0}" presName="parTransOne" presStyleCnt="0"/>
      <dgm:spPr/>
    </dgm:pt>
    <dgm:pt modelId="{AA8516A9-8D1C-4DC0-BFB9-4711B2DBFB7E}" type="pres">
      <dgm:prSet presAssocID="{9504D1AE-F43B-417A-8EB8-11CD33AC36D0}" presName="horzOne" presStyleCnt="0"/>
      <dgm:spPr/>
    </dgm:pt>
    <dgm:pt modelId="{ACE021F5-1C5F-4ECA-999A-292F0F0D6539}" type="pres">
      <dgm:prSet presAssocID="{ED73D5C2-4791-420A-89C8-20171A4CFCED}" presName="vertTwo" presStyleCnt="0"/>
      <dgm:spPr/>
    </dgm:pt>
    <dgm:pt modelId="{55693995-3A3B-491C-9FE7-900A64901882}" type="pres">
      <dgm:prSet presAssocID="{ED73D5C2-4791-420A-89C8-20171A4CFCED}" presName="txTwo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050F25E-56D5-4574-8484-BC91771DF029}" type="pres">
      <dgm:prSet presAssocID="{ED73D5C2-4791-420A-89C8-20171A4CFCED}" presName="horzTwo" presStyleCnt="0"/>
      <dgm:spPr/>
    </dgm:pt>
  </dgm:ptLst>
  <dgm:cxnLst>
    <dgm:cxn modelId="{54140BC4-0BC3-4AF1-90E0-768DDA9CF49B}" type="presOf" srcId="{CAA8B630-D122-4CCC-88A1-54147830E011}" destId="{8939BE50-3CA5-4538-9D96-D01A95EB6315}" srcOrd="0" destOrd="0" presId="urn:microsoft.com/office/officeart/2005/8/layout/hierarchy4"/>
    <dgm:cxn modelId="{52745E5E-075C-43C2-B48B-B1B1A831C0C0}" srcId="{CAA8B630-D122-4CCC-88A1-54147830E011}" destId="{7132D025-2545-4376-9E3B-45FA5F759CC1}" srcOrd="0" destOrd="0" parTransId="{4CA73209-4853-4075-B42D-B99F1F55FB3D}" sibTransId="{AAB79691-BCFA-4D54-BA40-F967466F8EC2}"/>
    <dgm:cxn modelId="{7E58A2B2-ACF9-43F6-8862-238AD13F5EFD}" type="presOf" srcId="{6E26E9DB-FB9F-42E7-9174-83171C63F10A}" destId="{7E75ED7C-F23A-402E-B242-4447A502AAFA}" srcOrd="0" destOrd="0" presId="urn:microsoft.com/office/officeart/2005/8/layout/hierarchy4"/>
    <dgm:cxn modelId="{2B515DB2-1780-473E-80C1-FBFD8C281037}" srcId="{6E26E9DB-FB9F-42E7-9174-83171C63F10A}" destId="{CAA8B630-D122-4CCC-88A1-54147830E011}" srcOrd="0" destOrd="0" parTransId="{D1116BEE-E52C-485D-817A-7A8D755B3602}" sibTransId="{F5ECD376-5A79-4C36-B936-461562A497F0}"/>
    <dgm:cxn modelId="{26AB84F4-28B1-4B43-9BBE-73C6BB440018}" type="presOf" srcId="{ED73D5C2-4791-420A-89C8-20171A4CFCED}" destId="{55693995-3A3B-491C-9FE7-900A64901882}" srcOrd="0" destOrd="0" presId="urn:microsoft.com/office/officeart/2005/8/layout/hierarchy4"/>
    <dgm:cxn modelId="{33AC1C5D-F2F2-4E5F-9E3E-0BDB5B37C73F}" type="presOf" srcId="{B9876E35-101E-4FC9-8EC4-A8A1E31E5D16}" destId="{3F9DA984-7A7E-49BD-B420-FF8CD3CB89D0}" srcOrd="0" destOrd="0" presId="urn:microsoft.com/office/officeart/2005/8/layout/hierarchy4"/>
    <dgm:cxn modelId="{0E75A651-5AB4-4883-BEC1-839FD6B4ED49}" srcId="{9504D1AE-F43B-417A-8EB8-11CD33AC36D0}" destId="{ED73D5C2-4791-420A-89C8-20171A4CFCED}" srcOrd="0" destOrd="0" parTransId="{1742985A-4845-4C1A-BC87-697A4FDDABAD}" sibTransId="{DDC8C6BE-1902-4D22-90F6-20EED2B8CAA6}"/>
    <dgm:cxn modelId="{86363DE3-F951-4684-A56E-3BA05E03E3D5}" srcId="{6E26E9DB-FB9F-42E7-9174-83171C63F10A}" destId="{D55064FE-36B4-47E2-B5CF-CC18811DAF93}" srcOrd="1" destOrd="0" parTransId="{C11ACD74-993C-40AD-8491-49BF7183CEBB}" sibTransId="{6CCE2AC7-705E-47B5-AF48-D5D48883ACC6}"/>
    <dgm:cxn modelId="{A4574EF6-126F-4665-9A68-62A45DCAB258}" srcId="{6E26E9DB-FB9F-42E7-9174-83171C63F10A}" destId="{9504D1AE-F43B-417A-8EB8-11CD33AC36D0}" srcOrd="2" destOrd="0" parTransId="{5B92F7CB-A8AF-4A82-9F63-D7FCA46D48E7}" sibTransId="{D68C9F4D-A060-4FED-9B15-8B65B564BCD2}"/>
    <dgm:cxn modelId="{8CF5BAF0-3FA5-4E63-B173-8E97D5255D11}" type="presOf" srcId="{7132D025-2545-4376-9E3B-45FA5F759CC1}" destId="{ED8F6BC7-52CB-457C-9C95-5684B7EB4BFD}" srcOrd="0" destOrd="0" presId="urn:microsoft.com/office/officeart/2005/8/layout/hierarchy4"/>
    <dgm:cxn modelId="{27B864C5-C377-4DB0-9288-4EB5AFCB1A30}" type="presOf" srcId="{9504D1AE-F43B-417A-8EB8-11CD33AC36D0}" destId="{5A5B3104-5C4C-4E09-834D-3D5608E4D799}" srcOrd="0" destOrd="0" presId="urn:microsoft.com/office/officeart/2005/8/layout/hierarchy4"/>
    <dgm:cxn modelId="{C1FC4F55-98F6-41E7-95B4-90D2E3C8B82D}" type="presOf" srcId="{D55064FE-36B4-47E2-B5CF-CC18811DAF93}" destId="{14B600EB-0557-4FEE-97B5-DD2A7E064137}" srcOrd="0" destOrd="0" presId="urn:microsoft.com/office/officeart/2005/8/layout/hierarchy4"/>
    <dgm:cxn modelId="{41570965-FB60-4EDA-A15A-9A489A4FF4B6}" srcId="{D55064FE-36B4-47E2-B5CF-CC18811DAF93}" destId="{B9876E35-101E-4FC9-8EC4-A8A1E31E5D16}" srcOrd="0" destOrd="0" parTransId="{0149092C-649B-4206-9352-A625E0A5B7BA}" sibTransId="{8A4FA392-151E-470B-B57B-F5A06F5B8634}"/>
    <dgm:cxn modelId="{4EDB39FD-AB81-42F8-99D2-C3C567F8FA2E}" type="presParOf" srcId="{7E75ED7C-F23A-402E-B242-4447A502AAFA}" destId="{8D7CB0AB-E502-4C07-8A94-A774952E34DA}" srcOrd="0" destOrd="0" presId="urn:microsoft.com/office/officeart/2005/8/layout/hierarchy4"/>
    <dgm:cxn modelId="{535D8636-0D96-4D93-8603-86B599526C5E}" type="presParOf" srcId="{8D7CB0AB-E502-4C07-8A94-A774952E34DA}" destId="{8939BE50-3CA5-4538-9D96-D01A95EB6315}" srcOrd="0" destOrd="0" presId="urn:microsoft.com/office/officeart/2005/8/layout/hierarchy4"/>
    <dgm:cxn modelId="{FA00CD69-0317-4D34-8B53-810BB0FC72C2}" type="presParOf" srcId="{8D7CB0AB-E502-4C07-8A94-A774952E34DA}" destId="{49156105-337E-412C-BDDE-6E45B907E18A}" srcOrd="1" destOrd="0" presId="urn:microsoft.com/office/officeart/2005/8/layout/hierarchy4"/>
    <dgm:cxn modelId="{E47D201A-DE6F-4F6D-A01C-1BBD9AF65CD8}" type="presParOf" srcId="{8D7CB0AB-E502-4C07-8A94-A774952E34DA}" destId="{04FCDB9A-8955-402C-9715-03D229C9AF07}" srcOrd="2" destOrd="0" presId="urn:microsoft.com/office/officeart/2005/8/layout/hierarchy4"/>
    <dgm:cxn modelId="{BE01B516-4246-4DAB-A4BE-22916F5B9003}" type="presParOf" srcId="{04FCDB9A-8955-402C-9715-03D229C9AF07}" destId="{9C2280C3-DC42-4426-B432-DFBD97B47BBB}" srcOrd="0" destOrd="0" presId="urn:microsoft.com/office/officeart/2005/8/layout/hierarchy4"/>
    <dgm:cxn modelId="{DCA27D09-579B-458B-A35F-C02ABEC85C40}" type="presParOf" srcId="{9C2280C3-DC42-4426-B432-DFBD97B47BBB}" destId="{ED8F6BC7-52CB-457C-9C95-5684B7EB4BFD}" srcOrd="0" destOrd="0" presId="urn:microsoft.com/office/officeart/2005/8/layout/hierarchy4"/>
    <dgm:cxn modelId="{A60ACC42-4EB7-482C-A174-D4814CBC43D2}" type="presParOf" srcId="{9C2280C3-DC42-4426-B432-DFBD97B47BBB}" destId="{6FF287C8-2325-4469-BEC7-F09865DB1D7B}" srcOrd="1" destOrd="0" presId="urn:microsoft.com/office/officeart/2005/8/layout/hierarchy4"/>
    <dgm:cxn modelId="{450418C6-9EF8-4499-A359-ACCE9C563C20}" type="presParOf" srcId="{7E75ED7C-F23A-402E-B242-4447A502AAFA}" destId="{FB676F49-B919-4D5A-86F4-DB484EFF845E}" srcOrd="1" destOrd="0" presId="urn:microsoft.com/office/officeart/2005/8/layout/hierarchy4"/>
    <dgm:cxn modelId="{A9CE2C13-612A-4189-BB2D-433187967C6F}" type="presParOf" srcId="{7E75ED7C-F23A-402E-B242-4447A502AAFA}" destId="{24D8324A-C67A-4D29-9641-1FD2BE00ABF7}" srcOrd="2" destOrd="0" presId="urn:microsoft.com/office/officeart/2005/8/layout/hierarchy4"/>
    <dgm:cxn modelId="{D409F49D-DA19-4197-8CC1-2A8B013EE8BA}" type="presParOf" srcId="{24D8324A-C67A-4D29-9641-1FD2BE00ABF7}" destId="{14B600EB-0557-4FEE-97B5-DD2A7E064137}" srcOrd="0" destOrd="0" presId="urn:microsoft.com/office/officeart/2005/8/layout/hierarchy4"/>
    <dgm:cxn modelId="{9CD4618F-6896-4F1C-9CF2-A981D20DF7CC}" type="presParOf" srcId="{24D8324A-C67A-4D29-9641-1FD2BE00ABF7}" destId="{4EFCAC72-010D-49BD-8EE7-A3DCD178F4D4}" srcOrd="1" destOrd="0" presId="urn:microsoft.com/office/officeart/2005/8/layout/hierarchy4"/>
    <dgm:cxn modelId="{DC7EF1E0-00A4-4CDD-8405-5C106B3B957A}" type="presParOf" srcId="{24D8324A-C67A-4D29-9641-1FD2BE00ABF7}" destId="{F2038BBD-7BA7-44A3-976B-AF57CC44B6A4}" srcOrd="2" destOrd="0" presId="urn:microsoft.com/office/officeart/2005/8/layout/hierarchy4"/>
    <dgm:cxn modelId="{DB2AE6DF-9FB5-40B6-9885-7F134D72462C}" type="presParOf" srcId="{F2038BBD-7BA7-44A3-976B-AF57CC44B6A4}" destId="{0AFA685D-7EA1-4D87-9E5D-C75744CDFE50}" srcOrd="0" destOrd="0" presId="urn:microsoft.com/office/officeart/2005/8/layout/hierarchy4"/>
    <dgm:cxn modelId="{424BC673-06CD-476F-B6F3-1EA41940E27F}" type="presParOf" srcId="{0AFA685D-7EA1-4D87-9E5D-C75744CDFE50}" destId="{3F9DA984-7A7E-49BD-B420-FF8CD3CB89D0}" srcOrd="0" destOrd="0" presId="urn:microsoft.com/office/officeart/2005/8/layout/hierarchy4"/>
    <dgm:cxn modelId="{E5DB2D04-5FB0-475E-AAAE-B31DF5F06C0B}" type="presParOf" srcId="{0AFA685D-7EA1-4D87-9E5D-C75744CDFE50}" destId="{8DB06ECF-A906-4EEE-83BC-1DF926D876C8}" srcOrd="1" destOrd="0" presId="urn:microsoft.com/office/officeart/2005/8/layout/hierarchy4"/>
    <dgm:cxn modelId="{29A62B35-1F1E-4F93-B6A7-766AC43C80DF}" type="presParOf" srcId="{7E75ED7C-F23A-402E-B242-4447A502AAFA}" destId="{351C1249-9BAB-4CC6-BEFE-E5F3D3FB724D}" srcOrd="3" destOrd="0" presId="urn:microsoft.com/office/officeart/2005/8/layout/hierarchy4"/>
    <dgm:cxn modelId="{7C5EE898-67E6-4A4E-9185-5ABA9E766E63}" type="presParOf" srcId="{7E75ED7C-F23A-402E-B242-4447A502AAFA}" destId="{8D0CBBD7-0E82-44CC-873B-428B20804B40}" srcOrd="4" destOrd="0" presId="urn:microsoft.com/office/officeart/2005/8/layout/hierarchy4"/>
    <dgm:cxn modelId="{3BBA1254-A14D-4CDD-87CD-83510804F27D}" type="presParOf" srcId="{8D0CBBD7-0E82-44CC-873B-428B20804B40}" destId="{5A5B3104-5C4C-4E09-834D-3D5608E4D799}" srcOrd="0" destOrd="0" presId="urn:microsoft.com/office/officeart/2005/8/layout/hierarchy4"/>
    <dgm:cxn modelId="{E4FC0262-A62C-4178-8E94-FFB2A4CA926D}" type="presParOf" srcId="{8D0CBBD7-0E82-44CC-873B-428B20804B40}" destId="{89194107-25B7-443A-81BC-CB8F2F768596}" srcOrd="1" destOrd="0" presId="urn:microsoft.com/office/officeart/2005/8/layout/hierarchy4"/>
    <dgm:cxn modelId="{46B8F529-EB44-471C-9BFA-1349A6493EC8}" type="presParOf" srcId="{8D0CBBD7-0E82-44CC-873B-428B20804B40}" destId="{AA8516A9-8D1C-4DC0-BFB9-4711B2DBFB7E}" srcOrd="2" destOrd="0" presId="urn:microsoft.com/office/officeart/2005/8/layout/hierarchy4"/>
    <dgm:cxn modelId="{FA8C864A-CAE6-480E-A57F-F0663F4C08D6}" type="presParOf" srcId="{AA8516A9-8D1C-4DC0-BFB9-4711B2DBFB7E}" destId="{ACE021F5-1C5F-4ECA-999A-292F0F0D6539}" srcOrd="0" destOrd="0" presId="urn:microsoft.com/office/officeart/2005/8/layout/hierarchy4"/>
    <dgm:cxn modelId="{4390F833-0176-4EFA-BE66-28628E613098}" type="presParOf" srcId="{ACE021F5-1C5F-4ECA-999A-292F0F0D6539}" destId="{55693995-3A3B-491C-9FE7-900A64901882}" srcOrd="0" destOrd="0" presId="urn:microsoft.com/office/officeart/2005/8/layout/hierarchy4"/>
    <dgm:cxn modelId="{B4DCCFC3-49E0-4A97-AB17-A87E6E78F4D5}" type="presParOf" srcId="{ACE021F5-1C5F-4ECA-999A-292F0F0D6539}" destId="{C050F25E-56D5-4574-8484-BC91771DF02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75C016-22AF-48A4-8917-5D9196372935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9027CD02-E94D-42EF-8AD8-4CA7654C5D8C}">
      <dgm:prSet phldrT="[Текст]"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При наступлении истерики, не пытайтесь ничего объяснить, постарайтесь мягко взять за руку и увести в тихое место. После того, как душевное состоянии малыша нормализуется, расскажите, что он вел себя не правильно.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9EC52F-F19B-407B-8830-D3751C2D22C3}" type="parTrans" cxnId="{82D4895E-A583-4254-B03B-A3F3BB2E1786}">
      <dgm:prSet/>
      <dgm:spPr/>
      <dgm:t>
        <a:bodyPr/>
        <a:lstStyle/>
        <a:p>
          <a:endParaRPr lang="ru-RU"/>
        </a:p>
      </dgm:t>
    </dgm:pt>
    <dgm:pt modelId="{0D330527-FFBB-4474-9E92-B4C8DCC15A91}" type="sibTrans" cxnId="{82D4895E-A583-4254-B03B-A3F3BB2E1786}">
      <dgm:prSet/>
      <dgm:spPr/>
      <dgm:t>
        <a:bodyPr/>
        <a:lstStyle/>
        <a:p>
          <a:endParaRPr lang="ru-RU"/>
        </a:p>
      </dgm:t>
    </dgm:pt>
    <dgm:pt modelId="{465BF4E0-E830-401D-B334-2DD7EFE230B8}">
      <dgm:prSet phldrT="[Текст]" custT="1"/>
      <dgm:spPr/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Чаще говорите своему ребенку, что он уже взрослый и самостоятельный.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FBD91D-F8E4-4B99-826C-ABB6FA8AE1A1}" type="parTrans" cxnId="{A770174D-3451-44CC-914B-BCF27D8F579F}">
      <dgm:prSet/>
      <dgm:spPr/>
      <dgm:t>
        <a:bodyPr/>
        <a:lstStyle/>
        <a:p>
          <a:endParaRPr lang="ru-RU"/>
        </a:p>
      </dgm:t>
    </dgm:pt>
    <dgm:pt modelId="{AABAA68A-AA60-4567-9051-96E0E66653DA}" type="sibTrans" cxnId="{A770174D-3451-44CC-914B-BCF27D8F579F}">
      <dgm:prSet/>
      <dgm:spPr/>
      <dgm:t>
        <a:bodyPr/>
        <a:lstStyle/>
        <a:p>
          <a:endParaRPr lang="ru-RU"/>
        </a:p>
      </dgm:t>
    </dgm:pt>
    <dgm:pt modelId="{2DCA3166-237A-459B-A547-5A507FD312BF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Любите своего ребенка и давайте ему </a:t>
          </a:r>
          <a:r>
            <a:rPr lang="ru-RU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понять,что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он Вам дорог в любом состоянии, даже в заплаканном и агрессивном.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9DA978-5B65-4401-A067-A60328AEF088}" type="parTrans" cxnId="{3EAE3A1A-3CA3-4E29-92F2-CB1B44864278}">
      <dgm:prSet/>
      <dgm:spPr/>
      <dgm:t>
        <a:bodyPr/>
        <a:lstStyle/>
        <a:p>
          <a:endParaRPr lang="ru-RU"/>
        </a:p>
      </dgm:t>
    </dgm:pt>
    <dgm:pt modelId="{C184F89E-3035-46C4-9E78-80435258B50F}" type="sibTrans" cxnId="{3EAE3A1A-3CA3-4E29-92F2-CB1B44864278}">
      <dgm:prSet/>
      <dgm:spPr/>
      <dgm:t>
        <a:bodyPr/>
        <a:lstStyle/>
        <a:p>
          <a:endParaRPr lang="ru-RU"/>
        </a:p>
      </dgm:t>
    </dgm:pt>
    <dgm:pt modelId="{D3BF0AF6-67DC-4901-B93E-B10A006E986B}" type="pres">
      <dgm:prSet presAssocID="{D975C016-22AF-48A4-8917-5D9196372935}" presName="Name0" presStyleCnt="0">
        <dgm:presLayoutVars>
          <dgm:dir/>
          <dgm:resizeHandles val="exact"/>
        </dgm:presLayoutVars>
      </dgm:prSet>
      <dgm:spPr/>
    </dgm:pt>
    <dgm:pt modelId="{9CF6C137-C28B-4868-B8D8-1E01512D39DD}" type="pres">
      <dgm:prSet presAssocID="{D975C016-22AF-48A4-8917-5D9196372935}" presName="fgShape" presStyleLbl="fgShp" presStyleIdx="0" presStyleCnt="1"/>
      <dgm:spPr>
        <a:prstGeom prst="mathMinus">
          <a:avLst/>
        </a:prstGeom>
      </dgm:spPr>
    </dgm:pt>
    <dgm:pt modelId="{95770E3B-4576-49E4-AF60-1A0514E450F6}" type="pres">
      <dgm:prSet presAssocID="{D975C016-22AF-48A4-8917-5D9196372935}" presName="linComp" presStyleCnt="0"/>
      <dgm:spPr/>
    </dgm:pt>
    <dgm:pt modelId="{AE35CF3E-DBFD-4612-8B13-331D1593DFFA}" type="pres">
      <dgm:prSet presAssocID="{9027CD02-E94D-42EF-8AD8-4CA7654C5D8C}" presName="compNode" presStyleCnt="0"/>
      <dgm:spPr/>
    </dgm:pt>
    <dgm:pt modelId="{52C0FE88-4685-466D-9280-98BD79F12AFD}" type="pres">
      <dgm:prSet presAssocID="{9027CD02-E94D-42EF-8AD8-4CA7654C5D8C}" presName="bkgdShape" presStyleLbl="node1" presStyleIdx="0" presStyleCnt="3"/>
      <dgm:spPr/>
      <dgm:t>
        <a:bodyPr/>
        <a:lstStyle/>
        <a:p>
          <a:endParaRPr lang="ru-RU"/>
        </a:p>
      </dgm:t>
    </dgm:pt>
    <dgm:pt modelId="{5827339C-E643-4685-8D08-452DCCA940B7}" type="pres">
      <dgm:prSet presAssocID="{9027CD02-E94D-42EF-8AD8-4CA7654C5D8C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3FA52-C29F-4C45-A6F4-D9EBF53DDF0B}" type="pres">
      <dgm:prSet presAssocID="{9027CD02-E94D-42EF-8AD8-4CA7654C5D8C}" presName="invisiNode" presStyleLbl="node1" presStyleIdx="0" presStyleCnt="3"/>
      <dgm:spPr/>
    </dgm:pt>
    <dgm:pt modelId="{C5192616-174D-479B-B72A-29E959CF3109}" type="pres">
      <dgm:prSet presAssocID="{9027CD02-E94D-42EF-8AD8-4CA7654C5D8C}" presName="imagNode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90997116-5E1C-40F2-972E-E4A392BAB94C}" type="pres">
      <dgm:prSet presAssocID="{0D330527-FFBB-4474-9E92-B4C8DCC15A9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06DAE46-8E22-4280-91BF-3A72CD8FC49D}" type="pres">
      <dgm:prSet presAssocID="{465BF4E0-E830-401D-B334-2DD7EFE230B8}" presName="compNode" presStyleCnt="0"/>
      <dgm:spPr/>
    </dgm:pt>
    <dgm:pt modelId="{62ED4537-9A06-4BAC-A31F-506E383482F2}" type="pres">
      <dgm:prSet presAssocID="{465BF4E0-E830-401D-B334-2DD7EFE230B8}" presName="bkgdShape" presStyleLbl="node1" presStyleIdx="1" presStyleCnt="3"/>
      <dgm:spPr/>
      <dgm:t>
        <a:bodyPr/>
        <a:lstStyle/>
        <a:p>
          <a:endParaRPr lang="ru-RU"/>
        </a:p>
      </dgm:t>
    </dgm:pt>
    <dgm:pt modelId="{A6C5BEB5-9E66-4423-9813-A395091C42B4}" type="pres">
      <dgm:prSet presAssocID="{465BF4E0-E830-401D-B334-2DD7EFE230B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3CB466-FF1C-4851-9606-32C41EC8A093}" type="pres">
      <dgm:prSet presAssocID="{465BF4E0-E830-401D-B334-2DD7EFE230B8}" presName="invisiNode" presStyleLbl="node1" presStyleIdx="1" presStyleCnt="3"/>
      <dgm:spPr/>
    </dgm:pt>
    <dgm:pt modelId="{11125180-FF00-438E-876B-8ECDAA3B607E}" type="pres">
      <dgm:prSet presAssocID="{465BF4E0-E830-401D-B334-2DD7EFE230B8}" presName="imagNod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  <dgm:pt modelId="{50247189-F8FD-47AD-B1B5-1D2F616E3D56}" type="pres">
      <dgm:prSet presAssocID="{AABAA68A-AA60-4567-9051-96E0E66653D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DE6DD8D-FC18-4F91-AE67-CB7A928D8D2B}" type="pres">
      <dgm:prSet presAssocID="{2DCA3166-237A-459B-A547-5A507FD312BF}" presName="compNode" presStyleCnt="0"/>
      <dgm:spPr/>
    </dgm:pt>
    <dgm:pt modelId="{A1919F4C-D92E-49AF-A780-6754C9F7F157}" type="pres">
      <dgm:prSet presAssocID="{2DCA3166-237A-459B-A547-5A507FD312BF}" presName="bkgdShape" presStyleLbl="node1" presStyleIdx="2" presStyleCnt="3"/>
      <dgm:spPr/>
      <dgm:t>
        <a:bodyPr/>
        <a:lstStyle/>
        <a:p>
          <a:endParaRPr lang="ru-RU"/>
        </a:p>
      </dgm:t>
    </dgm:pt>
    <dgm:pt modelId="{0BDBDF29-B45A-4F03-86A6-C7EE36D561EA}" type="pres">
      <dgm:prSet presAssocID="{2DCA3166-237A-459B-A547-5A507FD312BF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D6343B-E07E-4FBC-B7F6-1272DCDCF9C0}" type="pres">
      <dgm:prSet presAssocID="{2DCA3166-237A-459B-A547-5A507FD312BF}" presName="invisiNode" presStyleLbl="node1" presStyleIdx="2" presStyleCnt="3"/>
      <dgm:spPr/>
    </dgm:pt>
    <dgm:pt modelId="{FE356C1E-6412-4551-88DB-FF9E0B56D945}" type="pres">
      <dgm:prSet presAssocID="{2DCA3166-237A-459B-A547-5A507FD312BF}" presName="imagNode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</dgm:ptLst>
  <dgm:cxnLst>
    <dgm:cxn modelId="{F0C4DB00-37AC-416E-AA97-F7382688B773}" type="presOf" srcId="{D975C016-22AF-48A4-8917-5D9196372935}" destId="{D3BF0AF6-67DC-4901-B93E-B10A006E986B}" srcOrd="0" destOrd="0" presId="urn:microsoft.com/office/officeart/2005/8/layout/hList7"/>
    <dgm:cxn modelId="{0D82F17A-C0EA-443C-B315-BFA2FDB7276D}" type="presOf" srcId="{0D330527-FFBB-4474-9E92-B4C8DCC15A91}" destId="{90997116-5E1C-40F2-972E-E4A392BAB94C}" srcOrd="0" destOrd="0" presId="urn:microsoft.com/office/officeart/2005/8/layout/hList7"/>
    <dgm:cxn modelId="{CCC861A4-FC1E-4F1B-9587-0DB07F6468C3}" type="presOf" srcId="{9027CD02-E94D-42EF-8AD8-4CA7654C5D8C}" destId="{52C0FE88-4685-466D-9280-98BD79F12AFD}" srcOrd="0" destOrd="0" presId="urn:microsoft.com/office/officeart/2005/8/layout/hList7"/>
    <dgm:cxn modelId="{F8799C3B-8C8D-4620-8A18-E55A39E1C99E}" type="presOf" srcId="{9027CD02-E94D-42EF-8AD8-4CA7654C5D8C}" destId="{5827339C-E643-4685-8D08-452DCCA940B7}" srcOrd="1" destOrd="0" presId="urn:microsoft.com/office/officeart/2005/8/layout/hList7"/>
    <dgm:cxn modelId="{82D4895E-A583-4254-B03B-A3F3BB2E1786}" srcId="{D975C016-22AF-48A4-8917-5D9196372935}" destId="{9027CD02-E94D-42EF-8AD8-4CA7654C5D8C}" srcOrd="0" destOrd="0" parTransId="{E79EC52F-F19B-407B-8830-D3751C2D22C3}" sibTransId="{0D330527-FFBB-4474-9E92-B4C8DCC15A91}"/>
    <dgm:cxn modelId="{A69FF300-A2B1-4AE1-88AD-54390204E5E2}" type="presOf" srcId="{465BF4E0-E830-401D-B334-2DD7EFE230B8}" destId="{A6C5BEB5-9E66-4423-9813-A395091C42B4}" srcOrd="1" destOrd="0" presId="urn:microsoft.com/office/officeart/2005/8/layout/hList7"/>
    <dgm:cxn modelId="{A770174D-3451-44CC-914B-BCF27D8F579F}" srcId="{D975C016-22AF-48A4-8917-5D9196372935}" destId="{465BF4E0-E830-401D-B334-2DD7EFE230B8}" srcOrd="1" destOrd="0" parTransId="{44FBD91D-F8E4-4B99-826C-ABB6FA8AE1A1}" sibTransId="{AABAA68A-AA60-4567-9051-96E0E66653DA}"/>
    <dgm:cxn modelId="{CED4C4EC-B70E-49BA-B15C-F3D2C0B5B3F9}" type="presOf" srcId="{465BF4E0-E830-401D-B334-2DD7EFE230B8}" destId="{62ED4537-9A06-4BAC-A31F-506E383482F2}" srcOrd="0" destOrd="0" presId="urn:microsoft.com/office/officeart/2005/8/layout/hList7"/>
    <dgm:cxn modelId="{29502704-CA10-4EFA-ADEE-AE98A9DC7F4F}" type="presOf" srcId="{2DCA3166-237A-459B-A547-5A507FD312BF}" destId="{A1919F4C-D92E-49AF-A780-6754C9F7F157}" srcOrd="0" destOrd="0" presId="urn:microsoft.com/office/officeart/2005/8/layout/hList7"/>
    <dgm:cxn modelId="{3EAE3A1A-3CA3-4E29-92F2-CB1B44864278}" srcId="{D975C016-22AF-48A4-8917-5D9196372935}" destId="{2DCA3166-237A-459B-A547-5A507FD312BF}" srcOrd="2" destOrd="0" parTransId="{079DA978-5B65-4401-A067-A60328AEF088}" sibTransId="{C184F89E-3035-46C4-9E78-80435258B50F}"/>
    <dgm:cxn modelId="{E39EEB52-EDA3-4B7C-B056-3CBBDCDBC741}" type="presOf" srcId="{AABAA68A-AA60-4567-9051-96E0E66653DA}" destId="{50247189-F8FD-47AD-B1B5-1D2F616E3D56}" srcOrd="0" destOrd="0" presId="urn:microsoft.com/office/officeart/2005/8/layout/hList7"/>
    <dgm:cxn modelId="{A2C90BC6-4D22-4348-924E-18CF0F25557C}" type="presOf" srcId="{2DCA3166-237A-459B-A547-5A507FD312BF}" destId="{0BDBDF29-B45A-4F03-86A6-C7EE36D561EA}" srcOrd="1" destOrd="0" presId="urn:microsoft.com/office/officeart/2005/8/layout/hList7"/>
    <dgm:cxn modelId="{8048F083-6087-4E08-B903-AE388DD2DFF7}" type="presParOf" srcId="{D3BF0AF6-67DC-4901-B93E-B10A006E986B}" destId="{9CF6C137-C28B-4868-B8D8-1E01512D39DD}" srcOrd="0" destOrd="0" presId="urn:microsoft.com/office/officeart/2005/8/layout/hList7"/>
    <dgm:cxn modelId="{543050BE-EF84-4690-B8BF-7C9196E44F8C}" type="presParOf" srcId="{D3BF0AF6-67DC-4901-B93E-B10A006E986B}" destId="{95770E3B-4576-49E4-AF60-1A0514E450F6}" srcOrd="1" destOrd="0" presId="urn:microsoft.com/office/officeart/2005/8/layout/hList7"/>
    <dgm:cxn modelId="{8F91C9F2-373C-43BC-B40D-6AD990E817CA}" type="presParOf" srcId="{95770E3B-4576-49E4-AF60-1A0514E450F6}" destId="{AE35CF3E-DBFD-4612-8B13-331D1593DFFA}" srcOrd="0" destOrd="0" presId="urn:microsoft.com/office/officeart/2005/8/layout/hList7"/>
    <dgm:cxn modelId="{B770E759-E982-4C9A-BCE1-EFC774532163}" type="presParOf" srcId="{AE35CF3E-DBFD-4612-8B13-331D1593DFFA}" destId="{52C0FE88-4685-466D-9280-98BD79F12AFD}" srcOrd="0" destOrd="0" presId="urn:microsoft.com/office/officeart/2005/8/layout/hList7"/>
    <dgm:cxn modelId="{C97EE999-DDB8-47B3-9CD8-A58A55C2EBB5}" type="presParOf" srcId="{AE35CF3E-DBFD-4612-8B13-331D1593DFFA}" destId="{5827339C-E643-4685-8D08-452DCCA940B7}" srcOrd="1" destOrd="0" presId="urn:microsoft.com/office/officeart/2005/8/layout/hList7"/>
    <dgm:cxn modelId="{5A53539A-18EE-4C54-8357-77D19701EA71}" type="presParOf" srcId="{AE35CF3E-DBFD-4612-8B13-331D1593DFFA}" destId="{C703FA52-C29F-4C45-A6F4-D9EBF53DDF0B}" srcOrd="2" destOrd="0" presId="urn:microsoft.com/office/officeart/2005/8/layout/hList7"/>
    <dgm:cxn modelId="{1C1E6EAA-25E4-4849-A2B3-8742666F6B20}" type="presParOf" srcId="{AE35CF3E-DBFD-4612-8B13-331D1593DFFA}" destId="{C5192616-174D-479B-B72A-29E959CF3109}" srcOrd="3" destOrd="0" presId="urn:microsoft.com/office/officeart/2005/8/layout/hList7"/>
    <dgm:cxn modelId="{068FCFDF-E0D8-4C1A-9B15-DE41784BF495}" type="presParOf" srcId="{95770E3B-4576-49E4-AF60-1A0514E450F6}" destId="{90997116-5E1C-40F2-972E-E4A392BAB94C}" srcOrd="1" destOrd="0" presId="urn:microsoft.com/office/officeart/2005/8/layout/hList7"/>
    <dgm:cxn modelId="{243D4B8F-F86B-40D2-B81A-8113902F596D}" type="presParOf" srcId="{95770E3B-4576-49E4-AF60-1A0514E450F6}" destId="{A06DAE46-8E22-4280-91BF-3A72CD8FC49D}" srcOrd="2" destOrd="0" presId="urn:microsoft.com/office/officeart/2005/8/layout/hList7"/>
    <dgm:cxn modelId="{06A082A7-70F7-4E80-8EAA-20BC6853F59B}" type="presParOf" srcId="{A06DAE46-8E22-4280-91BF-3A72CD8FC49D}" destId="{62ED4537-9A06-4BAC-A31F-506E383482F2}" srcOrd="0" destOrd="0" presId="urn:microsoft.com/office/officeart/2005/8/layout/hList7"/>
    <dgm:cxn modelId="{15C0B7FD-0BA3-43AC-B4F0-1A91B9D4DAFC}" type="presParOf" srcId="{A06DAE46-8E22-4280-91BF-3A72CD8FC49D}" destId="{A6C5BEB5-9E66-4423-9813-A395091C42B4}" srcOrd="1" destOrd="0" presId="urn:microsoft.com/office/officeart/2005/8/layout/hList7"/>
    <dgm:cxn modelId="{184760DC-A865-4FB1-BBD8-BA6AF7EA6AD8}" type="presParOf" srcId="{A06DAE46-8E22-4280-91BF-3A72CD8FC49D}" destId="{E43CB466-FF1C-4851-9606-32C41EC8A093}" srcOrd="2" destOrd="0" presId="urn:microsoft.com/office/officeart/2005/8/layout/hList7"/>
    <dgm:cxn modelId="{4806442E-70CF-4334-AA8B-CDE3280F2BA2}" type="presParOf" srcId="{A06DAE46-8E22-4280-91BF-3A72CD8FC49D}" destId="{11125180-FF00-438E-876B-8ECDAA3B607E}" srcOrd="3" destOrd="0" presId="urn:microsoft.com/office/officeart/2005/8/layout/hList7"/>
    <dgm:cxn modelId="{048995A1-5EE0-45AE-9EE7-1478EC0D07A0}" type="presParOf" srcId="{95770E3B-4576-49E4-AF60-1A0514E450F6}" destId="{50247189-F8FD-47AD-B1B5-1D2F616E3D56}" srcOrd="3" destOrd="0" presId="urn:microsoft.com/office/officeart/2005/8/layout/hList7"/>
    <dgm:cxn modelId="{8649A509-5B23-4B5A-83A2-CADFF28E144D}" type="presParOf" srcId="{95770E3B-4576-49E4-AF60-1A0514E450F6}" destId="{5DE6DD8D-FC18-4F91-AE67-CB7A928D8D2B}" srcOrd="4" destOrd="0" presId="urn:microsoft.com/office/officeart/2005/8/layout/hList7"/>
    <dgm:cxn modelId="{504BF14A-D36D-4D22-9EAB-0FDE321D3700}" type="presParOf" srcId="{5DE6DD8D-FC18-4F91-AE67-CB7A928D8D2B}" destId="{A1919F4C-D92E-49AF-A780-6754C9F7F157}" srcOrd="0" destOrd="0" presId="urn:microsoft.com/office/officeart/2005/8/layout/hList7"/>
    <dgm:cxn modelId="{56B1FCBA-6765-4259-9531-2AD947556426}" type="presParOf" srcId="{5DE6DD8D-FC18-4F91-AE67-CB7A928D8D2B}" destId="{0BDBDF29-B45A-4F03-86A6-C7EE36D561EA}" srcOrd="1" destOrd="0" presId="urn:microsoft.com/office/officeart/2005/8/layout/hList7"/>
    <dgm:cxn modelId="{854AA13A-2FA3-4D09-9B1F-09A4E0A8843D}" type="presParOf" srcId="{5DE6DD8D-FC18-4F91-AE67-CB7A928D8D2B}" destId="{A5D6343B-E07E-4FBC-B7F6-1272DCDCF9C0}" srcOrd="2" destOrd="0" presId="urn:microsoft.com/office/officeart/2005/8/layout/hList7"/>
    <dgm:cxn modelId="{7692D398-507D-49CD-9429-F8A3D4D4E173}" type="presParOf" srcId="{5DE6DD8D-FC18-4F91-AE67-CB7A928D8D2B}" destId="{FE356C1E-6412-4551-88DB-FF9E0B56D945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435A60-5E31-4543-ABB2-77BC3A8C1389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9948D5F7-8A28-460B-83A7-1463B7C99797}">
      <dgm:prSet phldrT="[Текст]" custT="1"/>
      <dgm:spPr/>
      <dgm:t>
        <a:bodyPr/>
        <a:lstStyle/>
        <a:p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Уважать мнение ребенка и его стремление к самостоятельности.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6CFC2B-C1D8-47A6-8CD9-A37797F2C082}" type="parTrans" cxnId="{30499C7A-75D6-41C2-B750-4CED762BFBA7}">
      <dgm:prSet/>
      <dgm:spPr/>
      <dgm:t>
        <a:bodyPr/>
        <a:lstStyle/>
        <a:p>
          <a:endParaRPr lang="ru-RU"/>
        </a:p>
      </dgm:t>
    </dgm:pt>
    <dgm:pt modelId="{BA195569-D30A-4A70-9536-A626D25CADE1}" type="sibTrans" cxnId="{30499C7A-75D6-41C2-B750-4CED762BFBA7}">
      <dgm:prSet/>
      <dgm:spPr/>
      <dgm:t>
        <a:bodyPr/>
        <a:lstStyle/>
        <a:p>
          <a:endParaRPr lang="ru-RU"/>
        </a:p>
      </dgm:t>
    </dgm:pt>
    <dgm:pt modelId="{41332F8C-62C2-4169-AFD7-7E2D216776A1}">
      <dgm:prSet phldrT="[Текст]"/>
      <dgm:spPr/>
      <dgm:t>
        <a:bodyPr/>
        <a:lstStyle/>
        <a:p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Предлагать выбор или иллюзию выбора.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419078-55AC-4BF8-B1DF-15C157695F7D}" type="parTrans" cxnId="{1F0CB8C9-8707-4A28-BBB8-1E20E0E0F494}">
      <dgm:prSet/>
      <dgm:spPr/>
      <dgm:t>
        <a:bodyPr/>
        <a:lstStyle/>
        <a:p>
          <a:endParaRPr lang="ru-RU"/>
        </a:p>
      </dgm:t>
    </dgm:pt>
    <dgm:pt modelId="{1BE5A3E4-2A29-4109-81F7-355C46C7D3EF}" type="sibTrans" cxnId="{1F0CB8C9-8707-4A28-BBB8-1E20E0E0F494}">
      <dgm:prSet/>
      <dgm:spPr/>
      <dgm:t>
        <a:bodyPr/>
        <a:lstStyle/>
        <a:p>
          <a:endParaRPr lang="ru-RU"/>
        </a:p>
      </dgm:t>
    </dgm:pt>
    <dgm:pt modelId="{E4F9FD6A-4E4A-404D-805D-DD1CC68690CF}">
      <dgm:prSet phldrT="[Текст]" custT="1"/>
      <dgm:spPr/>
      <dgm:t>
        <a:bodyPr/>
        <a:lstStyle/>
        <a:p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Следить за своим поведением.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F6ABC2-4419-4921-B435-76DEDC831164}" type="parTrans" cxnId="{4C348C12-B519-4A0B-A12A-EBF2F05955D6}">
      <dgm:prSet/>
      <dgm:spPr/>
      <dgm:t>
        <a:bodyPr/>
        <a:lstStyle/>
        <a:p>
          <a:endParaRPr lang="ru-RU"/>
        </a:p>
      </dgm:t>
    </dgm:pt>
    <dgm:pt modelId="{9C1A87C2-768C-48E5-B6C8-D5F99499D2E6}" type="sibTrans" cxnId="{4C348C12-B519-4A0B-A12A-EBF2F05955D6}">
      <dgm:prSet/>
      <dgm:spPr/>
      <dgm:t>
        <a:bodyPr/>
        <a:lstStyle/>
        <a:p>
          <a:endParaRPr lang="ru-RU"/>
        </a:p>
      </dgm:t>
    </dgm:pt>
    <dgm:pt modelId="{9E359678-CE00-4301-AE20-94C67351B47A}" type="pres">
      <dgm:prSet presAssocID="{41435A60-5E31-4543-ABB2-77BC3A8C1389}" presName="Name0" presStyleCnt="0">
        <dgm:presLayoutVars>
          <dgm:dir/>
          <dgm:resizeHandles val="exact"/>
        </dgm:presLayoutVars>
      </dgm:prSet>
      <dgm:spPr/>
    </dgm:pt>
    <dgm:pt modelId="{7787E407-96E3-4E12-951F-10103349A1E1}" type="pres">
      <dgm:prSet presAssocID="{41435A60-5E31-4543-ABB2-77BC3A8C1389}" presName="fgShape" presStyleLbl="fgShp" presStyleIdx="0" presStyleCnt="1"/>
      <dgm:spPr/>
    </dgm:pt>
    <dgm:pt modelId="{53B316DF-8037-4A1C-94A8-C2ADC5A280BB}" type="pres">
      <dgm:prSet presAssocID="{41435A60-5E31-4543-ABB2-77BC3A8C1389}" presName="linComp" presStyleCnt="0"/>
      <dgm:spPr/>
    </dgm:pt>
    <dgm:pt modelId="{EBFA380E-0C66-4F80-A446-7C10745FD8E1}" type="pres">
      <dgm:prSet presAssocID="{9948D5F7-8A28-460B-83A7-1463B7C99797}" presName="compNode" presStyleCnt="0"/>
      <dgm:spPr/>
    </dgm:pt>
    <dgm:pt modelId="{7FAE7460-7275-4EFB-A7C7-0325BF1C9D4D}" type="pres">
      <dgm:prSet presAssocID="{9948D5F7-8A28-460B-83A7-1463B7C99797}" presName="bkgdShape" presStyleLbl="node1" presStyleIdx="0" presStyleCnt="3"/>
      <dgm:spPr/>
      <dgm:t>
        <a:bodyPr/>
        <a:lstStyle/>
        <a:p>
          <a:endParaRPr lang="ru-RU"/>
        </a:p>
      </dgm:t>
    </dgm:pt>
    <dgm:pt modelId="{D543E5C7-782C-4F6C-995F-BC2AD8F4906C}" type="pres">
      <dgm:prSet presAssocID="{9948D5F7-8A28-460B-83A7-1463B7C99797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D8B628-AC1B-4382-9967-3DA306182F60}" type="pres">
      <dgm:prSet presAssocID="{9948D5F7-8A28-460B-83A7-1463B7C99797}" presName="invisiNode" presStyleLbl="node1" presStyleIdx="0" presStyleCnt="3"/>
      <dgm:spPr/>
    </dgm:pt>
    <dgm:pt modelId="{3D78B3AA-62B8-4516-9DCC-4886B5A5B2AA}" type="pres">
      <dgm:prSet presAssocID="{9948D5F7-8A28-460B-83A7-1463B7C99797}" presName="imagNode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BB4C5417-1D34-4A05-83B7-D29DB775CCAB}" type="pres">
      <dgm:prSet presAssocID="{BA195569-D30A-4A70-9536-A626D25CADE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16FA154-88C0-49E5-9AF6-C9DAB2254F38}" type="pres">
      <dgm:prSet presAssocID="{41332F8C-62C2-4169-AFD7-7E2D216776A1}" presName="compNode" presStyleCnt="0"/>
      <dgm:spPr/>
    </dgm:pt>
    <dgm:pt modelId="{8A48F5D4-2166-48B1-8538-D13E011F0817}" type="pres">
      <dgm:prSet presAssocID="{41332F8C-62C2-4169-AFD7-7E2D216776A1}" presName="bkgdShape" presStyleLbl="node1" presStyleIdx="1" presStyleCnt="3"/>
      <dgm:spPr/>
      <dgm:t>
        <a:bodyPr/>
        <a:lstStyle/>
        <a:p>
          <a:endParaRPr lang="ru-RU"/>
        </a:p>
      </dgm:t>
    </dgm:pt>
    <dgm:pt modelId="{59CF9E47-3C0E-4148-9070-3DC0333B7270}" type="pres">
      <dgm:prSet presAssocID="{41332F8C-62C2-4169-AFD7-7E2D216776A1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8428AD-CDA5-431C-AEAF-1B501A11D88F}" type="pres">
      <dgm:prSet presAssocID="{41332F8C-62C2-4169-AFD7-7E2D216776A1}" presName="invisiNode" presStyleLbl="node1" presStyleIdx="1" presStyleCnt="3"/>
      <dgm:spPr/>
    </dgm:pt>
    <dgm:pt modelId="{481E9700-0425-479D-A513-78D7D06B56F2}" type="pres">
      <dgm:prSet presAssocID="{41332F8C-62C2-4169-AFD7-7E2D216776A1}" presName="imagNode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3D803DCF-4503-47DC-B5A1-6F24D0F0947C}" type="pres">
      <dgm:prSet presAssocID="{1BE5A3E4-2A29-4109-81F7-355C46C7D3E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A5DCFBC-97CF-4E4A-B01A-814D684017D7}" type="pres">
      <dgm:prSet presAssocID="{E4F9FD6A-4E4A-404D-805D-DD1CC68690CF}" presName="compNode" presStyleCnt="0"/>
      <dgm:spPr/>
    </dgm:pt>
    <dgm:pt modelId="{30AABB45-5EF4-4D4B-8CAD-8F9036742ACC}" type="pres">
      <dgm:prSet presAssocID="{E4F9FD6A-4E4A-404D-805D-DD1CC68690CF}" presName="bkgdShape" presStyleLbl="node1" presStyleIdx="2" presStyleCnt="3"/>
      <dgm:spPr/>
      <dgm:t>
        <a:bodyPr/>
        <a:lstStyle/>
        <a:p>
          <a:endParaRPr lang="ru-RU"/>
        </a:p>
      </dgm:t>
    </dgm:pt>
    <dgm:pt modelId="{25F13E99-F8D7-485E-84CD-6742958A9FEA}" type="pres">
      <dgm:prSet presAssocID="{E4F9FD6A-4E4A-404D-805D-DD1CC68690CF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01700D-BB4C-48AD-B411-B5ED359F4193}" type="pres">
      <dgm:prSet presAssocID="{E4F9FD6A-4E4A-404D-805D-DD1CC68690CF}" presName="invisiNode" presStyleLbl="node1" presStyleIdx="2" presStyleCnt="3"/>
      <dgm:spPr/>
    </dgm:pt>
    <dgm:pt modelId="{323B5556-B446-4D9D-BB4F-79071D773AE2}" type="pres">
      <dgm:prSet presAssocID="{E4F9FD6A-4E4A-404D-805D-DD1CC68690CF}" presName="imagNode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</dgm:ptLst>
  <dgm:cxnLst>
    <dgm:cxn modelId="{A96A9EAA-7CF3-4AC1-B8BE-1C9E70661A01}" type="presOf" srcId="{9948D5F7-8A28-460B-83A7-1463B7C99797}" destId="{7FAE7460-7275-4EFB-A7C7-0325BF1C9D4D}" srcOrd="0" destOrd="0" presId="urn:microsoft.com/office/officeart/2005/8/layout/hList7"/>
    <dgm:cxn modelId="{CE73368F-5A7A-440C-A3EE-415DBFB05DD4}" type="presOf" srcId="{BA195569-D30A-4A70-9536-A626D25CADE1}" destId="{BB4C5417-1D34-4A05-83B7-D29DB775CCAB}" srcOrd="0" destOrd="0" presId="urn:microsoft.com/office/officeart/2005/8/layout/hList7"/>
    <dgm:cxn modelId="{A2385530-DD50-47C0-8ED8-CE69F50DDDA2}" type="presOf" srcId="{41332F8C-62C2-4169-AFD7-7E2D216776A1}" destId="{8A48F5D4-2166-48B1-8538-D13E011F0817}" srcOrd="0" destOrd="0" presId="urn:microsoft.com/office/officeart/2005/8/layout/hList7"/>
    <dgm:cxn modelId="{6233B811-9720-4673-9252-6D6F5550CEF9}" type="presOf" srcId="{1BE5A3E4-2A29-4109-81F7-355C46C7D3EF}" destId="{3D803DCF-4503-47DC-B5A1-6F24D0F0947C}" srcOrd="0" destOrd="0" presId="urn:microsoft.com/office/officeart/2005/8/layout/hList7"/>
    <dgm:cxn modelId="{30499C7A-75D6-41C2-B750-4CED762BFBA7}" srcId="{41435A60-5E31-4543-ABB2-77BC3A8C1389}" destId="{9948D5F7-8A28-460B-83A7-1463B7C99797}" srcOrd="0" destOrd="0" parTransId="{596CFC2B-C1D8-47A6-8CD9-A37797F2C082}" sibTransId="{BA195569-D30A-4A70-9536-A626D25CADE1}"/>
    <dgm:cxn modelId="{1F0CB8C9-8707-4A28-BBB8-1E20E0E0F494}" srcId="{41435A60-5E31-4543-ABB2-77BC3A8C1389}" destId="{41332F8C-62C2-4169-AFD7-7E2D216776A1}" srcOrd="1" destOrd="0" parTransId="{6E419078-55AC-4BF8-B1DF-15C157695F7D}" sibTransId="{1BE5A3E4-2A29-4109-81F7-355C46C7D3EF}"/>
    <dgm:cxn modelId="{A3DC64AE-DB1F-486F-B059-D5189AD334BC}" type="presOf" srcId="{41332F8C-62C2-4169-AFD7-7E2D216776A1}" destId="{59CF9E47-3C0E-4148-9070-3DC0333B7270}" srcOrd="1" destOrd="0" presId="urn:microsoft.com/office/officeart/2005/8/layout/hList7"/>
    <dgm:cxn modelId="{F5CA5130-5405-473B-A987-225648B3E72E}" type="presOf" srcId="{41435A60-5E31-4543-ABB2-77BC3A8C1389}" destId="{9E359678-CE00-4301-AE20-94C67351B47A}" srcOrd="0" destOrd="0" presId="urn:microsoft.com/office/officeart/2005/8/layout/hList7"/>
    <dgm:cxn modelId="{B929F167-D19C-42FD-B8EB-90747DF5E695}" type="presOf" srcId="{E4F9FD6A-4E4A-404D-805D-DD1CC68690CF}" destId="{30AABB45-5EF4-4D4B-8CAD-8F9036742ACC}" srcOrd="0" destOrd="0" presId="urn:microsoft.com/office/officeart/2005/8/layout/hList7"/>
    <dgm:cxn modelId="{4C348C12-B519-4A0B-A12A-EBF2F05955D6}" srcId="{41435A60-5E31-4543-ABB2-77BC3A8C1389}" destId="{E4F9FD6A-4E4A-404D-805D-DD1CC68690CF}" srcOrd="2" destOrd="0" parTransId="{84F6ABC2-4419-4921-B435-76DEDC831164}" sibTransId="{9C1A87C2-768C-48E5-B6C8-D5F99499D2E6}"/>
    <dgm:cxn modelId="{BFACB0EE-EADC-4AC0-8488-D1018CE0465F}" type="presOf" srcId="{9948D5F7-8A28-460B-83A7-1463B7C99797}" destId="{D543E5C7-782C-4F6C-995F-BC2AD8F4906C}" srcOrd="1" destOrd="0" presId="urn:microsoft.com/office/officeart/2005/8/layout/hList7"/>
    <dgm:cxn modelId="{0A9A293A-7308-4FCF-B9F7-BEE14BDE1A51}" type="presOf" srcId="{E4F9FD6A-4E4A-404D-805D-DD1CC68690CF}" destId="{25F13E99-F8D7-485E-84CD-6742958A9FEA}" srcOrd="1" destOrd="0" presId="urn:microsoft.com/office/officeart/2005/8/layout/hList7"/>
    <dgm:cxn modelId="{25088C99-5F6A-41FA-9953-F8C56EF71D65}" type="presParOf" srcId="{9E359678-CE00-4301-AE20-94C67351B47A}" destId="{7787E407-96E3-4E12-951F-10103349A1E1}" srcOrd="0" destOrd="0" presId="urn:microsoft.com/office/officeart/2005/8/layout/hList7"/>
    <dgm:cxn modelId="{F1A28865-DFF3-4BE4-88F1-A042389EC1B9}" type="presParOf" srcId="{9E359678-CE00-4301-AE20-94C67351B47A}" destId="{53B316DF-8037-4A1C-94A8-C2ADC5A280BB}" srcOrd="1" destOrd="0" presId="urn:microsoft.com/office/officeart/2005/8/layout/hList7"/>
    <dgm:cxn modelId="{1DECD7FA-BB80-41AC-9200-161E94B1252C}" type="presParOf" srcId="{53B316DF-8037-4A1C-94A8-C2ADC5A280BB}" destId="{EBFA380E-0C66-4F80-A446-7C10745FD8E1}" srcOrd="0" destOrd="0" presId="urn:microsoft.com/office/officeart/2005/8/layout/hList7"/>
    <dgm:cxn modelId="{40101FB2-957C-4344-BEC5-A373E5E07323}" type="presParOf" srcId="{EBFA380E-0C66-4F80-A446-7C10745FD8E1}" destId="{7FAE7460-7275-4EFB-A7C7-0325BF1C9D4D}" srcOrd="0" destOrd="0" presId="urn:microsoft.com/office/officeart/2005/8/layout/hList7"/>
    <dgm:cxn modelId="{94AF55F0-2C16-4D04-80D9-785CF7C9F05F}" type="presParOf" srcId="{EBFA380E-0C66-4F80-A446-7C10745FD8E1}" destId="{D543E5C7-782C-4F6C-995F-BC2AD8F4906C}" srcOrd="1" destOrd="0" presId="urn:microsoft.com/office/officeart/2005/8/layout/hList7"/>
    <dgm:cxn modelId="{F1D92B7F-72D4-44EF-93C2-36E2BA54DEC8}" type="presParOf" srcId="{EBFA380E-0C66-4F80-A446-7C10745FD8E1}" destId="{14D8B628-AC1B-4382-9967-3DA306182F60}" srcOrd="2" destOrd="0" presId="urn:microsoft.com/office/officeart/2005/8/layout/hList7"/>
    <dgm:cxn modelId="{B021E2FA-34FB-4B21-BD6B-FD99748B383A}" type="presParOf" srcId="{EBFA380E-0C66-4F80-A446-7C10745FD8E1}" destId="{3D78B3AA-62B8-4516-9DCC-4886B5A5B2AA}" srcOrd="3" destOrd="0" presId="urn:microsoft.com/office/officeart/2005/8/layout/hList7"/>
    <dgm:cxn modelId="{3707CAC4-97DF-4230-8B6D-3A36F7D8E1B1}" type="presParOf" srcId="{53B316DF-8037-4A1C-94A8-C2ADC5A280BB}" destId="{BB4C5417-1D34-4A05-83B7-D29DB775CCAB}" srcOrd="1" destOrd="0" presId="urn:microsoft.com/office/officeart/2005/8/layout/hList7"/>
    <dgm:cxn modelId="{D7877BF6-7228-4466-A15D-8610CEBB5EFE}" type="presParOf" srcId="{53B316DF-8037-4A1C-94A8-C2ADC5A280BB}" destId="{B16FA154-88C0-49E5-9AF6-C9DAB2254F38}" srcOrd="2" destOrd="0" presId="urn:microsoft.com/office/officeart/2005/8/layout/hList7"/>
    <dgm:cxn modelId="{B778AD94-6BB7-429B-8060-782269CAF330}" type="presParOf" srcId="{B16FA154-88C0-49E5-9AF6-C9DAB2254F38}" destId="{8A48F5D4-2166-48B1-8538-D13E011F0817}" srcOrd="0" destOrd="0" presId="urn:microsoft.com/office/officeart/2005/8/layout/hList7"/>
    <dgm:cxn modelId="{F636E89E-B151-40BD-B3FE-3E3ADBAB9CB8}" type="presParOf" srcId="{B16FA154-88C0-49E5-9AF6-C9DAB2254F38}" destId="{59CF9E47-3C0E-4148-9070-3DC0333B7270}" srcOrd="1" destOrd="0" presId="urn:microsoft.com/office/officeart/2005/8/layout/hList7"/>
    <dgm:cxn modelId="{B60971A3-E3F9-47C4-8D36-542F8BEECE7A}" type="presParOf" srcId="{B16FA154-88C0-49E5-9AF6-C9DAB2254F38}" destId="{CF8428AD-CDA5-431C-AEAF-1B501A11D88F}" srcOrd="2" destOrd="0" presId="urn:microsoft.com/office/officeart/2005/8/layout/hList7"/>
    <dgm:cxn modelId="{9BDE8C52-B8D4-4891-9161-81093F2783B9}" type="presParOf" srcId="{B16FA154-88C0-49E5-9AF6-C9DAB2254F38}" destId="{481E9700-0425-479D-A513-78D7D06B56F2}" srcOrd="3" destOrd="0" presId="urn:microsoft.com/office/officeart/2005/8/layout/hList7"/>
    <dgm:cxn modelId="{F53F4C23-9DD3-436A-A869-4F0971C92200}" type="presParOf" srcId="{53B316DF-8037-4A1C-94A8-C2ADC5A280BB}" destId="{3D803DCF-4503-47DC-B5A1-6F24D0F0947C}" srcOrd="3" destOrd="0" presId="urn:microsoft.com/office/officeart/2005/8/layout/hList7"/>
    <dgm:cxn modelId="{ECA3EEF1-A684-4889-A4FB-355976FD0215}" type="presParOf" srcId="{53B316DF-8037-4A1C-94A8-C2ADC5A280BB}" destId="{7A5DCFBC-97CF-4E4A-B01A-814D684017D7}" srcOrd="4" destOrd="0" presId="urn:microsoft.com/office/officeart/2005/8/layout/hList7"/>
    <dgm:cxn modelId="{8B942171-3C65-471C-BBB0-0057BB397BAF}" type="presParOf" srcId="{7A5DCFBC-97CF-4E4A-B01A-814D684017D7}" destId="{30AABB45-5EF4-4D4B-8CAD-8F9036742ACC}" srcOrd="0" destOrd="0" presId="urn:microsoft.com/office/officeart/2005/8/layout/hList7"/>
    <dgm:cxn modelId="{9A27C3B0-7B07-4505-82D3-7EBD963E5060}" type="presParOf" srcId="{7A5DCFBC-97CF-4E4A-B01A-814D684017D7}" destId="{25F13E99-F8D7-485E-84CD-6742958A9FEA}" srcOrd="1" destOrd="0" presId="urn:microsoft.com/office/officeart/2005/8/layout/hList7"/>
    <dgm:cxn modelId="{A13485EF-9144-4637-95B7-6D3ADB8D7927}" type="presParOf" srcId="{7A5DCFBC-97CF-4E4A-B01A-814D684017D7}" destId="{5901700D-BB4C-48AD-B411-B5ED359F4193}" srcOrd="2" destOrd="0" presId="urn:microsoft.com/office/officeart/2005/8/layout/hList7"/>
    <dgm:cxn modelId="{538325AF-371E-47F3-B15E-8294C1F0C909}" type="presParOf" srcId="{7A5DCFBC-97CF-4E4A-B01A-814D684017D7}" destId="{323B5556-B446-4D9D-BB4F-79071D773AE2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77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50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556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3619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1604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648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110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0059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97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8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192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6673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95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446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48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8597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727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8CF6373-1EA3-43E7-BC4B-7CE958B4FF88}" type="datetimeFigureOut">
              <a:rPr lang="ru-RU" smtClean="0"/>
              <a:t>13.02.2023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DC33DFC-77A9-419F-A5C7-27D7BA5F2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712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  <p:sldLayoutId id="2147483971" r:id="rId3"/>
    <p:sldLayoutId id="2147483972" r:id="rId4"/>
    <p:sldLayoutId id="2147483973" r:id="rId5"/>
    <p:sldLayoutId id="2147483974" r:id="rId6"/>
    <p:sldLayoutId id="2147483975" r:id="rId7"/>
    <p:sldLayoutId id="2147483976" r:id="rId8"/>
    <p:sldLayoutId id="2147483977" r:id="rId9"/>
    <p:sldLayoutId id="2147483978" r:id="rId10"/>
    <p:sldLayoutId id="2147483979" r:id="rId11"/>
    <p:sldLayoutId id="2147483980" r:id="rId12"/>
    <p:sldLayoutId id="2147483981" r:id="rId13"/>
    <p:sldLayoutId id="2147483982" r:id="rId14"/>
    <p:sldLayoutId id="2147483983" r:id="rId15"/>
    <p:sldLayoutId id="2147483984" r:id="rId16"/>
    <p:sldLayoutId id="214748398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1761729"/>
          </a:xfrm>
        </p:spPr>
        <p:txBody>
          <a:bodyPr>
            <a:norm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Кризис трех лет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15313" y="4194629"/>
            <a:ext cx="4717143" cy="1063170"/>
          </a:xfrm>
        </p:spPr>
        <p:txBody>
          <a:bodyPr>
            <a:normAutofit/>
          </a:bodyPr>
          <a:lstStyle/>
          <a:p>
            <a:r>
              <a:rPr lang="ru-RU" dirty="0" smtClean="0"/>
              <a:t>МАДОУ «Детский сад № 92»</a:t>
            </a:r>
          </a:p>
          <a:p>
            <a:r>
              <a:rPr lang="ru-RU" dirty="0" smtClean="0"/>
              <a:t>Педагог-психолог Егорова Н.Н.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2147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9" y="117476"/>
            <a:ext cx="5544458" cy="5426982"/>
          </a:xfrm>
        </p:spPr>
        <p:txBody>
          <a:bodyPr>
            <a:noAutofit/>
          </a:bodyPr>
          <a:lstStyle/>
          <a:p>
            <a:r>
              <a:rPr lang="ru-RU" sz="28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Кризис трех лет относится к числу «больших» кризисов, он разделяет две эпохи развития – ранее детство и дошкольный возраст. Он является кризисом самостоятельности, эмансипации от взрослых и носит острый характер.</a:t>
            </a:r>
            <a:br>
              <a:rPr lang="ru-RU" sz="28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мнению Э. Эриксона, в этом возрасте ребенок переживает конфликт развития связанный с возможностью управлять собственным поведением. </a:t>
            </a:r>
            <a:endParaRPr lang="ru-RU" sz="2800" b="1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64" y="117484"/>
            <a:ext cx="5976000" cy="626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2027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1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Семизвездие симптомов</a:t>
            </a:r>
            <a:endParaRPr lang="ru-RU" dirty="0"/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627729260"/>
              </p:ext>
            </p:extLst>
          </p:nvPr>
        </p:nvGraphicFramePr>
        <p:xfrm>
          <a:off x="914400" y="2366963"/>
          <a:ext cx="10363200" cy="3424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942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FBA2E23-B839-486E-BF3D-2782A7854E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2">
                                            <p:graphicEl>
                                              <a:dgm id="{3FBA2E23-B839-486E-BF3D-2782A7854E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7E2B285-2D4E-49F5-B831-16D3718520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2">
                                            <p:graphicEl>
                                              <a:dgm id="{47E2B285-2D4E-49F5-B831-16D3718520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478CE24-4A71-4129-B6E2-75908E5244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12">
                                            <p:graphicEl>
                                              <a:dgm id="{1478CE24-4A71-4129-B6E2-75908E5244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3856CBF-4ECE-41CE-9A37-CF60214162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12">
                                            <p:graphicEl>
                                              <a:dgm id="{D3856CBF-4ECE-41CE-9A37-CF60214162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259047C-EF27-4D9D-AE03-64379D636F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12">
                                            <p:graphicEl>
                                              <a:dgm id="{6259047C-EF27-4D9D-AE03-64379D636F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08B5DEB-01E3-4C05-8176-652243FBBD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12">
                                            <p:graphicEl>
                                              <a:dgm id="{508B5DEB-01E3-4C05-8176-652243FBBD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D9EAD34-BF6E-4261-8F8C-11C8505E1C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12">
                                            <p:graphicEl>
                                              <a:dgm id="{4D9EAD34-BF6E-4261-8F8C-11C8505E1C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85800" y="640081"/>
            <a:ext cx="10396883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662939"/>
            <a:ext cx="5570538" cy="4711645"/>
          </a:xfrm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806068836"/>
              </p:ext>
            </p:extLst>
          </p:nvPr>
        </p:nvGraphicFramePr>
        <p:xfrm>
          <a:off x="5994399" y="188686"/>
          <a:ext cx="5747657" cy="5631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8482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6">
                                            <p:graphicEl>
                                              <a:dgm id="{8939BE50-3CA5-4538-9D96-D01A95EB63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dgm id="{14B600EB-0557-4FEE-97B5-DD2A7E0641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graphicEl>
                                              <a:dgm id="{5A5B3104-5C4C-4E09-834D-3D5608E4D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ED8F6BC7-52CB-457C-9C95-5684B7EB4B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graphicEl>
                                              <a:dgm id="{3F9DA984-7A7E-49BD-B420-FF8CD3CB89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dgm id="{55693995-3A3B-491C-9FE7-900A64901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999" y="217714"/>
            <a:ext cx="10066683" cy="856343"/>
          </a:xfrm>
        </p:spPr>
        <p:txBody>
          <a:bodyPr>
            <a:normAutofit/>
          </a:bodyPr>
          <a:lstStyle/>
          <a:p>
            <a:r>
              <a:rPr lang="ru-RU" dirty="0" smtClean="0"/>
              <a:t>                           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Негативизм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65" y="1367676"/>
            <a:ext cx="5428342" cy="4702628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5993971" y="1074058"/>
            <a:ext cx="5086538" cy="4300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cap="none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Реакция в поведении ребенка, когда он отказывается что-нибудь сделать только потому, что это предложил кто-то из взрослых, то есть реакция не на содержание действия, а на само предложение взрослых.</a:t>
            </a:r>
            <a:endParaRPr lang="ru-RU" sz="3200" b="1" cap="none" spc="-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9143" y="168574"/>
            <a:ext cx="9685282" cy="803883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Упрямство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3470"/>
            <a:ext cx="6096000" cy="4623859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6172200" y="972458"/>
            <a:ext cx="5105400" cy="48187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b="1" cap="none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Настаивание на своем даже тогда, когда реальное желание уже удовлетворено или утратило свою актуальность. Ребенок «крепко связан» своим первоначальным решением.</a:t>
            </a:r>
            <a:endParaRPr lang="ru-RU" sz="3600" b="1" cap="none" spc="-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888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1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4663" y="618518"/>
            <a:ext cx="9893563" cy="439574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Строптивость</a:t>
            </a:r>
            <a:endParaRPr lang="ru-RU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4" y="1058092"/>
            <a:ext cx="5991496" cy="5643154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6172200" y="1188720"/>
            <a:ext cx="5105400" cy="46024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Своеобразное детское недовольство, направленное против норм воспитания, образа жизни, устойчивых порядков в семье, доме.</a:t>
            </a:r>
            <a:endParaRPr lang="ru-RU" sz="3200" b="1" spc="-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202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1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1722" y="618517"/>
            <a:ext cx="9926504" cy="878979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Своеволие, своенравие</a:t>
            </a:r>
            <a:endParaRPr lang="ru-RU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7496"/>
            <a:ext cx="6019800" cy="5234608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6172826" y="1850257"/>
            <a:ext cx="5105400" cy="40602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40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Желание все делать по-своему, т.е. принятие решений на основе собственной воли, в том числе, вопреки здравому смыслу, мнению взрослых, соображению обычаев, правил.</a:t>
            </a:r>
            <a:endParaRPr lang="ru-RU" sz="40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327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8900" y="618517"/>
            <a:ext cx="9919326" cy="778483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Протест-бунт</a:t>
            </a:r>
            <a:endParaRPr lang="ru-RU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270000"/>
            <a:ext cx="5829300" cy="5588000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6172826" y="1270000"/>
            <a:ext cx="5904874" cy="5422900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3600" b="1" cap="none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 ребенка приобретает черты протеста, он находится в постоянном конфликте с окружающими. Происходит ответ на давление со стороны родителей, и их желание все за него решать.</a:t>
            </a:r>
            <a:endParaRPr lang="ru-RU" sz="3600" b="1" cap="none" spc="-1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364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1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600" y="618517"/>
            <a:ext cx="10160626" cy="841983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 обесценивания</a:t>
            </a:r>
            <a:endParaRPr lang="ru-RU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8900" y="1155700"/>
            <a:ext cx="6007100" cy="5537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начинают подвергать сомнению ценность некоторых вещей и отношений. В их лексиконе появляются слова, которые означают все плохое, отрицательное. Так, без видимой причины ребенок может сказать родителям» «ты плохой!», Может с негодованием отбросить в сторону свою любимую до этого игрушку.</a:t>
            </a:r>
            <a:endParaRPr lang="ru-RU" sz="2800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60500"/>
            <a:ext cx="5905500" cy="5232400"/>
          </a:xfrm>
        </p:spPr>
      </p:pic>
    </p:spTree>
    <p:extLst>
      <p:ext uri="{BB962C8B-B14F-4D97-AF65-F5344CB8AC3E}">
        <p14:creationId xmlns:p14="http://schemas.microsoft.com/office/powerpoint/2010/main" val="1369239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1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8874" y="275617"/>
            <a:ext cx="10198726" cy="98168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Двойственный синдром: деспотизм-ревность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257300"/>
            <a:ext cx="6096000" cy="5511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cap="none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Деспотизм означает, что ребенок заставляет родителей выполнять все его требования, стремится проявить власть над окружающими. Он старается вернуть состояние раннего детства, когда фактически исполнялись все его желания.</a:t>
            </a:r>
          </a:p>
          <a:p>
            <a:pPr marL="0" indent="0">
              <a:buNone/>
            </a:pPr>
            <a:r>
              <a:rPr lang="ru-RU" sz="2800" b="1" cap="none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 ситуации, когда в семье несколько детей, у трехлетнего </a:t>
            </a:r>
            <a:r>
              <a:rPr lang="ru-RU" sz="2800" b="1" cap="none" spc="-1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800" b="1" cap="none" spc="-1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ебенка часто встречаются проявления ревности</a:t>
            </a:r>
            <a:r>
              <a:rPr lang="ru-RU" sz="28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257300"/>
            <a:ext cx="6019800" cy="5511800"/>
          </a:xfrm>
        </p:spPr>
      </p:pic>
    </p:spTree>
    <p:extLst>
      <p:ext uri="{BB962C8B-B14F-4D97-AF65-F5344CB8AC3E}">
        <p14:creationId xmlns:p14="http://schemas.microsoft.com/office/powerpoint/2010/main" val="3268700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0" y="618517"/>
            <a:ext cx="10122526" cy="778483"/>
          </a:xfrm>
        </p:spPr>
        <p:txBody>
          <a:bodyPr/>
          <a:lstStyle/>
          <a:p>
            <a:r>
              <a:rPr lang="ru-RU" b="1" u="sng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смягчить проявления кризиса:</a:t>
            </a:r>
            <a:endParaRPr lang="ru-RU" b="1" u="sng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147849441"/>
              </p:ext>
            </p:extLst>
          </p:nvPr>
        </p:nvGraphicFramePr>
        <p:xfrm>
          <a:off x="914400" y="1397000"/>
          <a:ext cx="10363200" cy="5321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821923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F6C137-C28B-4868-B8D8-1E01512D3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>
                                            <p:graphicEl>
                                              <a:dgm id="{9CF6C137-C28B-4868-B8D8-1E01512D3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>
                                            <p:graphicEl>
                                              <a:dgm id="{9CF6C137-C28B-4868-B8D8-1E01512D3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192616-174D-479B-B72A-29E959CF3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4">
                                            <p:graphicEl>
                                              <a:dgm id="{C5192616-174D-479B-B72A-29E959CF3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0" fill="hold"/>
                                        <p:tgtEl>
                                          <p:spTgt spid="4">
                                            <p:graphicEl>
                                              <a:dgm id="{C5192616-174D-479B-B72A-29E959CF3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C0FE88-4685-466D-9280-98BD79F12A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>
                                            <p:graphicEl>
                                              <a:dgm id="{52C0FE88-4685-466D-9280-98BD79F12A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>
                                            <p:graphicEl>
                                              <a:dgm id="{52C0FE88-4685-466D-9280-98BD79F12A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125180-FF00-438E-876B-8ECDAA3B6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>
                                            <p:graphicEl>
                                              <a:dgm id="{11125180-FF00-438E-876B-8ECDAA3B6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>
                                            <p:graphicEl>
                                              <a:dgm id="{11125180-FF00-438E-876B-8ECDAA3B6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ED4537-9A06-4BAC-A31F-506E383482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>
                                            <p:graphicEl>
                                              <a:dgm id="{62ED4537-9A06-4BAC-A31F-506E383482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4">
                                            <p:graphicEl>
                                              <a:dgm id="{62ED4537-9A06-4BAC-A31F-506E383482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356C1E-6412-4551-88DB-FF9E0B56D9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4">
                                            <p:graphicEl>
                                              <a:dgm id="{FE356C1E-6412-4551-88DB-FF9E0B56D9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4">
                                            <p:graphicEl>
                                              <a:dgm id="{FE356C1E-6412-4551-88DB-FF9E0B56D9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919F4C-D92E-49AF-A780-6754C9F7F1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0" fill="hold"/>
                                        <p:tgtEl>
                                          <p:spTgt spid="4">
                                            <p:graphicEl>
                                              <a:dgm id="{A1919F4C-D92E-49AF-A780-6754C9F7F1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4">
                                            <p:graphicEl>
                                              <a:dgm id="{A1919F4C-D92E-49AF-A780-6754C9F7F1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2800442"/>
              </p:ext>
            </p:extLst>
          </p:nvPr>
        </p:nvGraphicFramePr>
        <p:xfrm>
          <a:off x="939800" y="719666"/>
          <a:ext cx="104267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986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787E407-96E3-4E12-951F-10103349A1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2">
                                            <p:graphicEl>
                                              <a:dgm id="{7787E407-96E3-4E12-951F-10103349A1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D78B3AA-62B8-4516-9DCC-4886B5A5B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4000"/>
                                        <p:tgtEl>
                                          <p:spTgt spid="2">
                                            <p:graphicEl>
                                              <a:dgm id="{3D78B3AA-62B8-4516-9DCC-4886B5A5B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FAE7460-7275-4EFB-A7C7-0325BF1C9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2">
                                            <p:graphicEl>
                                              <a:dgm id="{7FAE7460-7275-4EFB-A7C7-0325BF1C9D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81E9700-0425-479D-A513-78D7D06B56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4000"/>
                                        <p:tgtEl>
                                          <p:spTgt spid="2">
                                            <p:graphicEl>
                                              <a:dgm id="{481E9700-0425-479D-A513-78D7D06B56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A48F5D4-2166-48B1-8538-D13E011F08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4000"/>
                                        <p:tgtEl>
                                          <p:spTgt spid="2">
                                            <p:graphicEl>
                                              <a:dgm id="{8A48F5D4-2166-48B1-8538-D13E011F08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23B5556-B446-4D9D-BB4F-79071D773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4000"/>
                                        <p:tgtEl>
                                          <p:spTgt spid="2">
                                            <p:graphicEl>
                                              <a:dgm id="{323B5556-B446-4D9D-BB4F-79071D773A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0AABB45-5EF4-4D4B-8CAD-8F9036742A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4000"/>
                                        <p:tgtEl>
                                          <p:spTgt spid="2">
                                            <p:graphicEl>
                                              <a:dgm id="{30AABB45-5EF4-4D4B-8CAD-8F9036742A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7200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Спасибо за внимание</a:t>
            </a:r>
            <a:endParaRPr lang="ru-RU" sz="7200" b="1" i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828800"/>
            <a:ext cx="5676900" cy="4800599"/>
          </a:xfrm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сад № 92»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Егорова надежда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иколаевна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algn="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Viber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WhatsApp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8-911-511-67-49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50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2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7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25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357</TotalTime>
  <Words>432</Words>
  <Application>Microsoft Office PowerPoint</Application>
  <PresentationFormat>Широкоэкранный</PresentationFormat>
  <Paragraphs>47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Impact</vt:lpstr>
      <vt:lpstr>Times New Roman</vt:lpstr>
      <vt:lpstr>Tw Cen MT</vt:lpstr>
      <vt:lpstr>Капля</vt:lpstr>
      <vt:lpstr>Кризис трех лет</vt:lpstr>
      <vt:lpstr>Кризис трех лет относится к числу «больших» кризисов, он разделяет две эпохи развития – ранее детство и дошкольный возраст. Он является кризисом самостоятельности, эмансипации от взрослых и носит острый характер. По мнению Э. Эриксона, в этом возрасте ребенок переживает конфликт развития связанный с возможностью управлять собственным поведением. </vt:lpstr>
      <vt:lpstr>Семизвездие симптомов</vt:lpstr>
      <vt:lpstr>Презентация PowerPoint</vt:lpstr>
      <vt:lpstr>                            Негативизм</vt:lpstr>
      <vt:lpstr>Упрямство</vt:lpstr>
      <vt:lpstr>Строптивость</vt:lpstr>
      <vt:lpstr>Своеволие, своенравие</vt:lpstr>
      <vt:lpstr>Протест-бунт</vt:lpstr>
      <vt:lpstr>Симптом обесценивания</vt:lpstr>
      <vt:lpstr>Двойственный синдром: деспотизм-ревность</vt:lpstr>
      <vt:lpstr>Как смягчить проявления кризиса:</vt:lpstr>
      <vt:lpstr>Презентация PowerPoint</vt:lpstr>
      <vt:lpstr>Спасибо за внимание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Кризис трех лет</dc:title>
  <dc:creator>User</dc:creator>
  <cp:lastModifiedBy>User</cp:lastModifiedBy>
  <cp:revision>33</cp:revision>
  <dcterms:created xsi:type="dcterms:W3CDTF">2023-01-25T07:10:22Z</dcterms:created>
  <dcterms:modified xsi:type="dcterms:W3CDTF">2023-02-13T10:45:09Z</dcterms:modified>
</cp:coreProperties>
</file>