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8" r:id="rId2"/>
  </p:sldMasterIdLst>
  <p:sldIdLst>
    <p:sldId id="257" r:id="rId3"/>
    <p:sldId id="25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2" r:id="rId27"/>
    <p:sldId id="285" r:id="rId28"/>
    <p:sldId id="284" r:id="rId29"/>
    <p:sldId id="287" r:id="rId30"/>
    <p:sldId id="286" r:id="rId31"/>
    <p:sldId id="288" r:id="rId32"/>
    <p:sldId id="289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3D8FDC2-242B-44E8-849F-4AFB375BCBFE}">
          <p14:sldIdLst>
            <p14:sldId id="257"/>
            <p14:sldId id="256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3"/>
            <p14:sldId id="282"/>
            <p14:sldId id="285"/>
            <p14:sldId id="284"/>
            <p14:sldId id="287"/>
            <p14:sldId id="286"/>
            <p14:sldId id="288"/>
            <p14:sldId id="28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49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556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680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846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324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754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768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674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090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4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301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221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123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303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752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167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6998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6854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6697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341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7558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658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59487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814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0653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7119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1150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23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05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97621-6BE4-4635-ACD9-CEB1F944043E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B3561-0FAE-4F9D-9B13-7137501F7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8770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-228600" y="2469014"/>
            <a:ext cx="8144134" cy="1373070"/>
          </a:xfrm>
        </p:spPr>
        <p:txBody>
          <a:bodyPr/>
          <a:lstStyle/>
          <a:p>
            <a:r>
              <a:rPr lang="de-D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de-DE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Verdauungssystem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84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415584" y="348915"/>
            <a:ext cx="4692319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1. Die </a:t>
            </a:r>
            <a:r>
              <a:rPr lang="de-DE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größte Drüse unseres Körpers ist die…</a:t>
            </a:r>
            <a:endParaRPr lang="ru-RU" sz="24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126327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41" y="2189747"/>
            <a:ext cx="5080784" cy="4331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337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415584" y="348915"/>
            <a:ext cx="4692319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1. Die </a:t>
            </a:r>
            <a:r>
              <a:rPr lang="de-DE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größte Drüse unseres Körpers ist die…</a:t>
            </a:r>
            <a:endParaRPr lang="ru-RU" sz="2400" dirty="0"/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538215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Leber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71049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15" y="1915115"/>
            <a:ext cx="5003255" cy="33322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853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415584" y="348915"/>
            <a:ext cx="4878313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Vorgang der Stoffaufnahme und Stoffabgabe nennt </a:t>
            </a:r>
            <a:r>
              <a:rPr lang="de-DE" sz="2000">
                <a:latin typeface="Times New Roman" panose="02020603050405020304" pitchFamily="18" charset="0"/>
                <a:cs typeface="Times New Roman" panose="02020603050405020304" pitchFamily="18" charset="0"/>
              </a:rPr>
              <a:t>man </a:t>
            </a:r>
            <a:r>
              <a:rPr lang="de-DE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681141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48" y="2201778"/>
            <a:ext cx="4932949" cy="40787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690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415584" y="348915"/>
            <a:ext cx="4878313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Vorgang der Stoffaufnahme und Stoffabgabe nennt man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538215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Stoffwechsel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5259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1" y="1947781"/>
            <a:ext cx="4879310" cy="32669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462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1" y="348914"/>
            <a:ext cx="6069437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Das 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Wiederabstoßen der Stoffe, die Körperfremd geworden sind, nennt man...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5259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12" y="2144252"/>
            <a:ext cx="4962024" cy="4109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3778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1" y="348914"/>
            <a:ext cx="6069437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Das 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Wiederabstoßen der Stoffe, die Körperfremd geworden sind, nennt man...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538215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Dissimilation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682631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76" y="2119400"/>
            <a:ext cx="4481256" cy="2923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595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348914"/>
            <a:ext cx="5312444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Verdauungssystem wird in drei  unterschiedlich lange …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unterteilt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682631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6" b="5900"/>
          <a:stretch/>
        </p:blipFill>
        <p:spPr>
          <a:xfrm>
            <a:off x="414586" y="2133517"/>
            <a:ext cx="4879308" cy="41310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908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348914"/>
            <a:ext cx="5312444" cy="127534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Verdauungssystem wird in drei  unterschiedlich lange …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unterteilt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538215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Teile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03601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1" y="1920879"/>
            <a:ext cx="4697838" cy="33207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818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312444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ist das Ende des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Darmkanals.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03601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2" t="4526" r="20263" b="3565"/>
          <a:stretch/>
        </p:blipFill>
        <p:spPr>
          <a:xfrm>
            <a:off x="306302" y="2129589"/>
            <a:ext cx="5041924" cy="44276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96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312444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ist das Ende des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Darmkanals.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538215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Mastdarm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01075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1895435"/>
            <a:ext cx="4819151" cy="3371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109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4819151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ist 1-1,5 m   lang 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01075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90" y="2352674"/>
            <a:ext cx="4762500" cy="38556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579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4819151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ist 1-1,5 m   lang 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Dickdarm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89270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1965274"/>
            <a:ext cx="4819151" cy="32319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658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4819151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Mastdarm nennt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 auch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89270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189747"/>
            <a:ext cx="5091745" cy="4197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158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4819151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 Mastdarm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nennt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 auch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Enddarm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547830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2177966"/>
            <a:ext cx="4783555" cy="29595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331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468856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Leber speichert den... in sich auf.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143998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31" t="22210" r="2105" b="7614"/>
          <a:stretch/>
        </p:blipFill>
        <p:spPr>
          <a:xfrm>
            <a:off x="421103" y="2334127"/>
            <a:ext cx="4836697" cy="39824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714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468856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Leber speichert den... in sich auf.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Zucker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0787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6" t="10132" r="27664" b="7961"/>
          <a:stretch/>
        </p:blipFill>
        <p:spPr>
          <a:xfrm>
            <a:off x="529389" y="1958941"/>
            <a:ext cx="4403559" cy="3160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05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553077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Nach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Blutverlust beteiligt sich die Leber an der…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648649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r="16999"/>
          <a:stretch/>
        </p:blipFill>
        <p:spPr>
          <a:xfrm>
            <a:off x="558964" y="2526632"/>
            <a:ext cx="4807120" cy="36530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248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553077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Nach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Blutverlust beteiligt sich die Leber an der…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Blutbildung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274979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027072"/>
            <a:ext cx="4612380" cy="3024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743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853866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Angleichung der Stoffe, die das Protoplasma zu seinem Aufbau braucht, nennt man...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274979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80" y="2166186"/>
            <a:ext cx="4869783" cy="4391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037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853866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Angleichung der Stoffe, die das Protoplasma zu seinem Aufbau braucht, nennt man...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Assimilation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20921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57" t="8097"/>
          <a:stretch/>
        </p:blipFill>
        <p:spPr>
          <a:xfrm>
            <a:off x="306301" y="1976187"/>
            <a:ext cx="4915403" cy="31258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162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577140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 ist der längste Abschnitt des Verdauungskanals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20921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129590"/>
            <a:ext cx="4942223" cy="4331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10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577140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 ist der längste Abschnitt des Verdauungskanals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Darm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19631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6" t="19643" r="38142"/>
          <a:stretch/>
        </p:blipFill>
        <p:spPr>
          <a:xfrm>
            <a:off x="529388" y="1993071"/>
            <a:ext cx="4451686" cy="30921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682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untere Verdauungsabschnitt besteht aus Dickdarm und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19631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201779"/>
            <a:ext cx="5168066" cy="41749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913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untere Verdauungsabschnitt besteht aus Dickdarm und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Enddarm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40911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1916029"/>
            <a:ext cx="4722898" cy="3246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3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Zwölffingerdarm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Leerdarm und Krummdarm sind die Bestandteile des...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409113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247900"/>
            <a:ext cx="5124076" cy="39022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227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Zwölffingerdarm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Leerdarm und Krummdarm sind die Bestandteile des...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Dünndarmes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1047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4" r="4963"/>
          <a:stretch/>
        </p:blipFill>
        <p:spPr>
          <a:xfrm>
            <a:off x="198018" y="1861100"/>
            <a:ext cx="5257800" cy="33560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683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mechanische Zerkleinerung der Speise erfolgt in der...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10474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" y="2071939"/>
            <a:ext cx="5246767" cy="42541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298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mechanische Zerkleinerung der Speise erfolgt in der...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Mundhöhle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057368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ö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2" b="5714"/>
          <a:stretch/>
        </p:blipFill>
        <p:spPr>
          <a:xfrm>
            <a:off x="517358" y="1904218"/>
            <a:ext cx="4620126" cy="32698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938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Leber besteht aus zwei...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057368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ö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237874"/>
            <a:ext cx="5089861" cy="39222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919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Шестиугольник 8"/>
          <p:cNvSpPr/>
          <p:nvPr/>
        </p:nvSpPr>
        <p:spPr>
          <a:xfrm>
            <a:off x="306302" y="445167"/>
            <a:ext cx="5745582" cy="1179097"/>
          </a:xfrm>
          <a:prstGeom prst="hex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de-DE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Leber besteht aus zwei...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0" y="5453994"/>
            <a:ext cx="3585411" cy="1118937"/>
          </a:xfrm>
          <a:prstGeom prst="round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Lappen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581100"/>
              </p:ext>
            </p:extLst>
          </p:nvPr>
        </p:nvGraphicFramePr>
        <p:xfrm>
          <a:off x="5618746" y="-1179098"/>
          <a:ext cx="6424869" cy="7952877"/>
        </p:xfrm>
        <a:graphic>
          <a:graphicData uri="http://schemas.openxmlformats.org/drawingml/2006/table">
            <a:tbl>
              <a:tblPr firstRow="1" firstCol="1" bandRow="1"/>
              <a:tblGrid>
                <a:gridCol w="338151">
                  <a:extLst>
                    <a:ext uri="{9D8B030D-6E8A-4147-A177-3AD203B41FA5}">
                      <a16:colId xmlns:a16="http://schemas.microsoft.com/office/drawing/2014/main" xmlns="" val="400109579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7390176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44607653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1664732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87844716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8030447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14383457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16082685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1541085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8712859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445504119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586651661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372428215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853770212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0523566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1025635260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2355022393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692934904"/>
                    </a:ext>
                  </a:extLst>
                </a:gridCol>
                <a:gridCol w="338151">
                  <a:extLst>
                    <a:ext uri="{9D8B030D-6E8A-4147-A177-3AD203B41FA5}">
                      <a16:colId xmlns:a16="http://schemas.microsoft.com/office/drawing/2014/main" xmlns="" val="3372505684"/>
                    </a:ext>
                  </a:extLst>
                </a:gridCol>
              </a:tblGrid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094836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040441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777662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471330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265334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08266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620653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78830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p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15009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7159826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80753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0270569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291528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231354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897719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143373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01506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851403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0611099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22140027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997359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ö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9058870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6058821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8971485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43094552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4678954"/>
                  </a:ext>
                </a:extLst>
              </a:tr>
              <a:tr h="294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3294598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02" y="2044498"/>
            <a:ext cx="5011656" cy="31817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916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Берлин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2581</Words>
  <Application>Microsoft Office PowerPoint</Application>
  <PresentationFormat>Широкоэкранный</PresentationFormat>
  <Paragraphs>11063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Trebuchet MS</vt:lpstr>
      <vt:lpstr>Тема Office</vt:lpstr>
      <vt:lpstr>Берлин</vt:lpstr>
      <vt:lpstr>Das Verdauungssystem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 Беро</dc:creator>
  <cp:lastModifiedBy>Admin</cp:lastModifiedBy>
  <cp:revision>27</cp:revision>
  <dcterms:created xsi:type="dcterms:W3CDTF">2023-11-06T13:53:18Z</dcterms:created>
  <dcterms:modified xsi:type="dcterms:W3CDTF">2023-11-06T18:47:47Z</dcterms:modified>
</cp:coreProperties>
</file>