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Default Extension="sldx" ContentType="application/vnd.openxmlformats-officedocument.presentationml.slide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</p:sldMasterIdLst>
  <p:sldIdLst>
    <p:sldId id="256" r:id="rId5"/>
    <p:sldId id="265" r:id="rId6"/>
    <p:sldId id="293" r:id="rId7"/>
    <p:sldId id="262" r:id="rId8"/>
    <p:sldId id="259" r:id="rId9"/>
    <p:sldId id="260" r:id="rId10"/>
    <p:sldId id="281" r:id="rId11"/>
    <p:sldId id="282" r:id="rId12"/>
    <p:sldId id="277" r:id="rId13"/>
    <p:sldId id="283" r:id="rId14"/>
    <p:sldId id="278" r:id="rId15"/>
    <p:sldId id="284" r:id="rId16"/>
    <p:sldId id="285" r:id="rId17"/>
    <p:sldId id="286" r:id="rId18"/>
    <p:sldId id="287" r:id="rId19"/>
    <p:sldId id="288" r:id="rId20"/>
    <p:sldId id="272" r:id="rId21"/>
    <p:sldId id="279" r:id="rId22"/>
    <p:sldId id="289" r:id="rId23"/>
    <p:sldId id="290" r:id="rId24"/>
    <p:sldId id="292" r:id="rId25"/>
    <p:sldId id="27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CCFF99"/>
    <a:srgbClr val="66FF99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3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</a:t>
            </a:r>
            <a:r>
              <a:rPr lang="ru-RU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познавательного интереса посредством использования инновационных технологий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13601585043048223"/>
          <c:y val="2.255886296871407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 уровень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>
              <a:outerShdw blurRad="76200" dist="50800" dir="5400000" rotWithShape="0">
                <a:srgbClr val="4E3B30">
                  <a:alpha val="60000"/>
                </a:srgbClr>
              </a:outerShdw>
            </a:effectLst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/>
              <a:contourClr>
                <a:scrgbClr r="0" g="0" b="0">
                  <a:shade val="60000"/>
                  <a:satMod val="110000"/>
                </a:scrgbClr>
              </a:contourClr>
            </a:sp3d>
          </c:spPr>
          <c:invertIfNegative val="0"/>
          <c:cat>
            <c:strRef>
              <c:f>Лист1!$A$2:$A$5</c:f>
              <c:strCache>
                <c:ptCount val="3"/>
                <c:pt idx="0">
                  <c:v>I семестр 3 класс</c:v>
                </c:pt>
                <c:pt idx="1">
                  <c:v>II семестр 3 класс</c:v>
                </c:pt>
                <c:pt idx="2">
                  <c:v>I семестр 4 класс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16</c:v>
                </c:pt>
                <c:pt idx="1">
                  <c:v>20</c:v>
                </c:pt>
                <c:pt idx="2">
                  <c:v>25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>
              <a:outerShdw blurRad="76200" dist="50800" dir="5400000" rotWithShape="0">
                <a:srgbClr val="4E3B30">
                  <a:alpha val="60000"/>
                </a:srgbClr>
              </a:outerShdw>
            </a:effectLst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/>
              <a:contourClr>
                <a:scrgbClr r="0" g="0" b="0">
                  <a:shade val="60000"/>
                  <a:satMod val="110000"/>
                </a:scrgbClr>
              </a:contourClr>
            </a:sp3d>
          </c:spPr>
          <c:invertIfNegative val="0"/>
          <c:cat>
            <c:strRef>
              <c:f>Лист1!$A$2:$A$5</c:f>
              <c:strCache>
                <c:ptCount val="3"/>
                <c:pt idx="0">
                  <c:v>I семестр 3 класс</c:v>
                </c:pt>
                <c:pt idx="1">
                  <c:v>II семестр 3 класс</c:v>
                </c:pt>
                <c:pt idx="2">
                  <c:v>I семестр 4 класс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10</c:v>
                </c:pt>
                <c:pt idx="1">
                  <c:v>7</c:v>
                </c:pt>
                <c:pt idx="2">
                  <c:v>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 уровень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>
              <a:outerShdw blurRad="76200" dist="50800" dir="5400000" rotWithShape="0">
                <a:srgbClr val="4E3B30">
                  <a:alpha val="60000"/>
                </a:srgbClr>
              </a:outerShdw>
            </a:effectLst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/>
              <a:contourClr>
                <a:scrgbClr r="0" g="0" b="0">
                  <a:shade val="60000"/>
                  <a:satMod val="110000"/>
                </a:scrgbClr>
              </a:contourClr>
            </a:sp3d>
          </c:spPr>
          <c:invertIfNegative val="0"/>
          <c:cat>
            <c:strRef>
              <c:f>Лист1!$A$2:$A$5</c:f>
              <c:strCache>
                <c:ptCount val="3"/>
                <c:pt idx="0">
                  <c:v>I семестр 3 класс</c:v>
                </c:pt>
                <c:pt idx="1">
                  <c:v>II семестр 3 класс</c:v>
                </c:pt>
                <c:pt idx="2">
                  <c:v>I семестр 4 класс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31470848"/>
        <c:axId val="131472384"/>
      </c:barChart>
      <c:catAx>
        <c:axId val="1314708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1472384"/>
        <c:crosses val="autoZero"/>
        <c:auto val="1"/>
        <c:lblAlgn val="ctr"/>
        <c:lblOffset val="100"/>
        <c:noMultiLvlLbl val="0"/>
      </c:catAx>
      <c:valAx>
        <c:axId val="131472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14708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9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lt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lt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61D7AD-03CB-4F21-933B-28F487AED6E7}" type="doc">
      <dgm:prSet loTypeId="urn:microsoft.com/office/officeart/2005/8/layout/radial1" loCatId="cycle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1223589-EDB9-4C23-8764-51C9E1A05D97}">
      <dgm:prSet phldrT="[Текст]" custT="1"/>
      <dgm:spPr/>
      <dgm:t>
        <a:bodyPr/>
        <a:lstStyle/>
        <a:p>
          <a:r>
            <a:rPr lang="ru-RU" sz="2400" b="1" dirty="0" smtClean="0">
              <a:solidFill>
                <a:srgbClr val="C00000"/>
              </a:solidFill>
            </a:rPr>
            <a:t>Инновационные технологии</a:t>
          </a:r>
          <a:endParaRPr lang="ru-RU" sz="2400" b="1" dirty="0">
            <a:solidFill>
              <a:srgbClr val="C00000"/>
            </a:solidFill>
          </a:endParaRPr>
        </a:p>
      </dgm:t>
    </dgm:pt>
    <dgm:pt modelId="{DE175AED-4C88-4D50-AEE8-F327FA4D5B47}" type="parTrans" cxnId="{B6D95BAC-1CB6-4741-A11C-4192E203CDB2}">
      <dgm:prSet/>
      <dgm:spPr/>
      <dgm:t>
        <a:bodyPr/>
        <a:lstStyle/>
        <a:p>
          <a:endParaRPr lang="ru-RU"/>
        </a:p>
      </dgm:t>
    </dgm:pt>
    <dgm:pt modelId="{9B1579F3-CC91-4D45-8C0F-86C5FC09B1AD}" type="sibTrans" cxnId="{B6D95BAC-1CB6-4741-A11C-4192E203CDB2}">
      <dgm:prSet/>
      <dgm:spPr/>
      <dgm:t>
        <a:bodyPr/>
        <a:lstStyle/>
        <a:p>
          <a:endParaRPr lang="ru-RU"/>
        </a:p>
      </dgm:t>
    </dgm:pt>
    <dgm:pt modelId="{51BA08EE-AE45-4D62-B6F7-E5DA293D669E}">
      <dgm:prSet phldrT="[Текст]" custT="1"/>
      <dgm:spPr/>
      <dgm:t>
        <a:bodyPr/>
        <a:lstStyle/>
        <a:p>
          <a:endParaRPr lang="ru-RU" sz="2000" b="1" dirty="0"/>
        </a:p>
      </dgm:t>
    </dgm:pt>
    <dgm:pt modelId="{C706EEDA-5905-4A65-B8BF-AB5008952B26}" type="parTrans" cxnId="{8CCC5CD8-E07B-4A58-92C9-19743F28FDD4}">
      <dgm:prSet/>
      <dgm:spPr/>
      <dgm:t>
        <a:bodyPr/>
        <a:lstStyle/>
        <a:p>
          <a:endParaRPr lang="ru-RU"/>
        </a:p>
      </dgm:t>
    </dgm:pt>
    <dgm:pt modelId="{BCFA61AE-3611-4238-A2E9-357E0E48AEF7}" type="sibTrans" cxnId="{8CCC5CD8-E07B-4A58-92C9-19743F28FDD4}">
      <dgm:prSet/>
      <dgm:spPr/>
      <dgm:t>
        <a:bodyPr/>
        <a:lstStyle/>
        <a:p>
          <a:endParaRPr lang="ru-RU"/>
        </a:p>
      </dgm:t>
    </dgm:pt>
    <dgm:pt modelId="{528AEACA-3255-44CB-B04A-C4E2EE2119CE}">
      <dgm:prSet phldrT="[Текст]" custT="1"/>
      <dgm:spPr/>
      <dgm:t>
        <a:bodyPr/>
        <a:lstStyle/>
        <a:p>
          <a:r>
            <a:rPr lang="ru-RU" sz="1800" dirty="0" smtClean="0"/>
            <a:t>обучение в сотрудничестве технологию “дебаты”, метод коллективного обучения</a:t>
          </a:r>
          <a:endParaRPr lang="ru-RU" sz="1800" b="1" dirty="0"/>
        </a:p>
      </dgm:t>
    </dgm:pt>
    <dgm:pt modelId="{143942B0-9136-4D1C-A9D7-6E37FA779711}" type="parTrans" cxnId="{20EA5E4E-F2B0-470C-A14A-6275A152D163}">
      <dgm:prSet/>
      <dgm:spPr/>
      <dgm:t>
        <a:bodyPr/>
        <a:lstStyle/>
        <a:p>
          <a:endParaRPr lang="ru-RU"/>
        </a:p>
      </dgm:t>
    </dgm:pt>
    <dgm:pt modelId="{7BA3B5C7-1420-460C-91E0-3084AC9A82AF}" type="sibTrans" cxnId="{20EA5E4E-F2B0-470C-A14A-6275A152D163}">
      <dgm:prSet/>
      <dgm:spPr/>
      <dgm:t>
        <a:bodyPr/>
        <a:lstStyle/>
        <a:p>
          <a:endParaRPr lang="ru-RU"/>
        </a:p>
      </dgm:t>
    </dgm:pt>
    <dgm:pt modelId="{B5492DC4-9A62-48C1-B5E2-5AA40D8179A9}">
      <dgm:prSet phldrT="[Текст]" custT="1"/>
      <dgm:spPr/>
      <dgm:t>
        <a:bodyPr/>
        <a:lstStyle/>
        <a:p>
          <a:r>
            <a:rPr lang="ru-RU" sz="1100" b="1" dirty="0" smtClean="0"/>
            <a:t> </a:t>
          </a:r>
        </a:p>
        <a:p>
          <a:r>
            <a:rPr lang="ru-RU" sz="1400" dirty="0" smtClean="0"/>
            <a:t>проектные и исследовательские методы в обучении</a:t>
          </a:r>
          <a:endParaRPr lang="ru-RU" sz="1400" b="1" dirty="0" smtClean="0"/>
        </a:p>
        <a:p>
          <a:endParaRPr lang="ru-RU" sz="1100" b="1" dirty="0" smtClean="0"/>
        </a:p>
      </dgm:t>
    </dgm:pt>
    <dgm:pt modelId="{45F08CD1-BBFD-4994-857E-B63B5CCF2CDC}" type="parTrans" cxnId="{A4327F23-1C11-401D-AB24-820F393EDB1B}">
      <dgm:prSet/>
      <dgm:spPr/>
      <dgm:t>
        <a:bodyPr/>
        <a:lstStyle/>
        <a:p>
          <a:endParaRPr lang="ru-RU"/>
        </a:p>
      </dgm:t>
    </dgm:pt>
    <dgm:pt modelId="{80612963-B1CF-4D25-8E50-61D51F314073}" type="sibTrans" cxnId="{A4327F23-1C11-401D-AB24-820F393EDB1B}">
      <dgm:prSet/>
      <dgm:spPr/>
      <dgm:t>
        <a:bodyPr/>
        <a:lstStyle/>
        <a:p>
          <a:endParaRPr lang="ru-RU"/>
        </a:p>
      </dgm:t>
    </dgm:pt>
    <dgm:pt modelId="{0076AED2-91A7-4F20-9161-EBFE54359650}">
      <dgm:prSet phldrT="[Текст]" custT="1"/>
      <dgm:spPr/>
      <dgm:t>
        <a:bodyPr/>
        <a:lstStyle/>
        <a:p>
          <a:r>
            <a:rPr lang="ru-RU" sz="1800" b="1" dirty="0" smtClean="0"/>
            <a:t> </a:t>
          </a:r>
          <a:r>
            <a:rPr lang="ru-RU" sz="1600" dirty="0" smtClean="0"/>
            <a:t>личностно</a:t>
          </a:r>
        </a:p>
        <a:p>
          <a:r>
            <a:rPr lang="ru-RU" sz="1600" dirty="0" smtClean="0"/>
            <a:t>ориентированное</a:t>
          </a:r>
          <a:endParaRPr lang="ru-RU" sz="1600" b="1" dirty="0" smtClean="0"/>
        </a:p>
      </dgm:t>
    </dgm:pt>
    <dgm:pt modelId="{4E7F3C3F-9953-4A65-AC95-BC36EDFCC6A1}" type="parTrans" cxnId="{AA1BCBBF-49A5-4B8E-8755-E46CAD08B319}">
      <dgm:prSet/>
      <dgm:spPr/>
      <dgm:t>
        <a:bodyPr/>
        <a:lstStyle/>
        <a:p>
          <a:endParaRPr lang="ru-RU"/>
        </a:p>
      </dgm:t>
    </dgm:pt>
    <dgm:pt modelId="{61943387-4697-4EE3-A45C-4B8D8F0CFED7}" type="sibTrans" cxnId="{AA1BCBBF-49A5-4B8E-8755-E46CAD08B319}">
      <dgm:prSet/>
      <dgm:spPr/>
      <dgm:t>
        <a:bodyPr/>
        <a:lstStyle/>
        <a:p>
          <a:endParaRPr lang="ru-RU"/>
        </a:p>
      </dgm:t>
    </dgm:pt>
    <dgm:pt modelId="{0A52C180-F91D-4A1B-AD31-1CFC28879B15}">
      <dgm:prSet phldrT="[Текст]" custT="1"/>
      <dgm:spPr/>
      <dgm:t>
        <a:bodyPr/>
        <a:lstStyle/>
        <a:p>
          <a:r>
            <a:rPr lang="ru-RU" sz="1800" dirty="0" smtClean="0"/>
            <a:t>технология развития «критического мышления»</a:t>
          </a:r>
          <a:endParaRPr lang="ru-RU" sz="1800" b="1" dirty="0"/>
        </a:p>
      </dgm:t>
    </dgm:pt>
    <dgm:pt modelId="{D62BF16B-55E0-43AC-8AE1-F0484C5658D4}" type="parTrans" cxnId="{3948F9A7-803B-4BDF-A7E6-551C83EB84C1}">
      <dgm:prSet/>
      <dgm:spPr/>
      <dgm:t>
        <a:bodyPr/>
        <a:lstStyle/>
        <a:p>
          <a:endParaRPr lang="ru-RU"/>
        </a:p>
      </dgm:t>
    </dgm:pt>
    <dgm:pt modelId="{AF09F383-52A8-4FFB-94E3-6421C9AD53EB}" type="sibTrans" cxnId="{3948F9A7-803B-4BDF-A7E6-551C83EB84C1}">
      <dgm:prSet/>
      <dgm:spPr/>
      <dgm:t>
        <a:bodyPr/>
        <a:lstStyle/>
        <a:p>
          <a:endParaRPr lang="ru-RU"/>
        </a:p>
      </dgm:t>
    </dgm:pt>
    <dgm:pt modelId="{2832D071-4E5D-4352-9B1B-80F748638016}">
      <dgm:prSet custT="1"/>
      <dgm:spPr/>
      <dgm:t>
        <a:bodyPr/>
        <a:lstStyle/>
        <a:p>
          <a:r>
            <a:rPr lang="ru-RU" sz="1600" dirty="0" smtClean="0"/>
            <a:t>информационно-коммуникационные технологии</a:t>
          </a:r>
          <a:endParaRPr lang="ru-RU" sz="1600" b="1" dirty="0"/>
        </a:p>
      </dgm:t>
    </dgm:pt>
    <dgm:pt modelId="{C5B52B5A-8E18-4490-BEF5-181E96011FE1}" type="parTrans" cxnId="{1328B9BA-6ACD-4C9C-8BF9-FCA4952F6C6C}">
      <dgm:prSet/>
      <dgm:spPr/>
      <dgm:t>
        <a:bodyPr/>
        <a:lstStyle/>
        <a:p>
          <a:endParaRPr lang="ru-RU"/>
        </a:p>
      </dgm:t>
    </dgm:pt>
    <dgm:pt modelId="{9BA3649B-F16F-42DD-A5DF-A6E03A8BBB6A}" type="sibTrans" cxnId="{1328B9BA-6ACD-4C9C-8BF9-FCA4952F6C6C}">
      <dgm:prSet/>
      <dgm:spPr/>
      <dgm:t>
        <a:bodyPr/>
        <a:lstStyle/>
        <a:p>
          <a:endParaRPr lang="ru-RU"/>
        </a:p>
      </dgm:t>
    </dgm:pt>
    <dgm:pt modelId="{02D21972-3225-48B8-93E7-25CD0AF59C9E}">
      <dgm:prSet/>
      <dgm:spPr/>
      <dgm:t>
        <a:bodyPr/>
        <a:lstStyle/>
        <a:p>
          <a:endParaRPr lang="ru-RU" dirty="0"/>
        </a:p>
      </dgm:t>
    </dgm:pt>
    <dgm:pt modelId="{3C9E1CF0-6338-4E0C-AA9E-F863279210AE}" type="parTrans" cxnId="{0FB1ED79-A4D6-4FF8-B314-C50C50C89ED5}">
      <dgm:prSet/>
      <dgm:spPr/>
      <dgm:t>
        <a:bodyPr/>
        <a:lstStyle/>
        <a:p>
          <a:endParaRPr lang="ru-RU"/>
        </a:p>
      </dgm:t>
    </dgm:pt>
    <dgm:pt modelId="{7ED07752-76EF-4957-BC71-6F4A0CEE3F98}" type="sibTrans" cxnId="{0FB1ED79-A4D6-4FF8-B314-C50C50C89ED5}">
      <dgm:prSet/>
      <dgm:spPr/>
      <dgm:t>
        <a:bodyPr/>
        <a:lstStyle/>
        <a:p>
          <a:endParaRPr lang="ru-RU"/>
        </a:p>
      </dgm:t>
    </dgm:pt>
    <dgm:pt modelId="{5D69A4CD-2C62-4673-9A2E-E77EAE3BAA1E}">
      <dgm:prSet/>
      <dgm:spPr/>
      <dgm:t>
        <a:bodyPr/>
        <a:lstStyle/>
        <a:p>
          <a:endParaRPr lang="ru-RU" dirty="0"/>
        </a:p>
      </dgm:t>
    </dgm:pt>
    <dgm:pt modelId="{C9DE3943-B9D5-45A6-ABB0-6480B0D42EFD}" type="parTrans" cxnId="{0AC5A5E8-E01D-41CB-8192-8B23F92DCA16}">
      <dgm:prSet/>
      <dgm:spPr/>
      <dgm:t>
        <a:bodyPr/>
        <a:lstStyle/>
        <a:p>
          <a:endParaRPr lang="ru-RU"/>
        </a:p>
      </dgm:t>
    </dgm:pt>
    <dgm:pt modelId="{B4B3A113-BCF8-45A7-A803-1D42F07DDDD5}" type="sibTrans" cxnId="{0AC5A5E8-E01D-41CB-8192-8B23F92DCA16}">
      <dgm:prSet/>
      <dgm:spPr/>
      <dgm:t>
        <a:bodyPr/>
        <a:lstStyle/>
        <a:p>
          <a:endParaRPr lang="ru-RU"/>
        </a:p>
      </dgm:t>
    </dgm:pt>
    <dgm:pt modelId="{8A10C0D8-DEB2-4151-AAD4-CDD2FE203972}">
      <dgm:prSet/>
      <dgm:spPr/>
      <dgm:t>
        <a:bodyPr/>
        <a:lstStyle/>
        <a:p>
          <a:endParaRPr lang="ru-RU" dirty="0"/>
        </a:p>
      </dgm:t>
    </dgm:pt>
    <dgm:pt modelId="{5B1E5259-902C-4A41-A706-6A8FA3BE6A4D}" type="parTrans" cxnId="{C67B2D53-D033-4C15-9732-6E63422B4EAA}">
      <dgm:prSet/>
      <dgm:spPr/>
      <dgm:t>
        <a:bodyPr/>
        <a:lstStyle/>
        <a:p>
          <a:endParaRPr lang="ru-RU"/>
        </a:p>
      </dgm:t>
    </dgm:pt>
    <dgm:pt modelId="{C6446181-7F95-4D39-90EB-8134C5BCA45A}" type="sibTrans" cxnId="{C67B2D53-D033-4C15-9732-6E63422B4EAA}">
      <dgm:prSet/>
      <dgm:spPr/>
      <dgm:t>
        <a:bodyPr/>
        <a:lstStyle/>
        <a:p>
          <a:endParaRPr lang="ru-RU"/>
        </a:p>
      </dgm:t>
    </dgm:pt>
    <dgm:pt modelId="{CAA028A7-E1EB-4CB1-AC6A-4FDB71D45745}">
      <dgm:prSet/>
      <dgm:spPr/>
      <dgm:t>
        <a:bodyPr/>
        <a:lstStyle/>
        <a:p>
          <a:endParaRPr lang="ru-RU" dirty="0"/>
        </a:p>
      </dgm:t>
    </dgm:pt>
    <dgm:pt modelId="{6D4D63DE-D7EB-47AB-B7A1-34A23B648CCF}" type="parTrans" cxnId="{618A47C9-BDAC-4B73-99D4-E831296C3BE6}">
      <dgm:prSet/>
      <dgm:spPr/>
      <dgm:t>
        <a:bodyPr/>
        <a:lstStyle/>
        <a:p>
          <a:endParaRPr lang="ru-RU"/>
        </a:p>
      </dgm:t>
    </dgm:pt>
    <dgm:pt modelId="{CB7C8811-6AFF-4324-8037-450FC7F4922F}" type="sibTrans" cxnId="{618A47C9-BDAC-4B73-99D4-E831296C3BE6}">
      <dgm:prSet/>
      <dgm:spPr/>
      <dgm:t>
        <a:bodyPr/>
        <a:lstStyle/>
        <a:p>
          <a:endParaRPr lang="ru-RU"/>
        </a:p>
      </dgm:t>
    </dgm:pt>
    <dgm:pt modelId="{C50BB9AC-8FB9-4CF8-AAFC-BB29D14C4B05}">
      <dgm:prSet/>
      <dgm:spPr/>
      <dgm:t>
        <a:bodyPr/>
        <a:lstStyle/>
        <a:p>
          <a:endParaRPr lang="ru-RU" dirty="0"/>
        </a:p>
      </dgm:t>
    </dgm:pt>
    <dgm:pt modelId="{BC60DCEA-D380-47C9-AB90-8639FF643486}" type="parTrans" cxnId="{FA9490E0-666E-4374-8256-6990FC79FF0D}">
      <dgm:prSet/>
      <dgm:spPr/>
      <dgm:t>
        <a:bodyPr/>
        <a:lstStyle/>
        <a:p>
          <a:endParaRPr lang="ru-RU"/>
        </a:p>
      </dgm:t>
    </dgm:pt>
    <dgm:pt modelId="{305D4EA3-6A6B-4F29-8D8C-D6D1185FCC19}" type="sibTrans" cxnId="{FA9490E0-666E-4374-8256-6990FC79FF0D}">
      <dgm:prSet/>
      <dgm:spPr/>
      <dgm:t>
        <a:bodyPr/>
        <a:lstStyle/>
        <a:p>
          <a:endParaRPr lang="ru-RU"/>
        </a:p>
      </dgm:t>
    </dgm:pt>
    <dgm:pt modelId="{9608ADC3-0584-4D87-8E51-31FE0308A3FB}" type="pres">
      <dgm:prSet presAssocID="{5361D7AD-03CB-4F21-933B-28F487AED6E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73EBE7A-0BE9-4598-94A9-82BDCC24CCFE}" type="pres">
      <dgm:prSet presAssocID="{51223589-EDB9-4C23-8764-51C9E1A05D97}" presName="centerShape" presStyleLbl="node0" presStyleIdx="0" presStyleCnt="1" custScaleX="171476" custScaleY="138129"/>
      <dgm:spPr/>
      <dgm:t>
        <a:bodyPr/>
        <a:lstStyle/>
        <a:p>
          <a:endParaRPr lang="ru-RU"/>
        </a:p>
      </dgm:t>
    </dgm:pt>
    <dgm:pt modelId="{3DCC2662-0F29-4B49-97EF-2FA5FD5A3FBC}" type="pres">
      <dgm:prSet presAssocID="{C706EEDA-5905-4A65-B8BF-AB5008952B26}" presName="Name9" presStyleLbl="parChTrans1D2" presStyleIdx="0" presStyleCnt="6"/>
      <dgm:spPr/>
      <dgm:t>
        <a:bodyPr/>
        <a:lstStyle/>
        <a:p>
          <a:endParaRPr lang="ru-RU"/>
        </a:p>
      </dgm:t>
    </dgm:pt>
    <dgm:pt modelId="{E516269C-A744-400A-8FB0-ECD60AD1C62B}" type="pres">
      <dgm:prSet presAssocID="{C706EEDA-5905-4A65-B8BF-AB5008952B26}" presName="connTx" presStyleLbl="parChTrans1D2" presStyleIdx="0" presStyleCnt="6"/>
      <dgm:spPr/>
      <dgm:t>
        <a:bodyPr/>
        <a:lstStyle/>
        <a:p>
          <a:endParaRPr lang="ru-RU"/>
        </a:p>
      </dgm:t>
    </dgm:pt>
    <dgm:pt modelId="{98787EB9-2AA6-46E2-B1CE-623B936B9461}" type="pres">
      <dgm:prSet presAssocID="{51BA08EE-AE45-4D62-B6F7-E5DA293D669E}" presName="node" presStyleLbl="node1" presStyleIdx="0" presStyleCnt="6" custScaleX="117256" custScaleY="101318" custRadScaleRad="96156" custRadScaleInc="-90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85A809-3479-4A13-BF30-8CF89D648EF6}" type="pres">
      <dgm:prSet presAssocID="{143942B0-9136-4D1C-A9D7-6E37FA779711}" presName="Name9" presStyleLbl="parChTrans1D2" presStyleIdx="1" presStyleCnt="6"/>
      <dgm:spPr/>
      <dgm:t>
        <a:bodyPr/>
        <a:lstStyle/>
        <a:p>
          <a:endParaRPr lang="ru-RU"/>
        </a:p>
      </dgm:t>
    </dgm:pt>
    <dgm:pt modelId="{65494FAA-B15A-420C-BEAA-E4121E17DFC2}" type="pres">
      <dgm:prSet presAssocID="{143942B0-9136-4D1C-A9D7-6E37FA779711}" presName="connTx" presStyleLbl="parChTrans1D2" presStyleIdx="1" presStyleCnt="6"/>
      <dgm:spPr/>
      <dgm:t>
        <a:bodyPr/>
        <a:lstStyle/>
        <a:p>
          <a:endParaRPr lang="ru-RU"/>
        </a:p>
      </dgm:t>
    </dgm:pt>
    <dgm:pt modelId="{5A4AABCA-A865-4368-BA99-D11FE5BC0DEA}" type="pres">
      <dgm:prSet presAssocID="{528AEACA-3255-44CB-B04A-C4E2EE2119CE}" presName="node" presStyleLbl="node1" presStyleIdx="1" presStyleCnt="6" custScaleX="132118" custScaleY="107113" custRadScaleRad="116792" custRadScaleInc="92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6BBBA0-270C-4B11-8A21-54B9EEA85678}" type="pres">
      <dgm:prSet presAssocID="{45F08CD1-BBFD-4994-857E-B63B5CCF2CDC}" presName="Name9" presStyleLbl="parChTrans1D2" presStyleIdx="2" presStyleCnt="6"/>
      <dgm:spPr/>
      <dgm:t>
        <a:bodyPr/>
        <a:lstStyle/>
        <a:p>
          <a:endParaRPr lang="ru-RU"/>
        </a:p>
      </dgm:t>
    </dgm:pt>
    <dgm:pt modelId="{85056E29-75F2-41B6-9452-F6350DF0BB9A}" type="pres">
      <dgm:prSet presAssocID="{45F08CD1-BBFD-4994-857E-B63B5CCF2CDC}" presName="connTx" presStyleLbl="parChTrans1D2" presStyleIdx="2" presStyleCnt="6"/>
      <dgm:spPr/>
      <dgm:t>
        <a:bodyPr/>
        <a:lstStyle/>
        <a:p>
          <a:endParaRPr lang="ru-RU"/>
        </a:p>
      </dgm:t>
    </dgm:pt>
    <dgm:pt modelId="{4E2EF918-86FA-424D-BDB9-600B19EB8F50}" type="pres">
      <dgm:prSet presAssocID="{B5492DC4-9A62-48C1-B5E2-5AA40D8179A9}" presName="node" presStyleLbl="node1" presStyleIdx="2" presStyleCnt="6" custScaleX="114685" custScaleY="100855" custRadScaleRad="129844" custRadScaleInc="-214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96B713-A825-46A8-BC48-3738E01E9ACE}" type="pres">
      <dgm:prSet presAssocID="{C5B52B5A-8E18-4490-BEF5-181E96011FE1}" presName="Name9" presStyleLbl="parChTrans1D2" presStyleIdx="3" presStyleCnt="6"/>
      <dgm:spPr/>
      <dgm:t>
        <a:bodyPr/>
        <a:lstStyle/>
        <a:p>
          <a:endParaRPr lang="ru-RU"/>
        </a:p>
      </dgm:t>
    </dgm:pt>
    <dgm:pt modelId="{B4428776-F17F-4143-8906-6DB1D716A86C}" type="pres">
      <dgm:prSet presAssocID="{C5B52B5A-8E18-4490-BEF5-181E96011FE1}" presName="connTx" presStyleLbl="parChTrans1D2" presStyleIdx="3" presStyleCnt="6"/>
      <dgm:spPr/>
      <dgm:t>
        <a:bodyPr/>
        <a:lstStyle/>
        <a:p>
          <a:endParaRPr lang="ru-RU"/>
        </a:p>
      </dgm:t>
    </dgm:pt>
    <dgm:pt modelId="{B8B0C7B5-7F50-4369-B395-848DCE8A5754}" type="pres">
      <dgm:prSet presAssocID="{2832D071-4E5D-4352-9B1B-80F748638016}" presName="node" presStyleLbl="node1" presStyleIdx="3" presStyleCnt="6" custScaleX="140751" custScaleY="1103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04E455-63E7-4788-9A50-AD84D715D4AC}" type="pres">
      <dgm:prSet presAssocID="{4E7F3C3F-9953-4A65-AC95-BC36EDFCC6A1}" presName="Name9" presStyleLbl="parChTrans1D2" presStyleIdx="4" presStyleCnt="6"/>
      <dgm:spPr/>
      <dgm:t>
        <a:bodyPr/>
        <a:lstStyle/>
        <a:p>
          <a:endParaRPr lang="ru-RU"/>
        </a:p>
      </dgm:t>
    </dgm:pt>
    <dgm:pt modelId="{0D2F4168-D4EE-4A68-8C81-205ADB7E4172}" type="pres">
      <dgm:prSet presAssocID="{4E7F3C3F-9953-4A65-AC95-BC36EDFCC6A1}" presName="connTx" presStyleLbl="parChTrans1D2" presStyleIdx="4" presStyleCnt="6"/>
      <dgm:spPr/>
      <dgm:t>
        <a:bodyPr/>
        <a:lstStyle/>
        <a:p>
          <a:endParaRPr lang="ru-RU"/>
        </a:p>
      </dgm:t>
    </dgm:pt>
    <dgm:pt modelId="{7875D182-8C71-407D-BE12-4C15303C36B1}" type="pres">
      <dgm:prSet presAssocID="{0076AED2-91A7-4F20-9161-EBFE54359650}" presName="node" presStyleLbl="node1" presStyleIdx="4" presStyleCnt="6" custScaleX="134724" custScaleY="106724" custRadScaleRad="118094" custRadScaleInc="130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D6FF27-C3DF-4824-BAC2-A77C6F3869C6}" type="pres">
      <dgm:prSet presAssocID="{D62BF16B-55E0-43AC-8AE1-F0484C5658D4}" presName="Name9" presStyleLbl="parChTrans1D2" presStyleIdx="5" presStyleCnt="6"/>
      <dgm:spPr/>
      <dgm:t>
        <a:bodyPr/>
        <a:lstStyle/>
        <a:p>
          <a:endParaRPr lang="ru-RU"/>
        </a:p>
      </dgm:t>
    </dgm:pt>
    <dgm:pt modelId="{BEFE8AB4-5967-41D6-8294-2C686D9127EB}" type="pres">
      <dgm:prSet presAssocID="{D62BF16B-55E0-43AC-8AE1-F0484C5658D4}" presName="connTx" presStyleLbl="parChTrans1D2" presStyleIdx="5" presStyleCnt="6"/>
      <dgm:spPr/>
      <dgm:t>
        <a:bodyPr/>
        <a:lstStyle/>
        <a:p>
          <a:endParaRPr lang="ru-RU"/>
        </a:p>
      </dgm:t>
    </dgm:pt>
    <dgm:pt modelId="{7D877566-5D11-4D71-89DE-49FC666D2174}" type="pres">
      <dgm:prSet presAssocID="{0A52C180-F91D-4A1B-AD31-1CFC28879B15}" presName="node" presStyleLbl="node1" presStyleIdx="5" presStyleCnt="6" custScaleX="123544" custScaleY="107674" custRadScaleRad="110485" custRadScaleInc="-12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7DE1FC-F96A-46C2-B1A8-17F9588E2E42}" type="presOf" srcId="{B5492DC4-9A62-48C1-B5E2-5AA40D8179A9}" destId="{4E2EF918-86FA-424D-BDB9-600B19EB8F50}" srcOrd="0" destOrd="0" presId="urn:microsoft.com/office/officeart/2005/8/layout/radial1"/>
    <dgm:cxn modelId="{20EA5E4E-F2B0-470C-A14A-6275A152D163}" srcId="{51223589-EDB9-4C23-8764-51C9E1A05D97}" destId="{528AEACA-3255-44CB-B04A-C4E2EE2119CE}" srcOrd="1" destOrd="0" parTransId="{143942B0-9136-4D1C-A9D7-6E37FA779711}" sibTransId="{7BA3B5C7-1420-460C-91E0-3084AC9A82AF}"/>
    <dgm:cxn modelId="{53B7F2D7-BA8C-4310-9DDD-BF900AFAF834}" type="presOf" srcId="{5361D7AD-03CB-4F21-933B-28F487AED6E7}" destId="{9608ADC3-0584-4D87-8E51-31FE0308A3FB}" srcOrd="0" destOrd="0" presId="urn:microsoft.com/office/officeart/2005/8/layout/radial1"/>
    <dgm:cxn modelId="{53A81EE2-F934-41E2-A54F-9F0C4148B855}" type="presOf" srcId="{4E7F3C3F-9953-4A65-AC95-BC36EDFCC6A1}" destId="{3A04E455-63E7-4788-9A50-AD84D715D4AC}" srcOrd="0" destOrd="0" presId="urn:microsoft.com/office/officeart/2005/8/layout/radial1"/>
    <dgm:cxn modelId="{6F21685B-E25B-4282-BCA5-4B8D6223F149}" type="presOf" srcId="{143942B0-9136-4D1C-A9D7-6E37FA779711}" destId="{3485A809-3479-4A13-BF30-8CF89D648EF6}" srcOrd="0" destOrd="0" presId="urn:microsoft.com/office/officeart/2005/8/layout/radial1"/>
    <dgm:cxn modelId="{098E7D5C-8625-4498-89D4-9104A8561FDC}" type="presOf" srcId="{C706EEDA-5905-4A65-B8BF-AB5008952B26}" destId="{E516269C-A744-400A-8FB0-ECD60AD1C62B}" srcOrd="1" destOrd="0" presId="urn:microsoft.com/office/officeart/2005/8/layout/radial1"/>
    <dgm:cxn modelId="{C67B2D53-D033-4C15-9732-6E63422B4EAA}" srcId="{5361D7AD-03CB-4F21-933B-28F487AED6E7}" destId="{8A10C0D8-DEB2-4151-AAD4-CDD2FE203972}" srcOrd="3" destOrd="0" parTransId="{5B1E5259-902C-4A41-A706-6A8FA3BE6A4D}" sibTransId="{C6446181-7F95-4D39-90EB-8134C5BCA45A}"/>
    <dgm:cxn modelId="{44E0B26E-3762-4DC9-BE74-0DF55804350F}" type="presOf" srcId="{D62BF16B-55E0-43AC-8AE1-F0484C5658D4}" destId="{BEFE8AB4-5967-41D6-8294-2C686D9127EB}" srcOrd="1" destOrd="0" presId="urn:microsoft.com/office/officeart/2005/8/layout/radial1"/>
    <dgm:cxn modelId="{B6D95BAC-1CB6-4741-A11C-4192E203CDB2}" srcId="{5361D7AD-03CB-4F21-933B-28F487AED6E7}" destId="{51223589-EDB9-4C23-8764-51C9E1A05D97}" srcOrd="0" destOrd="0" parTransId="{DE175AED-4C88-4D50-AEE8-F327FA4D5B47}" sibTransId="{9B1579F3-CC91-4D45-8C0F-86C5FC09B1AD}"/>
    <dgm:cxn modelId="{C363DDDC-2E72-4CFB-84BC-D5A069EC989E}" type="presOf" srcId="{45F08CD1-BBFD-4994-857E-B63B5CCF2CDC}" destId="{B26BBBA0-270C-4B11-8A21-54B9EEA85678}" srcOrd="0" destOrd="0" presId="urn:microsoft.com/office/officeart/2005/8/layout/radial1"/>
    <dgm:cxn modelId="{8340652A-BE44-449F-96F1-3F78E9871AFC}" type="presOf" srcId="{C5B52B5A-8E18-4490-BEF5-181E96011FE1}" destId="{B4428776-F17F-4143-8906-6DB1D716A86C}" srcOrd="1" destOrd="0" presId="urn:microsoft.com/office/officeart/2005/8/layout/radial1"/>
    <dgm:cxn modelId="{A4327F23-1C11-401D-AB24-820F393EDB1B}" srcId="{51223589-EDB9-4C23-8764-51C9E1A05D97}" destId="{B5492DC4-9A62-48C1-B5E2-5AA40D8179A9}" srcOrd="2" destOrd="0" parTransId="{45F08CD1-BBFD-4994-857E-B63B5CCF2CDC}" sibTransId="{80612963-B1CF-4D25-8E50-61D51F314073}"/>
    <dgm:cxn modelId="{6EA6E9FB-7386-4E9B-A5F3-23AFF848CF82}" type="presOf" srcId="{45F08CD1-BBFD-4994-857E-B63B5CCF2CDC}" destId="{85056E29-75F2-41B6-9452-F6350DF0BB9A}" srcOrd="1" destOrd="0" presId="urn:microsoft.com/office/officeart/2005/8/layout/radial1"/>
    <dgm:cxn modelId="{8CE717F9-D310-4BE8-82FA-19B7DC42289E}" type="presOf" srcId="{143942B0-9136-4D1C-A9D7-6E37FA779711}" destId="{65494FAA-B15A-420C-BEAA-E4121E17DFC2}" srcOrd="1" destOrd="0" presId="urn:microsoft.com/office/officeart/2005/8/layout/radial1"/>
    <dgm:cxn modelId="{A46E6A81-EBB4-4D3B-88E5-39296BFE4A26}" type="presOf" srcId="{51BA08EE-AE45-4D62-B6F7-E5DA293D669E}" destId="{98787EB9-2AA6-46E2-B1CE-623B936B9461}" srcOrd="0" destOrd="0" presId="urn:microsoft.com/office/officeart/2005/8/layout/radial1"/>
    <dgm:cxn modelId="{AA1BCBBF-49A5-4B8E-8755-E46CAD08B319}" srcId="{51223589-EDB9-4C23-8764-51C9E1A05D97}" destId="{0076AED2-91A7-4F20-9161-EBFE54359650}" srcOrd="4" destOrd="0" parTransId="{4E7F3C3F-9953-4A65-AC95-BC36EDFCC6A1}" sibTransId="{61943387-4697-4EE3-A45C-4B8D8F0CFED7}"/>
    <dgm:cxn modelId="{0AC5A5E8-E01D-41CB-8192-8B23F92DCA16}" srcId="{5361D7AD-03CB-4F21-933B-28F487AED6E7}" destId="{5D69A4CD-2C62-4673-9A2E-E77EAE3BAA1E}" srcOrd="2" destOrd="0" parTransId="{C9DE3943-B9D5-45A6-ABB0-6480B0D42EFD}" sibTransId="{B4B3A113-BCF8-45A7-A803-1D42F07DDDD5}"/>
    <dgm:cxn modelId="{A49AB5BB-8CD3-4965-A2BD-F56882C8A121}" type="presOf" srcId="{4E7F3C3F-9953-4A65-AC95-BC36EDFCC6A1}" destId="{0D2F4168-D4EE-4A68-8C81-205ADB7E4172}" srcOrd="1" destOrd="0" presId="urn:microsoft.com/office/officeart/2005/8/layout/radial1"/>
    <dgm:cxn modelId="{8CCC5CD8-E07B-4A58-92C9-19743F28FDD4}" srcId="{51223589-EDB9-4C23-8764-51C9E1A05D97}" destId="{51BA08EE-AE45-4D62-B6F7-E5DA293D669E}" srcOrd="0" destOrd="0" parTransId="{C706EEDA-5905-4A65-B8BF-AB5008952B26}" sibTransId="{BCFA61AE-3611-4238-A2E9-357E0E48AEF7}"/>
    <dgm:cxn modelId="{3948F9A7-803B-4BDF-A7E6-551C83EB84C1}" srcId="{51223589-EDB9-4C23-8764-51C9E1A05D97}" destId="{0A52C180-F91D-4A1B-AD31-1CFC28879B15}" srcOrd="5" destOrd="0" parTransId="{D62BF16B-55E0-43AC-8AE1-F0484C5658D4}" sibTransId="{AF09F383-52A8-4FFB-94E3-6421C9AD53EB}"/>
    <dgm:cxn modelId="{DAB36B60-CC7F-4A64-9F1B-6F2881546AD5}" type="presOf" srcId="{528AEACA-3255-44CB-B04A-C4E2EE2119CE}" destId="{5A4AABCA-A865-4368-BA99-D11FE5BC0DEA}" srcOrd="0" destOrd="0" presId="urn:microsoft.com/office/officeart/2005/8/layout/radial1"/>
    <dgm:cxn modelId="{ED740AA0-7443-467B-BC7F-B3270EE2A000}" type="presOf" srcId="{2832D071-4E5D-4352-9B1B-80F748638016}" destId="{B8B0C7B5-7F50-4369-B395-848DCE8A5754}" srcOrd="0" destOrd="0" presId="urn:microsoft.com/office/officeart/2005/8/layout/radial1"/>
    <dgm:cxn modelId="{FF21ED71-06B1-4491-8F86-0AB60B9E9F38}" type="presOf" srcId="{C5B52B5A-8E18-4490-BEF5-181E96011FE1}" destId="{0E96B713-A825-46A8-BC48-3738E01E9ACE}" srcOrd="0" destOrd="0" presId="urn:microsoft.com/office/officeart/2005/8/layout/radial1"/>
    <dgm:cxn modelId="{49FFE2FC-D608-454D-8F94-786254FEA3D1}" type="presOf" srcId="{C706EEDA-5905-4A65-B8BF-AB5008952B26}" destId="{3DCC2662-0F29-4B49-97EF-2FA5FD5A3FBC}" srcOrd="0" destOrd="0" presId="urn:microsoft.com/office/officeart/2005/8/layout/radial1"/>
    <dgm:cxn modelId="{FA9490E0-666E-4374-8256-6990FC79FF0D}" srcId="{5361D7AD-03CB-4F21-933B-28F487AED6E7}" destId="{C50BB9AC-8FB9-4CF8-AAFC-BB29D14C4B05}" srcOrd="5" destOrd="0" parTransId="{BC60DCEA-D380-47C9-AB90-8639FF643486}" sibTransId="{305D4EA3-6A6B-4F29-8D8C-D6D1185FCC19}"/>
    <dgm:cxn modelId="{1328B9BA-6ACD-4C9C-8BF9-FCA4952F6C6C}" srcId="{51223589-EDB9-4C23-8764-51C9E1A05D97}" destId="{2832D071-4E5D-4352-9B1B-80F748638016}" srcOrd="3" destOrd="0" parTransId="{C5B52B5A-8E18-4490-BEF5-181E96011FE1}" sibTransId="{9BA3649B-F16F-42DD-A5DF-A6E03A8BBB6A}"/>
    <dgm:cxn modelId="{CC15F470-942B-4393-9C7E-30486D8C2E19}" type="presOf" srcId="{D62BF16B-55E0-43AC-8AE1-F0484C5658D4}" destId="{29D6FF27-C3DF-4824-BAC2-A77C6F3869C6}" srcOrd="0" destOrd="0" presId="urn:microsoft.com/office/officeart/2005/8/layout/radial1"/>
    <dgm:cxn modelId="{618A47C9-BDAC-4B73-99D4-E831296C3BE6}" srcId="{5361D7AD-03CB-4F21-933B-28F487AED6E7}" destId="{CAA028A7-E1EB-4CB1-AC6A-4FDB71D45745}" srcOrd="4" destOrd="0" parTransId="{6D4D63DE-D7EB-47AB-B7A1-34A23B648CCF}" sibTransId="{CB7C8811-6AFF-4324-8037-450FC7F4922F}"/>
    <dgm:cxn modelId="{F2DDFCA0-4432-4BAC-836E-0D0DF73A0451}" type="presOf" srcId="{51223589-EDB9-4C23-8764-51C9E1A05D97}" destId="{473EBE7A-0BE9-4598-94A9-82BDCC24CCFE}" srcOrd="0" destOrd="0" presId="urn:microsoft.com/office/officeart/2005/8/layout/radial1"/>
    <dgm:cxn modelId="{94562AD1-F1C7-474E-9D62-B6CA2F7E9CA5}" type="presOf" srcId="{0076AED2-91A7-4F20-9161-EBFE54359650}" destId="{7875D182-8C71-407D-BE12-4C15303C36B1}" srcOrd="0" destOrd="0" presId="urn:microsoft.com/office/officeart/2005/8/layout/radial1"/>
    <dgm:cxn modelId="{F5C95849-0FBB-4AFA-BCD5-4074630CA7A3}" type="presOf" srcId="{0A52C180-F91D-4A1B-AD31-1CFC28879B15}" destId="{7D877566-5D11-4D71-89DE-49FC666D2174}" srcOrd="0" destOrd="0" presId="urn:microsoft.com/office/officeart/2005/8/layout/radial1"/>
    <dgm:cxn modelId="{0FB1ED79-A4D6-4FF8-B314-C50C50C89ED5}" srcId="{5361D7AD-03CB-4F21-933B-28F487AED6E7}" destId="{02D21972-3225-48B8-93E7-25CD0AF59C9E}" srcOrd="1" destOrd="0" parTransId="{3C9E1CF0-6338-4E0C-AA9E-F863279210AE}" sibTransId="{7ED07752-76EF-4957-BC71-6F4A0CEE3F98}"/>
    <dgm:cxn modelId="{9B9651BB-3107-4FE8-8D71-B7601476C453}" type="presParOf" srcId="{9608ADC3-0584-4D87-8E51-31FE0308A3FB}" destId="{473EBE7A-0BE9-4598-94A9-82BDCC24CCFE}" srcOrd="0" destOrd="0" presId="urn:microsoft.com/office/officeart/2005/8/layout/radial1"/>
    <dgm:cxn modelId="{B0149DE5-47E6-4F81-BAE2-0DED2F6AB74E}" type="presParOf" srcId="{9608ADC3-0584-4D87-8E51-31FE0308A3FB}" destId="{3DCC2662-0F29-4B49-97EF-2FA5FD5A3FBC}" srcOrd="1" destOrd="0" presId="urn:microsoft.com/office/officeart/2005/8/layout/radial1"/>
    <dgm:cxn modelId="{89DFEDCC-9EA4-4871-8AF6-8E21E0B8CB1E}" type="presParOf" srcId="{3DCC2662-0F29-4B49-97EF-2FA5FD5A3FBC}" destId="{E516269C-A744-400A-8FB0-ECD60AD1C62B}" srcOrd="0" destOrd="0" presId="urn:microsoft.com/office/officeart/2005/8/layout/radial1"/>
    <dgm:cxn modelId="{43FB565D-14D0-484E-9DFA-1C2B297F94F6}" type="presParOf" srcId="{9608ADC3-0584-4D87-8E51-31FE0308A3FB}" destId="{98787EB9-2AA6-46E2-B1CE-623B936B9461}" srcOrd="2" destOrd="0" presId="urn:microsoft.com/office/officeart/2005/8/layout/radial1"/>
    <dgm:cxn modelId="{B0203025-0EB2-43E7-82A9-82711A67C999}" type="presParOf" srcId="{9608ADC3-0584-4D87-8E51-31FE0308A3FB}" destId="{3485A809-3479-4A13-BF30-8CF89D648EF6}" srcOrd="3" destOrd="0" presId="urn:microsoft.com/office/officeart/2005/8/layout/radial1"/>
    <dgm:cxn modelId="{EF4030E2-26DA-42E1-B667-53989320BDB2}" type="presParOf" srcId="{3485A809-3479-4A13-BF30-8CF89D648EF6}" destId="{65494FAA-B15A-420C-BEAA-E4121E17DFC2}" srcOrd="0" destOrd="0" presId="urn:microsoft.com/office/officeart/2005/8/layout/radial1"/>
    <dgm:cxn modelId="{F791E783-B2CA-43DC-85EA-084106EAB4C3}" type="presParOf" srcId="{9608ADC3-0584-4D87-8E51-31FE0308A3FB}" destId="{5A4AABCA-A865-4368-BA99-D11FE5BC0DEA}" srcOrd="4" destOrd="0" presId="urn:microsoft.com/office/officeart/2005/8/layout/radial1"/>
    <dgm:cxn modelId="{56841009-9ED7-4349-B1AF-ECF4911DBDB4}" type="presParOf" srcId="{9608ADC3-0584-4D87-8E51-31FE0308A3FB}" destId="{B26BBBA0-270C-4B11-8A21-54B9EEA85678}" srcOrd="5" destOrd="0" presId="urn:microsoft.com/office/officeart/2005/8/layout/radial1"/>
    <dgm:cxn modelId="{54F369DC-DA35-44C9-96A1-4462DF61AB37}" type="presParOf" srcId="{B26BBBA0-270C-4B11-8A21-54B9EEA85678}" destId="{85056E29-75F2-41B6-9452-F6350DF0BB9A}" srcOrd="0" destOrd="0" presId="urn:microsoft.com/office/officeart/2005/8/layout/radial1"/>
    <dgm:cxn modelId="{1CF4E482-2277-4C34-AC9B-2F1FD0964F06}" type="presParOf" srcId="{9608ADC3-0584-4D87-8E51-31FE0308A3FB}" destId="{4E2EF918-86FA-424D-BDB9-600B19EB8F50}" srcOrd="6" destOrd="0" presId="urn:microsoft.com/office/officeart/2005/8/layout/radial1"/>
    <dgm:cxn modelId="{D51C451B-D887-44E1-AD1C-72E4CC3A8337}" type="presParOf" srcId="{9608ADC3-0584-4D87-8E51-31FE0308A3FB}" destId="{0E96B713-A825-46A8-BC48-3738E01E9ACE}" srcOrd="7" destOrd="0" presId="urn:microsoft.com/office/officeart/2005/8/layout/radial1"/>
    <dgm:cxn modelId="{77ED9675-DCEC-4BD5-B58D-4B40F1B230DA}" type="presParOf" srcId="{0E96B713-A825-46A8-BC48-3738E01E9ACE}" destId="{B4428776-F17F-4143-8906-6DB1D716A86C}" srcOrd="0" destOrd="0" presId="urn:microsoft.com/office/officeart/2005/8/layout/radial1"/>
    <dgm:cxn modelId="{A6DD4DF2-0FED-48E6-9EFD-E01AB713C461}" type="presParOf" srcId="{9608ADC3-0584-4D87-8E51-31FE0308A3FB}" destId="{B8B0C7B5-7F50-4369-B395-848DCE8A5754}" srcOrd="8" destOrd="0" presId="urn:microsoft.com/office/officeart/2005/8/layout/radial1"/>
    <dgm:cxn modelId="{D42BF67E-929A-417A-AC1B-AD6F8FB84DF5}" type="presParOf" srcId="{9608ADC3-0584-4D87-8E51-31FE0308A3FB}" destId="{3A04E455-63E7-4788-9A50-AD84D715D4AC}" srcOrd="9" destOrd="0" presId="urn:microsoft.com/office/officeart/2005/8/layout/radial1"/>
    <dgm:cxn modelId="{A3C9DB49-793E-47FB-9FDF-EDE6D4F23459}" type="presParOf" srcId="{3A04E455-63E7-4788-9A50-AD84D715D4AC}" destId="{0D2F4168-D4EE-4A68-8C81-205ADB7E4172}" srcOrd="0" destOrd="0" presId="urn:microsoft.com/office/officeart/2005/8/layout/radial1"/>
    <dgm:cxn modelId="{8F8AFCD9-DCCA-4087-A4B7-AAE7F71E8606}" type="presParOf" srcId="{9608ADC3-0584-4D87-8E51-31FE0308A3FB}" destId="{7875D182-8C71-407D-BE12-4C15303C36B1}" srcOrd="10" destOrd="0" presId="urn:microsoft.com/office/officeart/2005/8/layout/radial1"/>
    <dgm:cxn modelId="{3810A482-6441-4F2E-9F69-F699D94F590C}" type="presParOf" srcId="{9608ADC3-0584-4D87-8E51-31FE0308A3FB}" destId="{29D6FF27-C3DF-4824-BAC2-A77C6F3869C6}" srcOrd="11" destOrd="0" presId="urn:microsoft.com/office/officeart/2005/8/layout/radial1"/>
    <dgm:cxn modelId="{F7214F9A-DE5C-4359-AD4E-372D2B2DA462}" type="presParOf" srcId="{29D6FF27-C3DF-4824-BAC2-A77C6F3869C6}" destId="{BEFE8AB4-5967-41D6-8294-2C686D9127EB}" srcOrd="0" destOrd="0" presId="urn:microsoft.com/office/officeart/2005/8/layout/radial1"/>
    <dgm:cxn modelId="{E07F919C-5A2A-4872-83F4-368309797EAC}" type="presParOf" srcId="{9608ADC3-0584-4D87-8E51-31FE0308A3FB}" destId="{7D877566-5D11-4D71-89DE-49FC666D2174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3EBE7A-0BE9-4598-94A9-82BDCC24CCFE}">
      <dsp:nvSpPr>
        <dsp:cNvPr id="0" name=""/>
        <dsp:cNvSpPr/>
      </dsp:nvSpPr>
      <dsp:spPr>
        <a:xfrm>
          <a:off x="2987825" y="2029546"/>
          <a:ext cx="3192608" cy="2571740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C00000"/>
              </a:solidFill>
            </a:rPr>
            <a:t>Инновационные технологии</a:t>
          </a:r>
          <a:endParaRPr lang="ru-RU" sz="2400" b="1" kern="1200" dirty="0">
            <a:solidFill>
              <a:srgbClr val="C00000"/>
            </a:solidFill>
          </a:endParaRPr>
        </a:p>
      </dsp:txBody>
      <dsp:txXfrm>
        <a:off x="3455372" y="2406169"/>
        <a:ext cx="2257514" cy="1818494"/>
      </dsp:txXfrm>
    </dsp:sp>
    <dsp:sp modelId="{3DCC2662-0F29-4B49-97EF-2FA5FD5A3FBC}">
      <dsp:nvSpPr>
        <dsp:cNvPr id="0" name=""/>
        <dsp:cNvSpPr/>
      </dsp:nvSpPr>
      <dsp:spPr>
        <a:xfrm rot="16037190">
          <a:off x="4472125" y="1963417"/>
          <a:ext cx="97589" cy="36650"/>
        </a:xfrm>
        <a:custGeom>
          <a:avLst/>
          <a:gdLst/>
          <a:ahLst/>
          <a:cxnLst/>
          <a:rect l="0" t="0" r="0" b="0"/>
          <a:pathLst>
            <a:path>
              <a:moveTo>
                <a:pt x="0" y="18325"/>
              </a:moveTo>
              <a:lnTo>
                <a:pt x="97589" y="1832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4518480" y="1979303"/>
        <a:ext cx="4879" cy="4879"/>
      </dsp:txXfrm>
    </dsp:sp>
    <dsp:sp modelId="{98787EB9-2AA6-46E2-B1CE-623B936B9461}">
      <dsp:nvSpPr>
        <dsp:cNvPr id="0" name=""/>
        <dsp:cNvSpPr/>
      </dsp:nvSpPr>
      <dsp:spPr>
        <a:xfrm>
          <a:off x="3382385" y="47413"/>
          <a:ext cx="2183118" cy="1886378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/>
        </a:p>
      </dsp:txBody>
      <dsp:txXfrm>
        <a:off x="3702095" y="323667"/>
        <a:ext cx="1543698" cy="1333870"/>
      </dsp:txXfrm>
    </dsp:sp>
    <dsp:sp modelId="{3485A809-3479-4A13-BF30-8CF89D648EF6}">
      <dsp:nvSpPr>
        <dsp:cNvPr id="0" name=""/>
        <dsp:cNvSpPr/>
      </dsp:nvSpPr>
      <dsp:spPr>
        <a:xfrm rot="19967004">
          <a:off x="5921507" y="2571724"/>
          <a:ext cx="146061" cy="36650"/>
        </a:xfrm>
        <a:custGeom>
          <a:avLst/>
          <a:gdLst/>
          <a:ahLst/>
          <a:cxnLst/>
          <a:rect l="0" t="0" r="0" b="0"/>
          <a:pathLst>
            <a:path>
              <a:moveTo>
                <a:pt x="0" y="18325"/>
              </a:moveTo>
              <a:lnTo>
                <a:pt x="146061" y="1832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990886" y="2586397"/>
        <a:ext cx="7303" cy="7303"/>
      </dsp:txXfrm>
    </dsp:sp>
    <dsp:sp modelId="{5A4AABCA-A865-4368-BA99-D11FE5BC0DEA}">
      <dsp:nvSpPr>
        <dsp:cNvPr id="0" name=""/>
        <dsp:cNvSpPr/>
      </dsp:nvSpPr>
      <dsp:spPr>
        <a:xfrm>
          <a:off x="5868143" y="1025377"/>
          <a:ext cx="2459825" cy="1994272"/>
        </a:xfrm>
        <a:prstGeom prst="ellipse">
          <a:avLst/>
        </a:prstGeom>
        <a:gradFill rotWithShape="0">
          <a:gsLst>
            <a:gs pos="0">
              <a:schemeClr val="accent5">
                <a:hueOff val="-1986775"/>
                <a:satOff val="7962"/>
                <a:lumOff val="1726"/>
                <a:alphaOff val="0"/>
                <a:tint val="50000"/>
                <a:satMod val="300000"/>
              </a:schemeClr>
            </a:gs>
            <a:gs pos="35000">
              <a:schemeClr val="accent5">
                <a:hueOff val="-1986775"/>
                <a:satOff val="7962"/>
                <a:lumOff val="1726"/>
                <a:alphaOff val="0"/>
                <a:tint val="37000"/>
                <a:satMod val="300000"/>
              </a:schemeClr>
            </a:gs>
            <a:gs pos="100000">
              <a:schemeClr val="accent5">
                <a:hueOff val="-1986775"/>
                <a:satOff val="7962"/>
                <a:lumOff val="172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обучение в сотрудничестве технологию “дебаты”, метод коллективного обучения</a:t>
          </a:r>
          <a:endParaRPr lang="ru-RU" sz="1800" b="1" kern="1200" dirty="0"/>
        </a:p>
      </dsp:txBody>
      <dsp:txXfrm>
        <a:off x="6228376" y="1317431"/>
        <a:ext cx="1739359" cy="1410164"/>
      </dsp:txXfrm>
    </dsp:sp>
    <dsp:sp modelId="{B26BBBA0-270C-4B11-8A21-54B9EEA85678}">
      <dsp:nvSpPr>
        <dsp:cNvPr id="0" name=""/>
        <dsp:cNvSpPr/>
      </dsp:nvSpPr>
      <dsp:spPr>
        <a:xfrm rot="1414044">
          <a:off x="5964147" y="4022940"/>
          <a:ext cx="567928" cy="36650"/>
        </a:xfrm>
        <a:custGeom>
          <a:avLst/>
          <a:gdLst/>
          <a:ahLst/>
          <a:cxnLst/>
          <a:rect l="0" t="0" r="0" b="0"/>
          <a:pathLst>
            <a:path>
              <a:moveTo>
                <a:pt x="0" y="18325"/>
              </a:moveTo>
              <a:lnTo>
                <a:pt x="567928" y="1832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6233913" y="4027067"/>
        <a:ext cx="28396" cy="28396"/>
      </dsp:txXfrm>
    </dsp:sp>
    <dsp:sp modelId="{4E2EF918-86FA-424D-BDB9-600B19EB8F50}">
      <dsp:nvSpPr>
        <dsp:cNvPr id="0" name=""/>
        <dsp:cNvSpPr/>
      </dsp:nvSpPr>
      <dsp:spPr>
        <a:xfrm>
          <a:off x="6397192" y="3633128"/>
          <a:ext cx="2135251" cy="1877758"/>
        </a:xfrm>
        <a:prstGeom prst="ellipse">
          <a:avLst/>
        </a:prstGeom>
        <a:gradFill rotWithShape="0">
          <a:gsLst>
            <a:gs pos="0">
              <a:schemeClr val="accent5">
                <a:hueOff val="-3973551"/>
                <a:satOff val="15924"/>
                <a:lumOff val="3451"/>
                <a:alphaOff val="0"/>
                <a:tint val="50000"/>
                <a:satMod val="300000"/>
              </a:schemeClr>
            </a:gs>
            <a:gs pos="35000">
              <a:schemeClr val="accent5">
                <a:hueOff val="-3973551"/>
                <a:satOff val="15924"/>
                <a:lumOff val="3451"/>
                <a:alphaOff val="0"/>
                <a:tint val="37000"/>
                <a:satMod val="300000"/>
              </a:schemeClr>
            </a:gs>
            <a:gs pos="100000">
              <a:schemeClr val="accent5">
                <a:hueOff val="-3973551"/>
                <a:satOff val="15924"/>
                <a:lumOff val="345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 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проектные и исследовательские методы в обучении</a:t>
          </a:r>
          <a:endParaRPr lang="ru-RU" sz="1400" b="1" kern="1200" dirty="0" smtClean="0"/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b="1" kern="1200" dirty="0" smtClean="0"/>
        </a:p>
      </dsp:txBody>
      <dsp:txXfrm>
        <a:off x="6709892" y="3908119"/>
        <a:ext cx="1509851" cy="1327776"/>
      </dsp:txXfrm>
    </dsp:sp>
    <dsp:sp modelId="{0E96B713-A825-46A8-BC48-3738E01E9ACE}">
      <dsp:nvSpPr>
        <dsp:cNvPr id="0" name=""/>
        <dsp:cNvSpPr/>
      </dsp:nvSpPr>
      <dsp:spPr>
        <a:xfrm rot="5400000">
          <a:off x="4530583" y="4636508"/>
          <a:ext cx="107093" cy="36650"/>
        </a:xfrm>
        <a:custGeom>
          <a:avLst/>
          <a:gdLst/>
          <a:ahLst/>
          <a:cxnLst/>
          <a:rect l="0" t="0" r="0" b="0"/>
          <a:pathLst>
            <a:path>
              <a:moveTo>
                <a:pt x="0" y="18325"/>
              </a:moveTo>
              <a:lnTo>
                <a:pt x="107093" y="1832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581452" y="4652156"/>
        <a:ext cx="5354" cy="5354"/>
      </dsp:txXfrm>
    </dsp:sp>
    <dsp:sp modelId="{B8B0C7B5-7F50-4369-B395-848DCE8A5754}">
      <dsp:nvSpPr>
        <dsp:cNvPr id="0" name=""/>
        <dsp:cNvSpPr/>
      </dsp:nvSpPr>
      <dsp:spPr>
        <a:xfrm>
          <a:off x="3273850" y="4708380"/>
          <a:ext cx="2620558" cy="2055005"/>
        </a:xfrm>
        <a:prstGeom prst="ellipse">
          <a:avLst/>
        </a:prstGeom>
        <a:gradFill rotWithShape="0">
          <a:gsLst>
            <a:gs pos="0">
              <a:schemeClr val="accent5">
                <a:hueOff val="-5960326"/>
                <a:satOff val="23887"/>
                <a:lumOff val="5177"/>
                <a:alphaOff val="0"/>
                <a:tint val="50000"/>
                <a:satMod val="300000"/>
              </a:schemeClr>
            </a:gs>
            <a:gs pos="35000">
              <a:schemeClr val="accent5">
                <a:hueOff val="-5960326"/>
                <a:satOff val="23887"/>
                <a:lumOff val="5177"/>
                <a:alphaOff val="0"/>
                <a:tint val="37000"/>
                <a:satMod val="300000"/>
              </a:schemeClr>
            </a:gs>
            <a:gs pos="100000">
              <a:schemeClr val="accent5">
                <a:hueOff val="-5960326"/>
                <a:satOff val="23887"/>
                <a:lumOff val="517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информационно-коммуникационные технологии</a:t>
          </a:r>
          <a:endParaRPr lang="ru-RU" sz="1600" b="1" kern="1200" dirty="0"/>
        </a:p>
      </dsp:txBody>
      <dsp:txXfrm>
        <a:off x="3657622" y="5009329"/>
        <a:ext cx="1853014" cy="1453107"/>
      </dsp:txXfrm>
    </dsp:sp>
    <dsp:sp modelId="{3A04E455-63E7-4788-9A50-AD84D715D4AC}">
      <dsp:nvSpPr>
        <dsp:cNvPr id="0" name=""/>
        <dsp:cNvSpPr/>
      </dsp:nvSpPr>
      <dsp:spPr>
        <a:xfrm rot="9235260">
          <a:off x="3075954" y="3998136"/>
          <a:ext cx="151673" cy="36650"/>
        </a:xfrm>
        <a:custGeom>
          <a:avLst/>
          <a:gdLst/>
          <a:ahLst/>
          <a:cxnLst/>
          <a:rect l="0" t="0" r="0" b="0"/>
          <a:pathLst>
            <a:path>
              <a:moveTo>
                <a:pt x="0" y="18325"/>
              </a:moveTo>
              <a:lnTo>
                <a:pt x="151673" y="1832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3147998" y="4012670"/>
        <a:ext cx="7583" cy="7583"/>
      </dsp:txXfrm>
    </dsp:sp>
    <dsp:sp modelId="{7875D182-8C71-407D-BE12-4C15303C36B1}">
      <dsp:nvSpPr>
        <dsp:cNvPr id="0" name=""/>
        <dsp:cNvSpPr/>
      </dsp:nvSpPr>
      <dsp:spPr>
        <a:xfrm>
          <a:off x="762551" y="3578494"/>
          <a:ext cx="2508345" cy="1987029"/>
        </a:xfrm>
        <a:prstGeom prst="ellipse">
          <a:avLst/>
        </a:prstGeom>
        <a:gradFill rotWithShape="0">
          <a:gsLst>
            <a:gs pos="0">
              <a:schemeClr val="accent5">
                <a:hueOff val="-7947101"/>
                <a:satOff val="31849"/>
                <a:lumOff val="6902"/>
                <a:alphaOff val="0"/>
                <a:tint val="50000"/>
                <a:satMod val="300000"/>
              </a:schemeClr>
            </a:gs>
            <a:gs pos="35000">
              <a:schemeClr val="accent5">
                <a:hueOff val="-7947101"/>
                <a:satOff val="31849"/>
                <a:lumOff val="6902"/>
                <a:alphaOff val="0"/>
                <a:tint val="37000"/>
                <a:satMod val="300000"/>
              </a:schemeClr>
            </a:gs>
            <a:gs pos="100000">
              <a:schemeClr val="accent5">
                <a:hueOff val="-7947101"/>
                <a:satOff val="31849"/>
                <a:lumOff val="690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 </a:t>
          </a:r>
          <a:r>
            <a:rPr lang="ru-RU" sz="1600" kern="1200" dirty="0" smtClean="0"/>
            <a:t>личностно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ориентированное</a:t>
          </a:r>
          <a:endParaRPr lang="ru-RU" sz="1600" b="1" kern="1200" dirty="0" smtClean="0"/>
        </a:p>
      </dsp:txBody>
      <dsp:txXfrm>
        <a:off x="1129890" y="3869488"/>
        <a:ext cx="1773667" cy="1405041"/>
      </dsp:txXfrm>
    </dsp:sp>
    <dsp:sp modelId="{29D6FF27-C3DF-4824-BAC2-A77C6F3869C6}">
      <dsp:nvSpPr>
        <dsp:cNvPr id="0" name=""/>
        <dsp:cNvSpPr/>
      </dsp:nvSpPr>
      <dsp:spPr>
        <a:xfrm rot="12578274">
          <a:off x="3218482" y="2538906"/>
          <a:ext cx="66106" cy="36650"/>
        </a:xfrm>
        <a:custGeom>
          <a:avLst/>
          <a:gdLst/>
          <a:ahLst/>
          <a:cxnLst/>
          <a:rect l="0" t="0" r="0" b="0"/>
          <a:pathLst>
            <a:path>
              <a:moveTo>
                <a:pt x="0" y="18325"/>
              </a:moveTo>
              <a:lnTo>
                <a:pt x="66106" y="1832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3249882" y="2555579"/>
        <a:ext cx="3305" cy="3305"/>
      </dsp:txXfrm>
    </dsp:sp>
    <dsp:sp modelId="{7D877566-5D11-4D71-89DE-49FC666D2174}">
      <dsp:nvSpPr>
        <dsp:cNvPr id="0" name=""/>
        <dsp:cNvSpPr/>
      </dsp:nvSpPr>
      <dsp:spPr>
        <a:xfrm>
          <a:off x="1109659" y="990595"/>
          <a:ext cx="2300191" cy="2004717"/>
        </a:xfrm>
        <a:prstGeom prst="ellips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технология развития «критического мышления»</a:t>
          </a:r>
          <a:endParaRPr lang="ru-RU" sz="1800" b="1" kern="1200" dirty="0"/>
        </a:p>
      </dsp:txBody>
      <dsp:txXfrm>
        <a:off x="1446514" y="1284179"/>
        <a:ext cx="1626481" cy="14175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DC0C1-0AFC-4C18-B4C0-CEA7C38BA836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AD160AF-3578-4EA7-BD28-41BF7519EF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DC0C1-0AFC-4C18-B4C0-CEA7C38BA836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AD160AF-3578-4EA7-BD28-41BF7519EF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DC0C1-0AFC-4C18-B4C0-CEA7C38BA836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160AF-3578-4EA7-BD28-41BF7519EFD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Click="0" advTm="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DC0C1-0AFC-4C18-B4C0-CEA7C38BA836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160AF-3578-4EA7-BD28-41BF7519EF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DC0C1-0AFC-4C18-B4C0-CEA7C38BA836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AD160AF-3578-4EA7-BD28-41BF7519EFD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DC0C1-0AFC-4C18-B4C0-CEA7C38BA836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160AF-3578-4EA7-BD28-41BF7519EF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DC0C1-0AFC-4C18-B4C0-CEA7C38BA836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160AF-3578-4EA7-BD28-41BF7519EF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DC0C1-0AFC-4C18-B4C0-CEA7C38BA836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160AF-3578-4EA7-BD28-41BF7519EF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DC0C1-0AFC-4C18-B4C0-CEA7C38BA836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160AF-3578-4EA7-BD28-41BF7519EFD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DC0C1-0AFC-4C18-B4C0-CEA7C38BA836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160AF-3578-4EA7-BD28-41BF7519EF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DC0C1-0AFC-4C18-B4C0-CEA7C38BA836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160AF-3578-4EA7-BD28-41BF7519EF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E81E5-16B5-4F3E-A277-45795859927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AF5AD-225A-426B-B4A8-6B22E970323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3860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B3D67-4419-41D4-9F75-CC6B2A8C394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503F3-B14C-44C2-9C6A-7550182F7DE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3477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D0AE7-09C3-44FB-B8E0-E8BAE33AA82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8C67F-6E75-4C40-814A-471FE121B25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3686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E09CF-7A7A-4905-8411-EE0C4F63F4C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7DBEF-3A5B-45FA-BF3F-5223013F9AE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02325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D2957-D3EC-4084-AEAC-818811E3B1C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9A594-59BF-45D0-A550-73BFD0B57E4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8287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20C7C-B5D7-4D34-887E-DBC25820D81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41232-0716-494E-9E92-86FE9C638FC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7057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1CD5E-9FB8-430A-A134-B8B59FD1917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440E1-7E68-40F8-A2D5-2641A82AAE5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3754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0588B-B9ED-4026-81D3-15614D40526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F6C28-BDEA-4AB2-A09A-DF77150BF58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3572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EB91B-C186-45CC-BD91-A1FA1BFA242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C0B1D-C767-4494-BE04-334EDF0F72E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591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DA34A-B998-4D7A-A48B-C301EE45E5F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47B16-3115-4F50-8A2D-D73AC0C521D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8489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42A99-77BE-476F-AA9C-6748B5B1273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C5E60-1E87-421B-A8B4-57EC85514CD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0341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E81E5-16B5-4F3E-A277-45795859927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AF5AD-225A-426B-B4A8-6B22E970323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6620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B3D67-4419-41D4-9F75-CC6B2A8C394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503F3-B14C-44C2-9C6A-7550182F7DE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4398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D0AE7-09C3-44FB-B8E0-E8BAE33AA82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8C67F-6E75-4C40-814A-471FE121B25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7906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E09CF-7A7A-4905-8411-EE0C4F63F4C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7DBEF-3A5B-45FA-BF3F-5223013F9AE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3185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D2957-D3EC-4084-AEAC-818811E3B1C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9A594-59BF-45D0-A550-73BFD0B57E4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00303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20C7C-B5D7-4D34-887E-DBC25820D81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41232-0716-494E-9E92-86FE9C638FC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3972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1CD5E-9FB8-430A-A134-B8B59FD1917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440E1-7E68-40F8-A2D5-2641A82AAE5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05649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0588B-B9ED-4026-81D3-15614D40526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F6C28-BDEA-4AB2-A09A-DF77150BF58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57234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EB91B-C186-45CC-BD91-A1FA1BFA242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C0B1D-C767-4494-BE04-334EDF0F72E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0405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DA34A-B998-4D7A-A48B-C301EE45E5F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47B16-3115-4F50-8A2D-D73AC0C521D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195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42A99-77BE-476F-AA9C-6748B5B1273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C5E60-1E87-421B-A8B4-57EC85514CD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21148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E81E5-16B5-4F3E-A277-45795859927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AF5AD-225A-426B-B4A8-6B22E970323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49878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B3D67-4419-41D4-9F75-CC6B2A8C394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503F3-B14C-44C2-9C6A-7550182F7DE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96831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D0AE7-09C3-44FB-B8E0-E8BAE33AA82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8C67F-6E75-4C40-814A-471FE121B25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7104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E09CF-7A7A-4905-8411-EE0C4F63F4C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7DBEF-3A5B-45FA-BF3F-5223013F9AE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22439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D2957-D3EC-4084-AEAC-818811E3B1C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9A594-59BF-45D0-A550-73BFD0B57E4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22414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20C7C-B5D7-4D34-887E-DBC25820D81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41232-0716-494E-9E92-86FE9C638FC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0694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1CD5E-9FB8-430A-A134-B8B59FD1917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440E1-7E68-40F8-A2D5-2641A82AAE5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83600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0588B-B9ED-4026-81D3-15614D40526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F6C28-BDEA-4AB2-A09A-DF77150BF58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77503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EB91B-C186-45CC-BD91-A1FA1BFA242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C0B1D-C767-4494-BE04-334EDF0F72E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42688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DA34A-B998-4D7A-A48B-C301EE45E5F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47B16-3115-4F50-8A2D-D73AC0C521D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40949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42A99-77BE-476F-AA9C-6748B5B1273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C5E60-1E87-421B-A8B4-57EC85514CD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285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11DC0C1-0AFC-4C18-B4C0-CEA7C38BA836}" type="datetimeFigureOut">
              <a:rPr lang="ru-RU" smtClean="0"/>
              <a:pPr/>
              <a:t>09.10.2023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AD160AF-3578-4EA7-BD28-41BF7519EFD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Click="0" advTm="5000">
    <p:wedge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AA47E0E-C1CF-4C96-9585-7F6A3562ADE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9A78E20-F9EE-4EEF-8E0B-95FD85DF018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265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AA47E0E-C1CF-4C96-9585-7F6A3562ADE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9A78E20-F9EE-4EEF-8E0B-95FD85DF018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857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AA47E0E-C1CF-4C96-9585-7F6A3562ADE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9A78E20-F9EE-4EEF-8E0B-95FD85DF018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423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package" Target="../embeddings/Microsoft_PowerPoint_Slide1.sldx"/><Relationship Id="rId7" Type="http://schemas.openxmlformats.org/officeDocument/2006/relationships/image" Target="../media/image21.jpeg"/><Relationship Id="rId12" Type="http://schemas.openxmlformats.org/officeDocument/2006/relationships/image" Target="../media/image26.jpg"/><Relationship Id="rId2" Type="http://schemas.openxmlformats.org/officeDocument/2006/relationships/slideLayout" Target="../slideLayouts/slideLayout29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0.emf"/><Relationship Id="rId11" Type="http://schemas.openxmlformats.org/officeDocument/2006/relationships/image" Target="../media/image25.jpeg"/><Relationship Id="rId5" Type="http://schemas.openxmlformats.org/officeDocument/2006/relationships/package" Target="../embeddings/Microsoft_PowerPoint_Slide2.sldx"/><Relationship Id="rId10" Type="http://schemas.openxmlformats.org/officeDocument/2006/relationships/image" Target="../media/image24.jpeg"/><Relationship Id="rId4" Type="http://schemas.openxmlformats.org/officeDocument/2006/relationships/image" Target="../media/image19.emf"/><Relationship Id="rId9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3.pn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0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12" Type="http://schemas.openxmlformats.org/officeDocument/2006/relationships/image" Target="../media/image61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5.jpeg"/><Relationship Id="rId11" Type="http://schemas.openxmlformats.org/officeDocument/2006/relationships/image" Target="../media/image60.jpeg"/><Relationship Id="rId5" Type="http://schemas.openxmlformats.org/officeDocument/2006/relationships/image" Target="../media/image54.jpeg"/><Relationship Id="rId10" Type="http://schemas.openxmlformats.org/officeDocument/2006/relationships/image" Target="../media/image59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1" y="548680"/>
            <a:ext cx="7789457" cy="223224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Пути повышения эффективности образовательного процесса через внедрение инновационных технологий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3929066"/>
            <a:ext cx="5150946" cy="1516158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77500" lnSpcReduction="20000"/>
          </a:bodyPr>
          <a:lstStyle/>
          <a:p>
            <a:pPr algn="ctr"/>
            <a:r>
              <a:rPr lang="ru-RU" i="1" dirty="0" err="1">
                <a:solidFill>
                  <a:srgbClr val="7030A0"/>
                </a:solidFill>
              </a:rPr>
              <a:t>В.А.Сухомлинский</a:t>
            </a:r>
            <a:r>
              <a:rPr lang="ru-RU" i="1" dirty="0">
                <a:solidFill>
                  <a:srgbClr val="7030A0"/>
                </a:solidFill>
              </a:rPr>
              <a:t> писал: «Я советую всем учителям: берегите детский огонёк пытливости, любознательности, жажды знаний. Единственным источником, питающим этот огонёк, является радость успеха в учении».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636912"/>
            <a:ext cx="2603190" cy="3087393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3614734" cy="928694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chemeClr val="tx1"/>
                </a:solidFill>
              </a:rPr>
              <a:t>                   о себе</a:t>
            </a:r>
            <a:r>
              <a:rPr lang="ru-RU" i="1" u="sng" dirty="0" smtClean="0">
                <a:solidFill>
                  <a:srgbClr val="FF0000"/>
                </a:solidFill>
              </a:rPr>
              <a:t/>
            </a:r>
            <a:br>
              <a:rPr lang="ru-RU" i="1" u="sng" dirty="0" smtClean="0">
                <a:solidFill>
                  <a:srgbClr val="FF0000"/>
                </a:solidFill>
              </a:rPr>
            </a:b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   «ВЕК  ЖИВИ – ВЕК  УЧИСЬ»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79512" y="2708920"/>
            <a:ext cx="8043890" cy="4929222"/>
          </a:xfrm>
        </p:spPr>
        <p:txBody>
          <a:bodyPr>
            <a:normAutofit/>
          </a:bodyPr>
          <a:lstStyle/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Гафарова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Айше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Бахрединовна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Образование: Педучилище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им.А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      1990г.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Специальность по диплому: преподавание в  начальных классах общеобразовательной школы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 работы: МБОУ «Средняя школа № 12 города Евпатории Республики Крым»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Занимаемая должность: учитель начальных классов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Стаж работы: 16 лет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Преподаваемый предмет: 1-4 класс</a:t>
            </a:r>
          </a:p>
          <a:p>
            <a:endParaRPr lang="ru-RU" dirty="0"/>
          </a:p>
        </p:txBody>
      </p:sp>
      <p:pic>
        <p:nvPicPr>
          <p:cNvPr id="5" name="Picture 2" descr="https://i.mycdn.me/image?id=492283095241&amp;t=3&amp;plc=WEB&amp;tkn=*CtRHyKQG8_NWtw_nt685U_zzh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16632"/>
            <a:ext cx="3562814" cy="3450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054519"/>
      </p:ext>
    </p:extLst>
  </p:cSld>
  <p:clrMapOvr>
    <a:masterClrMapping/>
  </p:clrMapOvr>
  <p:transition spd="med" advClick="0" advTm="5000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81000" y="428604"/>
            <a:ext cx="8262966" cy="5715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Моё профессиональное кредо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504" y="1124744"/>
            <a:ext cx="7071320" cy="4733718"/>
          </a:xfrm>
        </p:spPr>
        <p:txBody>
          <a:bodyPr>
            <a:normAutofit fontScale="85000" lnSpcReduction="20000"/>
          </a:bodyPr>
          <a:lstStyle/>
          <a:p>
            <a:r>
              <a:rPr lang="ru-RU" sz="2000" b="1" dirty="0" smtClean="0"/>
              <a:t>За годы работы в школе выработала свое профессиональное кредо:</a:t>
            </a:r>
            <a:endParaRPr lang="ru-RU" sz="2000" dirty="0" smtClean="0"/>
          </a:p>
          <a:p>
            <a:pPr lvl="0">
              <a:buFont typeface="Wingdings" pitchFamily="2" charset="2"/>
              <a:buChar char="ü"/>
            </a:pPr>
            <a:r>
              <a:rPr lang="ru-RU" sz="2000" b="1" dirty="0" smtClean="0"/>
              <a:t>Обучать ребенка, воспитывая в нем личность</a:t>
            </a:r>
            <a:endParaRPr lang="ru-RU" sz="2000" dirty="0" smtClean="0"/>
          </a:p>
          <a:p>
            <a:pPr lvl="0">
              <a:buFont typeface="Wingdings" pitchFamily="2" charset="2"/>
              <a:buChar char="ü"/>
            </a:pPr>
            <a:r>
              <a:rPr lang="ru-RU" sz="2000" b="1" dirty="0" smtClean="0"/>
              <a:t>Уметь вовремя заметить успех ученика, помочь ему раскрыться</a:t>
            </a:r>
            <a:endParaRPr lang="ru-RU" sz="2000" dirty="0" smtClean="0"/>
          </a:p>
          <a:p>
            <a:pPr lvl="0">
              <a:buFont typeface="Wingdings" pitchFamily="2" charset="2"/>
              <a:buChar char="ü"/>
            </a:pPr>
            <a:r>
              <a:rPr lang="ru-RU" sz="2000" b="1" dirty="0" smtClean="0"/>
              <a:t>Отдавать ученику не только определенную сумму знаний, но и частичку своей души.</a:t>
            </a:r>
            <a:endParaRPr lang="ru-RU" sz="2000" dirty="0" smtClean="0"/>
          </a:p>
          <a:p>
            <a:pPr lvl="0">
              <a:buFont typeface="Wingdings" pitchFamily="2" charset="2"/>
              <a:buChar char="ü"/>
            </a:pPr>
            <a:r>
              <a:rPr lang="ru-RU" sz="2000" b="1" dirty="0" smtClean="0"/>
              <a:t>Стать для своих учеников таким же дорогим и родным человеком, как мама, то есть отдать им свое сердце.</a:t>
            </a:r>
            <a:endParaRPr lang="ru-RU" sz="2000" dirty="0" smtClean="0"/>
          </a:p>
          <a:p>
            <a:pPr>
              <a:buFont typeface="Wingdings" pitchFamily="2" charset="2"/>
              <a:buChar char="ü"/>
            </a:pPr>
            <a:r>
              <a:rPr lang="ru-RU" b="1" dirty="0" smtClean="0"/>
              <a:t> </a:t>
            </a:r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dirty="0" smtClean="0"/>
          </a:p>
          <a:p>
            <a:r>
              <a:rPr lang="ru-RU" sz="1800" b="1" i="1" dirty="0" smtClean="0">
                <a:solidFill>
                  <a:schemeClr val="accent3">
                    <a:lumMod val="75000"/>
                  </a:schemeClr>
                </a:solidFill>
              </a:rPr>
              <a:t>Всё известно давно.</a:t>
            </a:r>
            <a:endParaRPr lang="ru-RU" sz="1800" i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sz="1800" b="1" i="1" dirty="0" smtClean="0">
                <a:solidFill>
                  <a:schemeClr val="accent3">
                    <a:lumMod val="75000"/>
                  </a:schemeClr>
                </a:solidFill>
              </a:rPr>
              <a:t>Но приятный сюрприз –</a:t>
            </a:r>
            <a:endParaRPr lang="ru-RU" sz="1800" i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sz="1800" b="1" i="1" dirty="0" smtClean="0">
                <a:solidFill>
                  <a:schemeClr val="accent3">
                    <a:lumMod val="75000"/>
                  </a:schemeClr>
                </a:solidFill>
              </a:rPr>
              <a:t>Результат беспокойства, сомнений, исканий</a:t>
            </a:r>
            <a:endParaRPr lang="ru-RU" sz="1800" i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sz="1800" b="1" i="1" dirty="0" smtClean="0">
                <a:solidFill>
                  <a:schemeClr val="accent3">
                    <a:lumMod val="75000"/>
                  </a:schemeClr>
                </a:solidFill>
              </a:rPr>
              <a:t>Посреди суеты отдохни, осмотрись,</a:t>
            </a:r>
            <a:endParaRPr lang="ru-RU" sz="1800" i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sz="1800" b="1" i="1" dirty="0" smtClean="0">
                <a:solidFill>
                  <a:schemeClr val="accent3">
                    <a:lumMod val="75000"/>
                  </a:schemeClr>
                </a:solidFill>
              </a:rPr>
              <a:t>И в привычном  откроются новые  грани.</a:t>
            </a:r>
            <a:endParaRPr lang="ru-RU" sz="1800" i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996952"/>
            <a:ext cx="2389304" cy="31857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79512" y="-963488"/>
            <a:ext cx="8686800" cy="760719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000" b="1" i="1" dirty="0" smtClean="0"/>
              <a:t>Вот уже более пятнадцати лет я работаю в школе. Это были годы поисков, раздумий, открытий. Иногда бывает очень трудно, но ни разу я не пожалела, что выбрала этот путь, став учителем.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82921"/>
            <a:ext cx="3201885" cy="22786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252" y="4379666"/>
            <a:ext cx="3141700" cy="229487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493" y="4420982"/>
            <a:ext cx="3013493" cy="217946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887254"/>
            <a:ext cx="3131840" cy="2348880"/>
          </a:xfrm>
          <a:prstGeom prst="rect">
            <a:avLst/>
          </a:prstGeom>
        </p:spPr>
      </p:pic>
    </p:spTree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доброта.jpg"/>
          <p:cNvPicPr>
            <a:picLocks noGrp="1" noChangeAspect="1"/>
          </p:cNvPicPr>
          <p:nvPr>
            <p:ph type="pic" idx="1"/>
          </p:nvPr>
        </p:nvPicPr>
        <p:blipFill>
          <a:blip r:embed="rId2" cstate="screen"/>
          <a:stretch>
            <a:fillRect/>
          </a:stretch>
        </p:blipFill>
        <p:spPr>
          <a:xfrm>
            <a:off x="5072066" y="357166"/>
            <a:ext cx="3748086" cy="2497748"/>
          </a:xfrm>
          <a:effectLst>
            <a:glow rad="228600">
              <a:schemeClr val="accent6">
                <a:satMod val="175000"/>
                <a:alpha val="40000"/>
              </a:schemeClr>
            </a:glow>
            <a:reflection blurRad="1000" stA="49000" endA="500" endPos="10000" dist="900" dir="5400000" sy="-90000" algn="bl" rotWithShape="0"/>
          </a:effec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85720" y="1196752"/>
            <a:ext cx="4502304" cy="1224136"/>
          </a:xfrm>
        </p:spPr>
        <p:txBody>
          <a:bodyPr>
            <a:normAutofit/>
          </a:bodyPr>
          <a:lstStyle/>
          <a:p>
            <a:r>
              <a:rPr lang="ru-RU" sz="3200" i="1" dirty="0" smtClean="0">
                <a:solidFill>
                  <a:srgbClr val="00B050"/>
                </a:solidFill>
              </a:rPr>
              <a:t>Мой взгляд на мир</a:t>
            </a:r>
            <a:endParaRPr lang="ru-RU" sz="3200" i="1" dirty="0">
              <a:solidFill>
                <a:srgbClr val="00B05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381000" y="3068960"/>
            <a:ext cx="8262966" cy="3232608"/>
          </a:xfrm>
        </p:spPr>
        <p:txBody>
          <a:bodyPr>
            <a:normAutofit fontScale="92500" lnSpcReduction="1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Мир необъятен и непостижим. Мы никогда не сможем понять его. Мы никогда не разгадаем его тайну</a:t>
            </a:r>
            <a:r>
              <a:rPr lang="ru-RU" sz="2400" dirty="0" smtClean="0">
                <a:solidFill>
                  <a:srgbClr val="002060"/>
                </a:solidFill>
              </a:rPr>
              <a:t>. </a:t>
            </a:r>
            <a:r>
              <a:rPr lang="ru-RU" sz="2400" b="1" dirty="0" smtClean="0">
                <a:solidFill>
                  <a:srgbClr val="002060"/>
                </a:solidFill>
              </a:rPr>
              <a:t>Поэтому мы должны принимать его таким, как он есть, — чудесной загадкой</a:t>
            </a:r>
            <a:r>
              <a:rPr lang="ru-RU" sz="2400" dirty="0" smtClean="0">
                <a:solidFill>
                  <a:srgbClr val="002060"/>
                </a:solidFill>
              </a:rPr>
              <a:t>.</a:t>
            </a:r>
          </a:p>
          <a:p>
            <a:r>
              <a:rPr lang="ru-RU" sz="2400" dirty="0" smtClean="0"/>
              <a:t> </a:t>
            </a:r>
            <a:r>
              <a:rPr lang="ru-RU" sz="2400" b="1" dirty="0" smtClean="0">
                <a:solidFill>
                  <a:srgbClr val="C00000"/>
                </a:solidFill>
              </a:rPr>
              <a:t>Ничто не дается даром в этом мире, и приобретение знания — труднейшая из всех задач, с какими человек может столкнуться. Человек идет к знанию так же, как он идет на войну — полностью пробужденный, полный страха, благоговения и безусловной решимости. Любое отступление от этого правила — роковая ошибка.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3568" y="5445224"/>
            <a:ext cx="8007424" cy="1296144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Опираясь на новый Федеральный образовательный стандарт начального общего образования, можно четко сформулировать, что цель современной школы - не в том, чтобы ученик знал больше, а в том, чтобы он умел самостоятельно узнавать, добывать нужные ему знания, умел применять их не только в учебной деятельности, но и в различных ситуациях дальнейшей жизни.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5113"/>
            <a:ext cx="2176785" cy="194061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627784" cy="19708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7" y="3351320"/>
            <a:ext cx="2601415" cy="1944216"/>
          </a:xfrm>
          <a:prstGeom prst="rect">
            <a:avLst/>
          </a:prstGeom>
        </p:spPr>
      </p:pic>
      <p:pic>
        <p:nvPicPr>
          <p:cNvPr id="9" name="Объект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183" y="3331969"/>
            <a:ext cx="2464817" cy="21132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4" descr="Картинки по запросу федеральный образовательный стандарт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530" y="1626733"/>
            <a:ext cx="4337500" cy="266843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474859"/>
      </p:ext>
    </p:extLst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763688" y="260648"/>
            <a:ext cx="5616624" cy="72008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Основные цели современных образовательных технологий заключаются в 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следующем:</a:t>
            </a:r>
            <a:endParaRPr lang="ru-RU" dirty="0"/>
          </a:p>
        </p:txBody>
      </p:sp>
      <p:sp>
        <p:nvSpPr>
          <p:cNvPr id="9" name="Выноска со стрелкой вверх 8"/>
          <p:cNvSpPr/>
          <p:nvPr/>
        </p:nvSpPr>
        <p:spPr>
          <a:xfrm>
            <a:off x="1331640" y="1196752"/>
            <a:ext cx="6840760" cy="2232248"/>
          </a:xfrm>
          <a:prstGeom prst="up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indent="450215" algn="just">
              <a:spcAft>
                <a:spcPts val="750"/>
              </a:spcAft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предоставление фундаментального образования, получив 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которое 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учащийся способен самостоятельно работать, учиться и переучиваться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Выноска со стрелкой вверх 10"/>
          <p:cNvSpPr/>
          <p:nvPr/>
        </p:nvSpPr>
        <p:spPr>
          <a:xfrm>
            <a:off x="1187624" y="3630477"/>
            <a:ext cx="6984776" cy="2386370"/>
          </a:xfrm>
          <a:prstGeom prst="up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indent="450215" algn="just">
              <a:spcAft>
                <a:spcPts val="750"/>
              </a:spcAft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формирование у учащихся креативности, умения работать в команде, проектного мышления и аналитических способностей, коммуникативных компетенций, толерантности и способности к самообучению, что обеспечит успешность личностного, профессионального и карьерного роста учащихся.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750"/>
              </a:spcAf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6086445"/>
      </p:ext>
    </p:extLst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594697382"/>
              </p:ext>
            </p:extLst>
          </p:nvPr>
        </p:nvGraphicFramePr>
        <p:xfrm>
          <a:off x="0" y="0"/>
          <a:ext cx="9144000" cy="67151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347864" y="836712"/>
            <a:ext cx="21431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Проблемное обучение</a:t>
            </a:r>
            <a:endParaRPr lang="ru-RU" sz="1400" b="1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15140" y="45720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9459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5517232"/>
            <a:ext cx="8007424" cy="76835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Метод </a:t>
            </a:r>
            <a: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открытых вопросов и метод оценки и анализа реальной жизненной </a:t>
            </a:r>
            <a:r>
              <a:rPr lang="ru-RU" sz="2400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ситуации</a:t>
            </a:r>
            <a:endParaRPr lang="ru-RU" sz="2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80" y="188640"/>
            <a:ext cx="3264363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56091"/>
            <a:ext cx="3307761" cy="24808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777707"/>
            <a:ext cx="3264363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34397473"/>
      </p:ext>
    </p:extLst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43714"/>
            <a:ext cx="9001156" cy="5847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200" b="1" dirty="0">
                <a:solidFill>
                  <a:prstClr val="white"/>
                </a:solidFill>
                <a:latin typeface="Microsoft Sans Serif" panose="020B0604020202020204" pitchFamily="34" charset="0"/>
                <a:ea typeface="+mj-ea"/>
                <a:cs typeface="Microsoft Sans Serif" panose="020B0604020202020204" pitchFamily="34" charset="0"/>
              </a:rPr>
              <a:t>Проектно-исследовательская  деятельность</a:t>
            </a:r>
          </a:p>
        </p:txBody>
      </p:sp>
      <p:sp>
        <p:nvSpPr>
          <p:cNvPr id="103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charset="0"/>
            </a:endParaRP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287473"/>
              </p:ext>
            </p:extLst>
          </p:nvPr>
        </p:nvGraphicFramePr>
        <p:xfrm>
          <a:off x="287338" y="4857750"/>
          <a:ext cx="2500312" cy="1874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" name="Слайд" r:id="rId3" imgW="4570541" imgH="3427323" progId="PowerPoint.Slide.12">
                  <p:embed/>
                </p:oleObj>
              </mc:Choice>
              <mc:Fallback>
                <p:oleObj name="Слайд" r:id="rId3" imgW="4570541" imgH="3427323" progId="PowerPoint.Slide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338" y="4857750"/>
                        <a:ext cx="2500312" cy="18748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1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charset="0"/>
            </a:endParaRPr>
          </a:p>
        </p:txBody>
      </p:sp>
      <p:graphicFrame>
        <p:nvGraphicFramePr>
          <p:cNvPr id="102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0909187"/>
              </p:ext>
            </p:extLst>
          </p:nvPr>
        </p:nvGraphicFramePr>
        <p:xfrm>
          <a:off x="6660232" y="4964383"/>
          <a:ext cx="2291708" cy="17682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0" name="Слайд" r:id="rId5" imgW="4570541" imgH="3427323" progId="PowerPoint.Slide.12">
                  <p:embed/>
                </p:oleObj>
              </mc:Choice>
              <mc:Fallback>
                <p:oleObj name="Слайд" r:id="rId5" imgW="4570541" imgH="3427323" progId="PowerPoint.Slide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60232" y="4964383"/>
                        <a:ext cx="2291708" cy="176820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Рисунок 8" descr="SDC1317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98424" y="764704"/>
            <a:ext cx="2256468" cy="2101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 descr="SDC1317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945270" y="2924847"/>
            <a:ext cx="1962776" cy="19812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 descr="SDC13179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35510" y="2776825"/>
            <a:ext cx="2018262" cy="19555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Рисунок 14" descr="SDC13185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563888" y="4857750"/>
            <a:ext cx="2508097" cy="17997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SDC13176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15141" y="673435"/>
            <a:ext cx="2095330" cy="20236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95" y="1148496"/>
            <a:ext cx="4394505" cy="32958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968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77940" y="75982"/>
            <a:ext cx="2292038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b="1" i="1" u="sng" dirty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</a:t>
            </a:r>
            <a:r>
              <a:rPr lang="ru-RU" b="1" i="1" u="sng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идактическая </a:t>
            </a:r>
            <a:r>
              <a:rPr lang="ru-RU" b="1" i="1" u="sng" dirty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игра</a:t>
            </a:r>
            <a:endParaRPr lang="ru-RU" dirty="0"/>
          </a:p>
        </p:txBody>
      </p:sp>
      <p:pic>
        <p:nvPicPr>
          <p:cNvPr id="3074" name="Picture 2" descr="Картинки по запросу ДИДАКТИЧЕСКАЯ ИГРА В ШКОЛ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9306" y="75982"/>
            <a:ext cx="2823817" cy="22665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34" y="2512180"/>
            <a:ext cx="2839010" cy="21292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061" y="2512180"/>
            <a:ext cx="2720795" cy="20405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34" y="4838007"/>
            <a:ext cx="2839010" cy="20199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517" y="3861048"/>
            <a:ext cx="2352033" cy="27666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Объект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517" y="548680"/>
            <a:ext cx="2310471" cy="30806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65061" y="4656488"/>
            <a:ext cx="2772305" cy="20848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32599" y="0"/>
            <a:ext cx="2652680" cy="24208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89365447"/>
      </p:ext>
    </p:extLst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56073" y="2276872"/>
            <a:ext cx="8007424" cy="1072368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«Спорьте, заблуждайтесь, ошибайтесь, но ради бога, размышляйте, и хотя и криво, да сами</a:t>
            </a:r>
            <a:r>
              <a:rPr lang="ru-RU" sz="2400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»  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Г.Э. 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Лессинг.</a:t>
            </a:r>
            <a:endParaRPr lang="ru-RU" sz="2400" dirty="0"/>
          </a:p>
        </p:txBody>
      </p:sp>
      <p:pic>
        <p:nvPicPr>
          <p:cNvPr id="4102" name="Picture 6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21851" cy="2139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Картинки по запросу ученик думает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0"/>
            <a:ext cx="3059832" cy="2031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Картинки по запросу школьники картинки 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477723"/>
            <a:ext cx="2287053" cy="3132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Похожее изображени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274" y="8132"/>
            <a:ext cx="3319022" cy="2131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8958107"/>
      </p:ext>
    </p:extLst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5688380"/>
            <a:ext cx="8367464" cy="992126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ru-RU" sz="2600" dirty="0">
                <a:latin typeface="Arial Black" panose="020B0A04020102020204" pitchFamily="34" charset="0"/>
                <a:cs typeface="Aharoni" panose="02010803020104030203" pitchFamily="2" charset="-79"/>
              </a:rPr>
              <a:t>На уроках математики и русского языка часто использую работу с тренажерами. Работу с тренажерами можно включать на различных этапах урока:</a:t>
            </a:r>
            <a:r>
              <a:rPr lang="ru-RU" sz="2600" b="1" dirty="0">
                <a:latin typeface="Arial Black" panose="020B0A04020102020204" pitchFamily="34" charset="0"/>
                <a:cs typeface="Aharoni" panose="02010803020104030203" pitchFamily="2" charset="-79"/>
              </a:rPr>
              <a:t> </a:t>
            </a:r>
            <a:r>
              <a:rPr lang="ru-RU" sz="2600" dirty="0">
                <a:latin typeface="Arial Black" panose="020B0A04020102020204" pitchFamily="34" charset="0"/>
                <a:cs typeface="Aharoni" panose="02010803020104030203" pitchFamily="2" charset="-79"/>
              </a:rPr>
              <a:t>во время устного счета (на уроках математики); при закреплении нового материала;</a:t>
            </a:r>
            <a:r>
              <a:rPr lang="ru-RU" sz="2600" b="1" dirty="0">
                <a:latin typeface="Arial Black" panose="020B0A04020102020204" pitchFamily="34" charset="0"/>
                <a:cs typeface="Aharoni" panose="02010803020104030203" pitchFamily="2" charset="-79"/>
              </a:rPr>
              <a:t> </a:t>
            </a:r>
            <a:r>
              <a:rPr lang="ru-RU" sz="2600" dirty="0">
                <a:latin typeface="Arial Black" panose="020B0A04020102020204" pitchFamily="34" charset="0"/>
                <a:cs typeface="Aharoni" panose="02010803020104030203" pitchFamily="2" charset="-79"/>
              </a:rPr>
              <a:t>при поведении самостоятельной, проверочной работы; при игровых моментах соревновательного характера и т.д.</a:t>
            </a:r>
          </a:p>
          <a:p>
            <a:endParaRPr lang="ru-RU" dirty="0"/>
          </a:p>
        </p:txBody>
      </p:sp>
      <p:pic>
        <p:nvPicPr>
          <p:cNvPr id="5122" name="Picture 2" descr="Картинки по запросу тренажеры в начальной школ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60"/>
            <a:ext cx="3149111" cy="21142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6" name="Picture 6" descr="Картинки по запросу тренажер на уроках русского язык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0" y="3386916"/>
            <a:ext cx="3165410" cy="20418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8" name="Picture 8" descr="Картинки по запросу тренажер на уроках математик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390" y="3386916"/>
            <a:ext cx="2773610" cy="21432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136" y="2465682"/>
            <a:ext cx="2766638" cy="3123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4" descr="Картинки по запросу тренажер на уроках русского языка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390" y="85489"/>
            <a:ext cx="2822208" cy="20072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170" y="24454"/>
            <a:ext cx="3081902" cy="23114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514249675"/>
      </p:ext>
    </p:extLst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88640"/>
            <a:ext cx="8208912" cy="385746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0215" algn="just">
              <a:spcAft>
                <a:spcPts val="750"/>
              </a:spcAft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Опыт работы показывает, что использование возможностей ИКТ в начальной школе способствует: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повышению мотивации к учению,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повышению эффективности образовательного процесса за счёт высокой степени наглядности,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активизации познавательной деятельности, повышению качественной успеваемости школьников,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развитие наглядно-образного, информационного мышления,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развитию навыков самообразования и самоконтроля у младших школьников,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повышению активности и инициативности младших школьников на уроке,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повышению уровня комфортности обучения.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098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966" y="4293096"/>
            <a:ext cx="2136068" cy="246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2398427"/>
      </p:ext>
    </p:extLst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9632" y="5733256"/>
            <a:ext cx="6984776" cy="76835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>
                <a:latin typeface="Book Antiqua" panose="02040602050305030304" pitchFamily="18" charset="0"/>
                <a:cs typeface="AngsanaUPC" panose="02020603050405020304" pitchFamily="18" charset="-34"/>
              </a:rPr>
              <a:t>К</a:t>
            </a:r>
            <a:r>
              <a:rPr lang="ru-RU" dirty="0" smtClean="0">
                <a:latin typeface="Book Antiqua" panose="02040602050305030304" pitchFamily="18" charset="0"/>
                <a:cs typeface="AngsanaUPC" panose="02020603050405020304" pitchFamily="18" charset="-34"/>
              </a:rPr>
              <a:t>омпьютер </a:t>
            </a:r>
            <a:r>
              <a:rPr lang="ru-RU" dirty="0">
                <a:latin typeface="Book Antiqua" panose="02040602050305030304" pitchFamily="18" charset="0"/>
                <a:cs typeface="AngsanaUPC" panose="02020603050405020304" pitchFamily="18" charset="-34"/>
              </a:rPr>
              <a:t>– это не игровой автомат и устройство для путешествия по виртуальным мирам, а инструмент для решения задач, нахождения нужной </a:t>
            </a:r>
            <a:r>
              <a:rPr lang="ru-RU" dirty="0" smtClean="0">
                <a:latin typeface="Book Antiqua" panose="02040602050305030304" pitchFamily="18" charset="0"/>
                <a:cs typeface="AngsanaUPC" panose="02020603050405020304" pitchFamily="18" charset="-34"/>
              </a:rPr>
              <a:t>информации.</a:t>
            </a:r>
            <a:endParaRPr lang="ru-RU" dirty="0">
              <a:latin typeface="Book Antiqua" panose="02040602050305030304" pitchFamily="18" charset="0"/>
              <a:cs typeface="AngsanaUPC" panose="02020603050405020304" pitchFamily="18" charset="-34"/>
            </a:endParaRPr>
          </a:p>
        </p:txBody>
      </p:sp>
      <p:pic>
        <p:nvPicPr>
          <p:cNvPr id="6146" name="Picture 2" descr="Картинки по запросу компьютер картинки для дете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350520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Картинки по запросу компьютер картинки для детей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" t="2173" r="2694" b="1146"/>
          <a:stretch/>
        </p:blipFill>
        <p:spPr bwMode="auto">
          <a:xfrm>
            <a:off x="3779912" y="2060848"/>
            <a:ext cx="5183088" cy="3202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9044928"/>
      </p:ext>
    </p:extLst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188640"/>
            <a:ext cx="4392488" cy="76944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4400" dirty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"Презентация" </a:t>
            </a:r>
            <a:endParaRPr lang="ru-RU" sz="4400" dirty="0"/>
          </a:p>
        </p:txBody>
      </p:sp>
      <p:pic>
        <p:nvPicPr>
          <p:cNvPr id="7170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925772"/>
            <a:ext cx="3740423" cy="2730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56992"/>
            <a:ext cx="4128458" cy="3096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210" y="3311570"/>
            <a:ext cx="4283968" cy="32129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65650996"/>
      </p:ext>
    </p:extLst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-26842" y="188640"/>
            <a:ext cx="9144000" cy="1500198"/>
          </a:xfrm>
        </p:spPr>
        <p:txBody>
          <a:bodyPr/>
          <a:lstStyle/>
          <a:p>
            <a:pPr eaLnBrk="1" hangingPunct="1"/>
            <a:r>
              <a:rPr lang="ru-RU" sz="3600" dirty="0" smtClean="0">
                <a:solidFill>
                  <a:schemeClr val="bg1"/>
                </a:solidFill>
                <a:latin typeface="Mistral" pitchFamily="66" charset="0"/>
              </a:rPr>
              <a:t>«</a:t>
            </a:r>
            <a:r>
              <a:rPr lang="ru-RU" sz="2400" dirty="0" smtClean="0">
                <a:solidFill>
                  <a:schemeClr val="bg1"/>
                </a:solidFill>
                <a:latin typeface="+mn-lt"/>
              </a:rPr>
              <a:t>Если ты стоишь на месте - ты движешься назад, если ты идёшь - ты стоишь на месте, и только если ты бежишь изо всех сил, - ты движешься вперёд». Л.Н.Толстой</a:t>
            </a:r>
            <a:r>
              <a:rPr lang="en-US" sz="2400" dirty="0" smtClean="0">
                <a:solidFill>
                  <a:schemeClr val="bg1"/>
                </a:solidFill>
                <a:latin typeface="+mn-lt"/>
              </a:rPr>
              <a:t> </a:t>
            </a:r>
            <a:endParaRPr lang="ru-RU" sz="2400" dirty="0" smtClean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210" y="4213116"/>
            <a:ext cx="1394948" cy="19963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09" y="1794158"/>
            <a:ext cx="1508597" cy="20456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927" y="1794158"/>
            <a:ext cx="1463061" cy="20555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099" y="4213116"/>
            <a:ext cx="1512168" cy="203157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909" y="1802004"/>
            <a:ext cx="1479891" cy="207976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1823490"/>
            <a:ext cx="1538501" cy="20966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826" y="4213116"/>
            <a:ext cx="1404755" cy="199634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6958" y="1794158"/>
            <a:ext cx="1522946" cy="208760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231" y="4226040"/>
            <a:ext cx="1513042" cy="201865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4" y="4238476"/>
            <a:ext cx="1504665" cy="200621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637" y="4213116"/>
            <a:ext cx="1488056" cy="2031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41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3040344"/>
            <a:ext cx="2488858" cy="16455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7527" y="851849"/>
            <a:ext cx="2466528" cy="19955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64" y="2794777"/>
            <a:ext cx="2548381" cy="19024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869160"/>
            <a:ext cx="2555776" cy="17727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64" y="756760"/>
            <a:ext cx="2449543" cy="1736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869160"/>
            <a:ext cx="2520279" cy="18684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46" name="Picture 2" descr="Картинки по запросу внеурочная деятельность клипарт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128" y="1638881"/>
            <a:ext cx="2119654" cy="284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15090" y="-93923"/>
            <a:ext cx="91289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ВНЕУРОЧНАЯ ДЕЯТЕЛЬНОСТЬ</a:t>
            </a:r>
            <a:endParaRPr lang="ru-RU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487130"/>
      </p:ext>
    </p:extLst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063479059"/>
              </p:ext>
            </p:extLst>
          </p:nvPr>
        </p:nvGraphicFramePr>
        <p:xfrm>
          <a:off x="755576" y="188640"/>
          <a:ext cx="7848872" cy="6192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37214275"/>
      </p:ext>
    </p:extLst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1" y="4669402"/>
            <a:ext cx="3031851" cy="21885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5899" y="-4695"/>
            <a:ext cx="3138100" cy="23535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40007"/>
            <a:ext cx="2939819" cy="220486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1" y="7763"/>
            <a:ext cx="2984782" cy="196405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507" y="4581128"/>
            <a:ext cx="3259492" cy="224950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508" y="2388587"/>
            <a:ext cx="3259492" cy="2152833"/>
          </a:xfrm>
          <a:prstGeom prst="rect">
            <a:avLst/>
          </a:prstGeom>
        </p:spPr>
      </p:pic>
      <p:sp>
        <p:nvSpPr>
          <p:cNvPr id="16" name="Багетная рамка 15"/>
          <p:cNvSpPr/>
          <p:nvPr/>
        </p:nvSpPr>
        <p:spPr>
          <a:xfrm>
            <a:off x="2840455" y="1628800"/>
            <a:ext cx="3456384" cy="4705180"/>
          </a:xfrm>
          <a:prstGeom prst="beve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Учить детей сегодня трудно,</a:t>
            </a:r>
          </a:p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раньше было нелегко.</a:t>
            </a:r>
          </a:p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Век XXI – век открытий,</a:t>
            </a:r>
          </a:p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Век инноваций, новизны,</a:t>
            </a:r>
          </a:p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от учителя зависит,</a:t>
            </a:r>
          </a:p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Какими дети быть должны.</a:t>
            </a:r>
          </a:p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Желаю вам, чтоб дети в вашем классе</a:t>
            </a:r>
          </a:p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Светились от улыбок и любви,</a:t>
            </a:r>
          </a:p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Здоровья вам и творческих успехов</a:t>
            </a:r>
          </a:p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век инноваций, новизны!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559" y="3255"/>
            <a:ext cx="2536678" cy="1902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685590"/>
      </p:ext>
    </p:extLst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DownRibbonSharp"/>
          <p:cNvSpPr>
            <a:spLocks noEditPoints="1" noChangeArrowheads="1"/>
          </p:cNvSpPr>
          <p:nvPr/>
        </p:nvSpPr>
        <p:spPr bwMode="auto">
          <a:xfrm>
            <a:off x="179512" y="620688"/>
            <a:ext cx="8824494" cy="1728192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1600 0 2700"/>
              <a:gd name="G6" fmla="*/ G5 1 2"/>
              <a:gd name="G7" fmla="+- 2700 0 0"/>
              <a:gd name="T0" fmla="*/ 10800 w 21600"/>
              <a:gd name="T1" fmla="*/ 2700 h 21600"/>
              <a:gd name="T2" fmla="*/ 2700 w 21600"/>
              <a:gd name="T3" fmla="*/ 9450 h 21600"/>
              <a:gd name="T4" fmla="*/ 10800 w 21600"/>
              <a:gd name="T5" fmla="*/ 21600 h 21600"/>
              <a:gd name="T6" fmla="*/ 18900 w 21600"/>
              <a:gd name="T7" fmla="*/ 945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7 h 21600"/>
              <a:gd name="T14" fmla="*/ G4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8100" y="0"/>
                </a:lnTo>
                <a:lnTo>
                  <a:pt x="8100" y="2700"/>
                </a:lnTo>
                <a:lnTo>
                  <a:pt x="13500" y="2700"/>
                </a:lnTo>
                <a:lnTo>
                  <a:pt x="13500" y="0"/>
                </a:lnTo>
                <a:lnTo>
                  <a:pt x="21600" y="0"/>
                </a:lnTo>
                <a:lnTo>
                  <a:pt x="18900" y="9450"/>
                </a:lnTo>
                <a:lnTo>
                  <a:pt x="21600" y="18900"/>
                </a:lnTo>
                <a:lnTo>
                  <a:pt x="16200" y="18900"/>
                </a:lnTo>
                <a:lnTo>
                  <a:pt x="16200" y="21600"/>
                </a:lnTo>
                <a:lnTo>
                  <a:pt x="5400" y="21600"/>
                </a:lnTo>
                <a:lnTo>
                  <a:pt x="5400" y="18900"/>
                </a:lnTo>
                <a:lnTo>
                  <a:pt x="0" y="18900"/>
                </a:lnTo>
                <a:lnTo>
                  <a:pt x="2700" y="9450"/>
                </a:lnTo>
                <a:close/>
              </a:path>
              <a:path w="21600" h="21600" fill="none" extrusionOk="0">
                <a:moveTo>
                  <a:pt x="8100" y="2700"/>
                </a:moveTo>
                <a:lnTo>
                  <a:pt x="5400" y="2700"/>
                </a:lnTo>
                <a:lnTo>
                  <a:pt x="5400" y="18900"/>
                </a:lnTo>
              </a:path>
              <a:path w="21600" h="21600" fill="none" extrusionOk="0">
                <a:moveTo>
                  <a:pt x="5400" y="2700"/>
                </a:moveTo>
                <a:lnTo>
                  <a:pt x="8100" y="0"/>
                </a:lnTo>
              </a:path>
              <a:path w="21600" h="21600" fill="none" extrusionOk="0">
                <a:moveTo>
                  <a:pt x="13500" y="2700"/>
                </a:moveTo>
                <a:lnTo>
                  <a:pt x="16200" y="2700"/>
                </a:lnTo>
                <a:lnTo>
                  <a:pt x="16200" y="18900"/>
                </a:lnTo>
              </a:path>
              <a:path w="21600" h="21600" fill="none" extrusionOk="0">
                <a:moveTo>
                  <a:pt x="16200" y="2700"/>
                </a:moveTo>
                <a:lnTo>
                  <a:pt x="13500" y="0"/>
                </a:lnTo>
              </a:path>
            </a:pathLst>
          </a:custGeom>
          <a:solidFill>
            <a:srgbClr val="FF7C8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https://i.mycdn.me/image?id=492283095241&amp;t=3&amp;plc=WEB&amp;tkn=*CtRHyKQG8_NWtw_nt685U_zzh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6161" y="2636912"/>
            <a:ext cx="3931196" cy="3807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784</TotalTime>
  <Words>649</Words>
  <Application>Microsoft Office PowerPoint</Application>
  <PresentationFormat>Экран (4:3)</PresentationFormat>
  <Paragraphs>78</Paragraphs>
  <Slides>22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4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Трек</vt:lpstr>
      <vt:lpstr>Тема Office</vt:lpstr>
      <vt:lpstr>1_Тема Office</vt:lpstr>
      <vt:lpstr>2_Тема Office</vt:lpstr>
      <vt:lpstr>Слайд</vt:lpstr>
      <vt:lpstr>Пути повышения эффективности образовательного процесса через внедрение инновационных технологий</vt:lpstr>
      <vt:lpstr>                   о себе    «ВЕК  ЖИВИ – ВЕК  УЧИСЬ» </vt:lpstr>
      <vt:lpstr>Презентация PowerPoint</vt:lpstr>
      <vt:lpstr>Моё профессиональное кредо</vt:lpstr>
      <vt:lpstr>Вот уже более пятнадцати лет я работаю в школе. Это были годы поисков, раздумий, открытий. Иногда бывает очень трудно, но ни разу я не пожалела, что выбрала этот путь, став учителем.     </vt:lpstr>
      <vt:lpstr>Мой взгляд на мир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«Если ты стоишь на месте - ты движешься назад, если ты идёшь - ты стоишь на месте, и только если ты бежишь изо всех сил, - ты движешься вперёд». Л.Н.Толстой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Ирина</dc:creator>
  <cp:lastModifiedBy>Пользователь Windows</cp:lastModifiedBy>
  <cp:revision>136</cp:revision>
  <dcterms:created xsi:type="dcterms:W3CDTF">2013-02-27T10:56:16Z</dcterms:created>
  <dcterms:modified xsi:type="dcterms:W3CDTF">2023-10-09T20:39:37Z</dcterms:modified>
</cp:coreProperties>
</file>