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4" r:id="rId2"/>
    <p:sldId id="272" r:id="rId3"/>
    <p:sldId id="273" r:id="rId4"/>
    <p:sldId id="276" r:id="rId5"/>
    <p:sldId id="275" r:id="rId6"/>
    <p:sldId id="277" r:id="rId7"/>
    <p:sldId id="278" r:id="rId8"/>
    <p:sldId id="264" r:id="rId9"/>
    <p:sldId id="279" r:id="rId10"/>
    <p:sldId id="280" r:id="rId11"/>
    <p:sldId id="283" r:id="rId12"/>
    <p:sldId id="268" r:id="rId13"/>
    <p:sldId id="281" r:id="rId14"/>
    <p:sldId id="282" r:id="rId15"/>
    <p:sldId id="270" r:id="rId16"/>
    <p:sldId id="284" r:id="rId17"/>
    <p:sldId id="285" r:id="rId18"/>
    <p:sldId id="265" r:id="rId19"/>
    <p:sldId id="266" r:id="rId20"/>
    <p:sldId id="267" r:id="rId21"/>
    <p:sldId id="269" r:id="rId22"/>
    <p:sldId id="286" r:id="rId23"/>
    <p:sldId id="271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99311-1297-4677-9B68-2D6A4F2750BD}" v="18" dt="2023-03-28T17:08:52.4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татьяна зотова" userId="b6df46f349ef4ae3" providerId="LiveId" clId="{4B199311-1297-4677-9B68-2D6A4F2750BD}"/>
    <pc:docChg chg="undo custSel addSld delSld modSld sldOrd">
      <pc:chgData name="татьяна зотова" userId="b6df46f349ef4ae3" providerId="LiveId" clId="{4B199311-1297-4677-9B68-2D6A4F2750BD}" dt="2023-04-02T17:08:45.802" v="2268" actId="2696"/>
      <pc:docMkLst>
        <pc:docMk/>
      </pc:docMkLst>
      <pc:sldChg chg="addSp delSp modSp new del mod ord">
        <pc:chgData name="татьяна зотова" userId="b6df46f349ef4ae3" providerId="LiveId" clId="{4B199311-1297-4677-9B68-2D6A4F2750BD}" dt="2023-04-02T15:07:31.940" v="1939" actId="2696"/>
        <pc:sldMkLst>
          <pc:docMk/>
          <pc:sldMk cId="690093432" sldId="256"/>
        </pc:sldMkLst>
        <pc:spChg chg="del">
          <ac:chgData name="татьяна зотова" userId="b6df46f349ef4ae3" providerId="LiveId" clId="{4B199311-1297-4677-9B68-2D6A4F2750BD}" dt="2023-03-25T09:07:03.206" v="2" actId="478"/>
          <ac:spMkLst>
            <pc:docMk/>
            <pc:sldMk cId="690093432" sldId="256"/>
            <ac:spMk id="2" creationId="{1A8E3F90-31D0-8E8E-BC87-46A40D1B2313}"/>
          </ac:spMkLst>
        </pc:spChg>
        <pc:spChg chg="del">
          <ac:chgData name="татьяна зотова" userId="b6df46f349ef4ae3" providerId="LiveId" clId="{4B199311-1297-4677-9B68-2D6A4F2750BD}" dt="2023-03-25T09:07:07.405" v="3" actId="478"/>
          <ac:spMkLst>
            <pc:docMk/>
            <pc:sldMk cId="690093432" sldId="256"/>
            <ac:spMk id="3" creationId="{9332C626-3845-AEB4-BE1E-F3933F036009}"/>
          </ac:spMkLst>
        </pc:spChg>
        <pc:picChg chg="add del">
          <ac:chgData name="татьяна зотова" userId="b6df46f349ef4ae3" providerId="LiveId" clId="{4B199311-1297-4677-9B68-2D6A4F2750BD}" dt="2023-03-25T09:07:03.206" v="2" actId="478"/>
          <ac:picMkLst>
            <pc:docMk/>
            <pc:sldMk cId="690093432" sldId="256"/>
            <ac:picMk id="1026" creationId="{6406DDD7-2B7C-66EB-CF14-D08D5B070230}"/>
          </ac:picMkLst>
        </pc:picChg>
        <pc:picChg chg="add mod">
          <ac:chgData name="татьяна зотова" userId="b6df46f349ef4ae3" providerId="LiveId" clId="{4B199311-1297-4677-9B68-2D6A4F2750BD}" dt="2023-03-25T09:20:29.314" v="30" actId="14100"/>
          <ac:picMkLst>
            <pc:docMk/>
            <pc:sldMk cId="690093432" sldId="256"/>
            <ac:picMk id="1028" creationId="{8B0201AB-AA43-6B10-F5B5-67F27DF17914}"/>
          </ac:picMkLst>
        </pc:picChg>
      </pc:sldChg>
      <pc:sldChg chg="addSp modSp new del">
        <pc:chgData name="татьяна зотова" userId="b6df46f349ef4ae3" providerId="LiveId" clId="{4B199311-1297-4677-9B68-2D6A4F2750BD}" dt="2023-04-02T15:23:30.300" v="1960" actId="2696"/>
        <pc:sldMkLst>
          <pc:docMk/>
          <pc:sldMk cId="3404653516" sldId="257"/>
        </pc:sldMkLst>
        <pc:picChg chg="add mod">
          <ac:chgData name="татьяна зотова" userId="b6df46f349ef4ae3" providerId="LiveId" clId="{4B199311-1297-4677-9B68-2D6A4F2750BD}" dt="2023-03-25T09:19:20.536" v="16" actId="1076"/>
          <ac:picMkLst>
            <pc:docMk/>
            <pc:sldMk cId="3404653516" sldId="257"/>
            <ac:picMk id="2050" creationId="{12AEA651-34F9-E821-7B83-27DA7C29D8D2}"/>
          </ac:picMkLst>
        </pc:picChg>
      </pc:sldChg>
      <pc:sldChg chg="addSp modSp new del ord">
        <pc:chgData name="татьяна зотова" userId="b6df46f349ef4ae3" providerId="LiveId" clId="{4B199311-1297-4677-9B68-2D6A4F2750BD}" dt="2023-04-02T17:08:45.802" v="2268" actId="2696"/>
        <pc:sldMkLst>
          <pc:docMk/>
          <pc:sldMk cId="146670118" sldId="258"/>
        </pc:sldMkLst>
        <pc:picChg chg="add mod">
          <ac:chgData name="татьяна зотова" userId="b6df46f349ef4ae3" providerId="LiveId" clId="{4B199311-1297-4677-9B68-2D6A4F2750BD}" dt="2023-03-25T09:19:45.129" v="22" actId="1076"/>
          <ac:picMkLst>
            <pc:docMk/>
            <pc:sldMk cId="146670118" sldId="258"/>
            <ac:picMk id="3074" creationId="{16A9D438-DE60-F393-D10B-0851348FFE7E}"/>
          </ac:picMkLst>
        </pc:picChg>
      </pc:sldChg>
      <pc:sldChg chg="addSp modSp new del ord">
        <pc:chgData name="татьяна зотова" userId="b6df46f349ef4ae3" providerId="LiveId" clId="{4B199311-1297-4677-9B68-2D6A4F2750BD}" dt="2023-04-02T16:30:59.415" v="2074" actId="47"/>
        <pc:sldMkLst>
          <pc:docMk/>
          <pc:sldMk cId="2297137682" sldId="259"/>
        </pc:sldMkLst>
        <pc:picChg chg="add mod">
          <ac:chgData name="татьяна зотова" userId="b6df46f349ef4ae3" providerId="LiveId" clId="{4B199311-1297-4677-9B68-2D6A4F2750BD}" dt="2023-03-25T09:20:12.981" v="27" actId="1076"/>
          <ac:picMkLst>
            <pc:docMk/>
            <pc:sldMk cId="2297137682" sldId="259"/>
            <ac:picMk id="4098" creationId="{32D5F727-8339-5145-D500-2F3A6C8D1862}"/>
          </ac:picMkLst>
        </pc:picChg>
      </pc:sldChg>
      <pc:sldChg chg="addSp modSp new del">
        <pc:chgData name="татьяна зотова" userId="b6df46f349ef4ae3" providerId="LiveId" clId="{4B199311-1297-4677-9B68-2D6A4F2750BD}" dt="2023-04-02T15:24:43.820" v="1963" actId="2696"/>
        <pc:sldMkLst>
          <pc:docMk/>
          <pc:sldMk cId="1821274981" sldId="260"/>
        </pc:sldMkLst>
        <pc:picChg chg="add mod">
          <ac:chgData name="татьяна зотова" userId="b6df46f349ef4ae3" providerId="LiveId" clId="{4B199311-1297-4677-9B68-2D6A4F2750BD}" dt="2023-03-25T09:20:57.670" v="36" actId="1076"/>
          <ac:picMkLst>
            <pc:docMk/>
            <pc:sldMk cId="1821274981" sldId="260"/>
            <ac:picMk id="5122" creationId="{830953C3-4633-DFFC-B71B-63C4BB58A87B}"/>
          </ac:picMkLst>
        </pc:picChg>
      </pc:sldChg>
      <pc:sldChg chg="addSp modSp new del">
        <pc:chgData name="татьяна зотова" userId="b6df46f349ef4ae3" providerId="LiveId" clId="{4B199311-1297-4677-9B68-2D6A4F2750BD}" dt="2023-04-02T15:24:48.456" v="1964" actId="2696"/>
        <pc:sldMkLst>
          <pc:docMk/>
          <pc:sldMk cId="1748993246" sldId="261"/>
        </pc:sldMkLst>
        <pc:picChg chg="add mod">
          <ac:chgData name="татьяна зотова" userId="b6df46f349ef4ae3" providerId="LiveId" clId="{4B199311-1297-4677-9B68-2D6A4F2750BD}" dt="2023-03-25T09:21:23.279" v="40" actId="14100"/>
          <ac:picMkLst>
            <pc:docMk/>
            <pc:sldMk cId="1748993246" sldId="261"/>
            <ac:picMk id="6146" creationId="{10921690-9E14-E3D6-81C6-084DA92C6FF4}"/>
          </ac:picMkLst>
        </pc:picChg>
      </pc:sldChg>
      <pc:sldChg chg="addSp modSp new del">
        <pc:chgData name="татьяна зотова" userId="b6df46f349ef4ae3" providerId="LiveId" clId="{4B199311-1297-4677-9B68-2D6A4F2750BD}" dt="2023-04-02T15:24:58.784" v="1965" actId="2696"/>
        <pc:sldMkLst>
          <pc:docMk/>
          <pc:sldMk cId="3227686554" sldId="262"/>
        </pc:sldMkLst>
        <pc:picChg chg="add mod">
          <ac:chgData name="татьяна зотова" userId="b6df46f349ef4ae3" providerId="LiveId" clId="{4B199311-1297-4677-9B68-2D6A4F2750BD}" dt="2023-03-25T09:21:54.099" v="44" actId="14100"/>
          <ac:picMkLst>
            <pc:docMk/>
            <pc:sldMk cId="3227686554" sldId="262"/>
            <ac:picMk id="7170" creationId="{9A9DF6C9-521C-4EE1-56CB-95B43A60920C}"/>
          </ac:picMkLst>
        </pc:picChg>
      </pc:sldChg>
      <pc:sldChg chg="addSp modSp new del">
        <pc:chgData name="татьяна зотова" userId="b6df46f349ef4ae3" providerId="LiveId" clId="{4B199311-1297-4677-9B68-2D6A4F2750BD}" dt="2023-04-02T13:40:21.590" v="1701" actId="2696"/>
        <pc:sldMkLst>
          <pc:docMk/>
          <pc:sldMk cId="2859619062" sldId="263"/>
        </pc:sldMkLst>
        <pc:picChg chg="add mod">
          <ac:chgData name="татьяна зотова" userId="b6df46f349ef4ae3" providerId="LiveId" clId="{4B199311-1297-4677-9B68-2D6A4F2750BD}" dt="2023-03-25T09:22:42.218" v="49" actId="1076"/>
          <ac:picMkLst>
            <pc:docMk/>
            <pc:sldMk cId="2859619062" sldId="263"/>
            <ac:picMk id="8194" creationId="{E210CABB-EAF6-E5FC-DFEA-B5D53EFEDF44}"/>
          </ac:picMkLst>
        </pc:picChg>
      </pc:sldChg>
      <pc:sldChg chg="addSp modSp new mod ord">
        <pc:chgData name="татьяна зотова" userId="b6df46f349ef4ae3" providerId="LiveId" clId="{4B199311-1297-4677-9B68-2D6A4F2750BD}" dt="2023-04-02T15:24:18.424" v="1962"/>
        <pc:sldMkLst>
          <pc:docMk/>
          <pc:sldMk cId="947168666" sldId="264"/>
        </pc:sldMkLst>
        <pc:spChg chg="add mod">
          <ac:chgData name="татьяна зотова" userId="b6df46f349ef4ae3" providerId="LiveId" clId="{4B199311-1297-4677-9B68-2D6A4F2750BD}" dt="2023-03-25T16:00:54.367" v="112" actId="1076"/>
          <ac:spMkLst>
            <pc:docMk/>
            <pc:sldMk cId="947168666" sldId="264"/>
            <ac:spMk id="4" creationId="{EB97857B-A720-2BE8-31AA-84B11B78C5E7}"/>
          </ac:spMkLst>
        </pc:spChg>
        <pc:spChg chg="add mod">
          <ac:chgData name="татьяна зотова" userId="b6df46f349ef4ae3" providerId="LiveId" clId="{4B199311-1297-4677-9B68-2D6A4F2750BD}" dt="2023-03-28T13:13:28.651" v="1445" actId="1076"/>
          <ac:spMkLst>
            <pc:docMk/>
            <pc:sldMk cId="947168666" sldId="264"/>
            <ac:spMk id="9" creationId="{BFB3E5A7-6DBC-48B5-3357-2B55927CB4B5}"/>
          </ac:spMkLst>
        </pc:spChg>
        <pc:picChg chg="add mod">
          <ac:chgData name="татьяна зотова" userId="b6df46f349ef4ae3" providerId="LiveId" clId="{4B199311-1297-4677-9B68-2D6A4F2750BD}" dt="2023-03-25T15:53:27.074" v="55" actId="14100"/>
          <ac:picMkLst>
            <pc:docMk/>
            <pc:sldMk cId="947168666" sldId="264"/>
            <ac:picMk id="3" creationId="{1FEE7041-0117-975F-495D-B6C64C8E2078}"/>
          </ac:picMkLst>
        </pc:picChg>
        <pc:picChg chg="add mod">
          <ac:chgData name="татьяна зотова" userId="b6df46f349ef4ae3" providerId="LiveId" clId="{4B199311-1297-4677-9B68-2D6A4F2750BD}" dt="2023-03-25T16:02:19.094" v="143" actId="1076"/>
          <ac:picMkLst>
            <pc:docMk/>
            <pc:sldMk cId="947168666" sldId="264"/>
            <ac:picMk id="6" creationId="{4FDC8082-D329-CE96-306A-0900C127455A}"/>
          </ac:picMkLst>
        </pc:picChg>
        <pc:picChg chg="add mod">
          <ac:chgData name="татьяна зотова" userId="b6df46f349ef4ae3" providerId="LiveId" clId="{4B199311-1297-4677-9B68-2D6A4F2750BD}" dt="2023-03-25T16:02:21.028" v="144" actId="1076"/>
          <ac:picMkLst>
            <pc:docMk/>
            <pc:sldMk cId="947168666" sldId="264"/>
            <ac:picMk id="8" creationId="{9EE0BFE6-60B5-9A9B-D54D-EA1C68914FFB}"/>
          </ac:picMkLst>
        </pc:picChg>
      </pc:sldChg>
      <pc:sldChg chg="addSp modSp new mod">
        <pc:chgData name="татьяна зотова" userId="b6df46f349ef4ae3" providerId="LiveId" clId="{4B199311-1297-4677-9B68-2D6A4F2750BD}" dt="2023-04-02T16:55:35.461" v="2219" actId="20577"/>
        <pc:sldMkLst>
          <pc:docMk/>
          <pc:sldMk cId="1978421587" sldId="265"/>
        </pc:sldMkLst>
        <pc:spChg chg="add mod">
          <ac:chgData name="татьяна зотова" userId="b6df46f349ef4ae3" providerId="LiveId" clId="{4B199311-1297-4677-9B68-2D6A4F2750BD}" dt="2023-03-25T16:04:24.530" v="169" actId="1076"/>
          <ac:spMkLst>
            <pc:docMk/>
            <pc:sldMk cId="1978421587" sldId="265"/>
            <ac:spMk id="3" creationId="{5F735195-135C-52A9-1DA0-9F949DE374A2}"/>
          </ac:spMkLst>
        </pc:spChg>
        <pc:spChg chg="add mod">
          <ac:chgData name="татьяна зотова" userId="b6df46f349ef4ae3" providerId="LiveId" clId="{4B199311-1297-4677-9B68-2D6A4F2750BD}" dt="2023-04-02T16:55:35.461" v="2219" actId="20577"/>
          <ac:spMkLst>
            <pc:docMk/>
            <pc:sldMk cId="1978421587" sldId="265"/>
            <ac:spMk id="4" creationId="{F29B4769-22AA-3A0E-D068-512A578848B7}"/>
          </ac:spMkLst>
        </pc:spChg>
        <pc:picChg chg="add mod">
          <ac:chgData name="татьяна зотова" userId="b6df46f349ef4ae3" providerId="LiveId" clId="{4B199311-1297-4677-9B68-2D6A4F2750BD}" dt="2023-03-25T16:02:50.947" v="146"/>
          <ac:picMkLst>
            <pc:docMk/>
            <pc:sldMk cId="1978421587" sldId="265"/>
            <ac:picMk id="2" creationId="{01E05756-C56F-F59A-9FC0-89D3B74A8AF0}"/>
          </ac:picMkLst>
        </pc:picChg>
        <pc:picChg chg="add mod">
          <ac:chgData name="татьяна зотова" userId="b6df46f349ef4ae3" providerId="LiveId" clId="{4B199311-1297-4677-9B68-2D6A4F2750BD}" dt="2023-03-25T16:07:04.816" v="178" actId="14861"/>
          <ac:picMkLst>
            <pc:docMk/>
            <pc:sldMk cId="1978421587" sldId="265"/>
            <ac:picMk id="6" creationId="{67CBB3B5-C716-6468-D58C-48F183394332}"/>
          </ac:picMkLst>
        </pc:picChg>
      </pc:sldChg>
      <pc:sldChg chg="addSp modSp new mod">
        <pc:chgData name="татьяна зотова" userId="b6df46f349ef4ae3" providerId="LiveId" clId="{4B199311-1297-4677-9B68-2D6A4F2750BD}" dt="2023-03-25T16:21:45.140" v="853" actId="20577"/>
        <pc:sldMkLst>
          <pc:docMk/>
          <pc:sldMk cId="2348742699" sldId="266"/>
        </pc:sldMkLst>
        <pc:spChg chg="add mod">
          <ac:chgData name="татьяна зотова" userId="b6df46f349ef4ae3" providerId="LiveId" clId="{4B199311-1297-4677-9B68-2D6A4F2750BD}" dt="2023-03-25T16:21:11.291" v="821" actId="20577"/>
          <ac:spMkLst>
            <pc:docMk/>
            <pc:sldMk cId="2348742699" sldId="266"/>
            <ac:spMk id="5" creationId="{1A5DAEAA-067F-D163-2E73-733DA0247748}"/>
          </ac:spMkLst>
        </pc:spChg>
        <pc:spChg chg="add mod">
          <ac:chgData name="татьяна зотова" userId="b6df46f349ef4ae3" providerId="LiveId" clId="{4B199311-1297-4677-9B68-2D6A4F2750BD}" dt="2023-03-25T16:21:45.140" v="853" actId="20577"/>
          <ac:spMkLst>
            <pc:docMk/>
            <pc:sldMk cId="2348742699" sldId="266"/>
            <ac:spMk id="6" creationId="{5669F225-E1CD-A5F3-3B0A-DE36BF8D0D2E}"/>
          </ac:spMkLst>
        </pc:spChg>
        <pc:picChg chg="add mod">
          <ac:chgData name="татьяна зотова" userId="b6df46f349ef4ae3" providerId="LiveId" clId="{4B199311-1297-4677-9B68-2D6A4F2750BD}" dt="2023-03-25T16:08:38.948" v="180"/>
          <ac:picMkLst>
            <pc:docMk/>
            <pc:sldMk cId="2348742699" sldId="266"/>
            <ac:picMk id="2" creationId="{6FA6A03F-14D0-C874-754D-6F7BD23DC6E1}"/>
          </ac:picMkLst>
        </pc:picChg>
        <pc:picChg chg="add mod">
          <ac:chgData name="татьяна зотова" userId="b6df46f349ef4ae3" providerId="LiveId" clId="{4B199311-1297-4677-9B68-2D6A4F2750BD}" dt="2023-03-25T16:10:48.230" v="189" actId="1076"/>
          <ac:picMkLst>
            <pc:docMk/>
            <pc:sldMk cId="2348742699" sldId="266"/>
            <ac:picMk id="4" creationId="{9A1F2CF1-E3A7-43DF-78C2-B4059E575B18}"/>
          </ac:picMkLst>
        </pc:picChg>
      </pc:sldChg>
      <pc:sldChg chg="addSp delSp modSp new mod">
        <pc:chgData name="татьяна зотова" userId="b6df46f349ef4ae3" providerId="LiveId" clId="{4B199311-1297-4677-9B68-2D6A4F2750BD}" dt="2023-03-26T15:50:41.561" v="906" actId="20577"/>
        <pc:sldMkLst>
          <pc:docMk/>
          <pc:sldMk cId="1371122199" sldId="267"/>
        </pc:sldMkLst>
        <pc:spChg chg="add mod">
          <ac:chgData name="татьяна зотова" userId="b6df46f349ef4ae3" providerId="LiveId" clId="{4B199311-1297-4677-9B68-2D6A4F2750BD}" dt="2023-03-26T15:50:41.561" v="906" actId="20577"/>
          <ac:spMkLst>
            <pc:docMk/>
            <pc:sldMk cId="1371122199" sldId="267"/>
            <ac:spMk id="4" creationId="{D625D1AA-C4E8-2B6D-F54F-0B5EA2CD7D3F}"/>
          </ac:spMkLst>
        </pc:spChg>
        <pc:spChg chg="add mod">
          <ac:chgData name="татьяна зотова" userId="b6df46f349ef4ae3" providerId="LiveId" clId="{4B199311-1297-4677-9B68-2D6A4F2750BD}" dt="2023-03-26T15:50:33.591" v="905" actId="20577"/>
          <ac:spMkLst>
            <pc:docMk/>
            <pc:sldMk cId="1371122199" sldId="267"/>
            <ac:spMk id="5" creationId="{C7B8F7AA-BF68-1556-C0A6-A86A27D5FD9A}"/>
          </ac:spMkLst>
        </pc:spChg>
        <pc:picChg chg="add mod">
          <ac:chgData name="татьяна зотова" userId="b6df46f349ef4ae3" providerId="LiveId" clId="{4B199311-1297-4677-9B68-2D6A4F2750BD}" dt="2023-03-26T15:48:35.164" v="862" actId="14100"/>
          <ac:picMkLst>
            <pc:docMk/>
            <pc:sldMk cId="1371122199" sldId="267"/>
            <ac:picMk id="2" creationId="{17672F41-EDD3-9EF8-87B2-BAC0A0040996}"/>
          </ac:picMkLst>
        </pc:picChg>
        <pc:picChg chg="add mod">
          <ac:chgData name="татьяна зотова" userId="b6df46f349ef4ae3" providerId="LiveId" clId="{4B199311-1297-4677-9B68-2D6A4F2750BD}" dt="2023-03-26T15:48:56.665" v="867" actId="14861"/>
          <ac:picMkLst>
            <pc:docMk/>
            <pc:sldMk cId="1371122199" sldId="267"/>
            <ac:picMk id="3" creationId="{94CB6F53-C94C-0FBA-97B6-6D7CAF260C9D}"/>
          </ac:picMkLst>
        </pc:picChg>
        <pc:picChg chg="add del mod">
          <ac:chgData name="татьяна зотова" userId="b6df46f349ef4ae3" providerId="LiveId" clId="{4B199311-1297-4677-9B68-2D6A4F2750BD}" dt="2023-03-26T15:48:35.762" v="863"/>
          <ac:picMkLst>
            <pc:docMk/>
            <pc:sldMk cId="1371122199" sldId="267"/>
            <ac:picMk id="9218" creationId="{58AC8070-A6D3-DAB9-73AF-5975013CFE73}"/>
          </ac:picMkLst>
        </pc:picChg>
      </pc:sldChg>
      <pc:sldChg chg="addSp modSp new mod ord">
        <pc:chgData name="татьяна зотова" userId="b6df46f349ef4ae3" providerId="LiveId" clId="{4B199311-1297-4677-9B68-2D6A4F2750BD}" dt="2023-04-02T16:29:53.944" v="2069"/>
        <pc:sldMkLst>
          <pc:docMk/>
          <pc:sldMk cId="376659957" sldId="268"/>
        </pc:sldMkLst>
        <pc:spChg chg="add mod">
          <ac:chgData name="татьяна зотова" userId="b6df46f349ef4ae3" providerId="LiveId" clId="{4B199311-1297-4677-9B68-2D6A4F2750BD}" dt="2023-03-28T13:40:39.747" v="1446" actId="1076"/>
          <ac:spMkLst>
            <pc:docMk/>
            <pc:sldMk cId="376659957" sldId="268"/>
            <ac:spMk id="3" creationId="{3DFD835D-7A5E-D2FA-F728-EBAB52864897}"/>
          </ac:spMkLst>
        </pc:spChg>
        <pc:spChg chg="add mod">
          <ac:chgData name="татьяна зотова" userId="b6df46f349ef4ae3" providerId="LiveId" clId="{4B199311-1297-4677-9B68-2D6A4F2750BD}" dt="2023-03-26T15:55:44.866" v="948" actId="1076"/>
          <ac:spMkLst>
            <pc:docMk/>
            <pc:sldMk cId="376659957" sldId="268"/>
            <ac:spMk id="4" creationId="{7DB8F744-1EE9-7293-31DC-F53ED4750ADF}"/>
          </ac:spMkLst>
        </pc:spChg>
        <pc:picChg chg="add mod">
          <ac:chgData name="татьяна зотова" userId="b6df46f349ef4ae3" providerId="LiveId" clId="{4B199311-1297-4677-9B68-2D6A4F2750BD}" dt="2023-03-26T15:53:30.302" v="908"/>
          <ac:picMkLst>
            <pc:docMk/>
            <pc:sldMk cId="376659957" sldId="268"/>
            <ac:picMk id="2" creationId="{7258A78D-3011-00E6-ADDB-E2413E2653AA}"/>
          </ac:picMkLst>
        </pc:picChg>
        <pc:picChg chg="add mod">
          <ac:chgData name="татьяна зотова" userId="b6df46f349ef4ae3" providerId="LiveId" clId="{4B199311-1297-4677-9B68-2D6A4F2750BD}" dt="2023-03-26T15:57:16.204" v="959" actId="1076"/>
          <ac:picMkLst>
            <pc:docMk/>
            <pc:sldMk cId="376659957" sldId="268"/>
            <ac:picMk id="6" creationId="{D295076A-64A6-0A98-DF27-00183E14B3CA}"/>
          </ac:picMkLst>
        </pc:picChg>
        <pc:picChg chg="add mod">
          <ac:chgData name="татьяна зотова" userId="b6df46f349ef4ae3" providerId="LiveId" clId="{4B199311-1297-4677-9B68-2D6A4F2750BD}" dt="2023-03-26T15:57:13.699" v="958" actId="1076"/>
          <ac:picMkLst>
            <pc:docMk/>
            <pc:sldMk cId="376659957" sldId="268"/>
            <ac:picMk id="8" creationId="{F1531898-F7F6-8053-FB02-3F26228DFDA0}"/>
          </ac:picMkLst>
        </pc:picChg>
      </pc:sldChg>
      <pc:sldChg chg="addSp delSp modSp new mod">
        <pc:chgData name="татьяна зотова" userId="b6df46f349ef4ae3" providerId="LiveId" clId="{4B199311-1297-4677-9B68-2D6A4F2750BD}" dt="2023-03-28T16:56:39.531" v="1455" actId="478"/>
        <pc:sldMkLst>
          <pc:docMk/>
          <pc:sldMk cId="2509920470" sldId="269"/>
        </pc:sldMkLst>
        <pc:spChg chg="add mod">
          <ac:chgData name="татьяна зотова" userId="b6df46f349ef4ae3" providerId="LiveId" clId="{4B199311-1297-4677-9B68-2D6A4F2750BD}" dt="2023-03-26T16:49:50.558" v="1409" actId="1076"/>
          <ac:spMkLst>
            <pc:docMk/>
            <pc:sldMk cId="2509920470" sldId="269"/>
            <ac:spMk id="3" creationId="{9ED57FE5-739D-EAAA-0EAB-0A978F6C231C}"/>
          </ac:spMkLst>
        </pc:spChg>
        <pc:spChg chg="add del mod">
          <ac:chgData name="татьяна зотова" userId="b6df46f349ef4ae3" providerId="LiveId" clId="{4B199311-1297-4677-9B68-2D6A4F2750BD}" dt="2023-03-28T16:56:39.531" v="1455" actId="478"/>
          <ac:spMkLst>
            <pc:docMk/>
            <pc:sldMk cId="2509920470" sldId="269"/>
            <ac:spMk id="4" creationId="{CB0CE3FB-F659-70C5-A9AA-114FEF3EC90C}"/>
          </ac:spMkLst>
        </pc:spChg>
        <pc:spChg chg="add mod">
          <ac:chgData name="татьяна зотова" userId="b6df46f349ef4ae3" providerId="LiveId" clId="{4B199311-1297-4677-9B68-2D6A4F2750BD}" dt="2023-03-26T16:50:11.870" v="1444" actId="20577"/>
          <ac:spMkLst>
            <pc:docMk/>
            <pc:sldMk cId="2509920470" sldId="269"/>
            <ac:spMk id="6" creationId="{68632094-0EF5-C55E-4F51-F3C22F0C32E4}"/>
          </ac:spMkLst>
        </pc:spChg>
        <pc:picChg chg="add mod">
          <ac:chgData name="татьяна зотова" userId="b6df46f349ef4ae3" providerId="LiveId" clId="{4B199311-1297-4677-9B68-2D6A4F2750BD}" dt="2023-03-26T15:58:51.221" v="961"/>
          <ac:picMkLst>
            <pc:docMk/>
            <pc:sldMk cId="2509920470" sldId="269"/>
            <ac:picMk id="2" creationId="{07CEC4ED-BA27-63E0-9986-086FA6391D16}"/>
          </ac:picMkLst>
        </pc:picChg>
        <pc:picChg chg="add mod">
          <ac:chgData name="татьяна зотова" userId="b6df46f349ef4ae3" providerId="LiveId" clId="{4B199311-1297-4677-9B68-2D6A4F2750BD}" dt="2023-03-26T16:49:34.624" v="1407" actId="1076"/>
          <ac:picMkLst>
            <pc:docMk/>
            <pc:sldMk cId="2509920470" sldId="269"/>
            <ac:picMk id="5" creationId="{A317FB78-B94C-D42D-9620-BCBBD9790EA7}"/>
          </ac:picMkLst>
        </pc:picChg>
      </pc:sldChg>
      <pc:sldChg chg="addSp delSp modSp new mod ord">
        <pc:chgData name="татьяна зотова" userId="b6df46f349ef4ae3" providerId="LiveId" clId="{4B199311-1297-4677-9B68-2D6A4F2750BD}" dt="2023-04-02T16:36:42.668" v="2152" actId="20577"/>
        <pc:sldMkLst>
          <pc:docMk/>
          <pc:sldMk cId="3955007500" sldId="270"/>
        </pc:sldMkLst>
        <pc:spChg chg="add mod">
          <ac:chgData name="татьяна зотова" userId="b6df46f349ef4ae3" providerId="LiveId" clId="{4B199311-1297-4677-9B68-2D6A4F2750BD}" dt="2023-03-28T17:20:58.851" v="1700" actId="20577"/>
          <ac:spMkLst>
            <pc:docMk/>
            <pc:sldMk cId="3955007500" sldId="270"/>
            <ac:spMk id="4" creationId="{A00B744B-F93E-2F02-C437-E438C4C50E65}"/>
          </ac:spMkLst>
        </pc:spChg>
        <pc:spChg chg="add mod">
          <ac:chgData name="татьяна зотова" userId="b6df46f349ef4ae3" providerId="LiveId" clId="{4B199311-1297-4677-9B68-2D6A4F2750BD}" dt="2023-04-02T16:36:42.668" v="2152" actId="20577"/>
          <ac:spMkLst>
            <pc:docMk/>
            <pc:sldMk cId="3955007500" sldId="270"/>
            <ac:spMk id="5" creationId="{435C2183-CC18-B44E-140C-BCC17D0B19E8}"/>
          </ac:spMkLst>
        </pc:spChg>
        <pc:picChg chg="add mod">
          <ac:chgData name="татьяна зотова" userId="b6df46f349ef4ae3" providerId="LiveId" clId="{4B199311-1297-4677-9B68-2D6A4F2750BD}" dt="2023-03-28T16:54:47.588" v="1448"/>
          <ac:picMkLst>
            <pc:docMk/>
            <pc:sldMk cId="3955007500" sldId="270"/>
            <ac:picMk id="2" creationId="{3E1935FA-0FB4-E282-E285-B18CC2B38F65}"/>
          </ac:picMkLst>
        </pc:picChg>
        <pc:picChg chg="add del mod">
          <ac:chgData name="татьяна зотова" userId="b6df46f349ef4ae3" providerId="LiveId" clId="{4B199311-1297-4677-9B68-2D6A4F2750BD}" dt="2023-03-28T16:56:14.479" v="1453"/>
          <ac:picMkLst>
            <pc:docMk/>
            <pc:sldMk cId="3955007500" sldId="270"/>
            <ac:picMk id="3" creationId="{50C1E81A-9B29-8EF4-72AF-4E82A2B4618F}"/>
          </ac:picMkLst>
        </pc:picChg>
        <pc:picChg chg="add mod">
          <ac:chgData name="татьяна зотова" userId="b6df46f349ef4ae3" providerId="LiveId" clId="{4B199311-1297-4677-9B68-2D6A4F2750BD}" dt="2023-03-28T16:58:10.602" v="1468" actId="14100"/>
          <ac:picMkLst>
            <pc:docMk/>
            <pc:sldMk cId="3955007500" sldId="270"/>
            <ac:picMk id="6" creationId="{5C803CA9-5407-9F27-12FF-986FC5AEDB45}"/>
          </ac:picMkLst>
        </pc:picChg>
      </pc:sldChg>
      <pc:sldChg chg="addSp delSp modSp new mod">
        <pc:chgData name="татьяна зотова" userId="b6df46f349ef4ae3" providerId="LiveId" clId="{4B199311-1297-4677-9B68-2D6A4F2750BD}" dt="2023-03-28T17:14:20.009" v="1658" actId="114"/>
        <pc:sldMkLst>
          <pc:docMk/>
          <pc:sldMk cId="913138230" sldId="271"/>
        </pc:sldMkLst>
        <pc:spChg chg="add mod">
          <ac:chgData name="татьяна зотова" userId="b6df46f349ef4ae3" providerId="LiveId" clId="{4B199311-1297-4677-9B68-2D6A4F2750BD}" dt="2023-03-28T17:08:31.075" v="1486" actId="1076"/>
          <ac:spMkLst>
            <pc:docMk/>
            <pc:sldMk cId="913138230" sldId="271"/>
            <ac:spMk id="4" creationId="{E70B7DF7-F9D5-527D-04C6-547EE854A50C}"/>
          </ac:spMkLst>
        </pc:spChg>
        <pc:spChg chg="add del mod">
          <ac:chgData name="татьяна зотова" userId="b6df46f349ef4ae3" providerId="LiveId" clId="{4B199311-1297-4677-9B68-2D6A4F2750BD}" dt="2023-03-28T17:13:30.002" v="1637"/>
          <ac:spMkLst>
            <pc:docMk/>
            <pc:sldMk cId="913138230" sldId="271"/>
            <ac:spMk id="5" creationId="{99784EF2-551E-74A9-C51A-BE7B06656432}"/>
          </ac:spMkLst>
        </pc:spChg>
        <pc:spChg chg="add mod">
          <ac:chgData name="татьяна зотова" userId="b6df46f349ef4ae3" providerId="LiveId" clId="{4B199311-1297-4677-9B68-2D6A4F2750BD}" dt="2023-03-28T17:14:20.009" v="1658" actId="114"/>
          <ac:spMkLst>
            <pc:docMk/>
            <pc:sldMk cId="913138230" sldId="271"/>
            <ac:spMk id="6" creationId="{9CE75AB8-977C-AE67-E92F-6E66E4C7CBDB}"/>
          </ac:spMkLst>
        </pc:spChg>
        <pc:picChg chg="add del">
          <ac:chgData name="татьяна зотова" userId="b6df46f349ef4ae3" providerId="LiveId" clId="{4B199311-1297-4677-9B68-2D6A4F2750BD}" dt="2023-03-28T17:02:23.721" v="1472" actId="22"/>
          <ac:picMkLst>
            <pc:docMk/>
            <pc:sldMk cId="913138230" sldId="271"/>
            <ac:picMk id="3" creationId="{6CC53814-E8A8-063D-9E9A-9F2169AF0CA9}"/>
          </ac:picMkLst>
        </pc:picChg>
        <pc:picChg chg="add mod">
          <ac:chgData name="татьяна зотова" userId="b6df46f349ef4ae3" providerId="LiveId" clId="{4B199311-1297-4677-9B68-2D6A4F2750BD}" dt="2023-03-28T17:07:58.578" v="1482" actId="1076"/>
          <ac:picMkLst>
            <pc:docMk/>
            <pc:sldMk cId="913138230" sldId="271"/>
            <ac:picMk id="1026" creationId="{2C215B3D-C604-5766-358B-489B6D308075}"/>
          </ac:picMkLst>
        </pc:picChg>
      </pc:sldChg>
      <pc:sldChg chg="addSp new">
        <pc:chgData name="татьяна зотова" userId="b6df46f349ef4ae3" providerId="LiveId" clId="{4B199311-1297-4677-9B68-2D6A4F2750BD}" dt="2023-04-02T13:43:39.642" v="1705"/>
        <pc:sldMkLst>
          <pc:docMk/>
          <pc:sldMk cId="1770541236" sldId="272"/>
        </pc:sldMkLst>
        <pc:picChg chg="add">
          <ac:chgData name="татьяна зотова" userId="b6df46f349ef4ae3" providerId="LiveId" clId="{4B199311-1297-4677-9B68-2D6A4F2750BD}" dt="2023-04-02T13:43:39.642" v="1705"/>
          <ac:picMkLst>
            <pc:docMk/>
            <pc:sldMk cId="1770541236" sldId="272"/>
            <ac:picMk id="1026" creationId="{835FAB07-4D24-2D9E-67B5-5BD9C2ABD2E9}"/>
          </ac:picMkLst>
        </pc:picChg>
      </pc:sldChg>
      <pc:sldChg chg="addSp modSp new">
        <pc:chgData name="татьяна зотова" userId="b6df46f349ef4ae3" providerId="LiveId" clId="{4B199311-1297-4677-9B68-2D6A4F2750BD}" dt="2023-04-02T14:35:20.179" v="1709" actId="14100"/>
        <pc:sldMkLst>
          <pc:docMk/>
          <pc:sldMk cId="2471553725" sldId="273"/>
        </pc:sldMkLst>
        <pc:picChg chg="add mod">
          <ac:chgData name="татьяна зотова" userId="b6df46f349ef4ae3" providerId="LiveId" clId="{4B199311-1297-4677-9B68-2D6A4F2750BD}" dt="2023-04-02T14:35:20.179" v="1709" actId="14100"/>
          <ac:picMkLst>
            <pc:docMk/>
            <pc:sldMk cId="2471553725" sldId="273"/>
            <ac:picMk id="2050" creationId="{3625AA06-7D80-3DC0-98FD-16BFA750FD5A}"/>
          </ac:picMkLst>
        </pc:picChg>
      </pc:sldChg>
      <pc:sldChg chg="delSp modSp new mod">
        <pc:chgData name="татьяна зотова" userId="b6df46f349ef4ae3" providerId="LiveId" clId="{4B199311-1297-4677-9B68-2D6A4F2750BD}" dt="2023-04-02T14:47:27.585" v="1815" actId="113"/>
        <pc:sldMkLst>
          <pc:docMk/>
          <pc:sldMk cId="3406705246" sldId="274"/>
        </pc:sldMkLst>
        <pc:spChg chg="mod">
          <ac:chgData name="татьяна зотова" userId="b6df46f349ef4ae3" providerId="LiveId" clId="{4B199311-1297-4677-9B68-2D6A4F2750BD}" dt="2023-04-02T14:47:27.585" v="1815" actId="113"/>
          <ac:spMkLst>
            <pc:docMk/>
            <pc:sldMk cId="3406705246" sldId="274"/>
            <ac:spMk id="2" creationId="{7432D5E7-5660-EC7D-B960-E0605F2DE6D4}"/>
          </ac:spMkLst>
        </pc:spChg>
        <pc:spChg chg="del">
          <ac:chgData name="татьяна зотова" userId="b6df46f349ef4ae3" providerId="LiveId" clId="{4B199311-1297-4677-9B68-2D6A4F2750BD}" dt="2023-04-02T14:46:11.974" v="1711" actId="478"/>
          <ac:spMkLst>
            <pc:docMk/>
            <pc:sldMk cId="3406705246" sldId="274"/>
            <ac:spMk id="3" creationId="{A893881D-6942-6663-D21F-5135E12E8F97}"/>
          </ac:spMkLst>
        </pc:spChg>
      </pc:sldChg>
      <pc:sldChg chg="modSp new mod ord">
        <pc:chgData name="татьяна зотова" userId="b6df46f349ef4ae3" providerId="LiveId" clId="{4B199311-1297-4677-9B68-2D6A4F2750BD}" dt="2023-04-02T15:05:25.419" v="1894"/>
        <pc:sldMkLst>
          <pc:docMk/>
          <pc:sldMk cId="4146131841" sldId="275"/>
        </pc:sldMkLst>
        <pc:spChg chg="mod">
          <ac:chgData name="татьяна зотова" userId="b6df46f349ef4ae3" providerId="LiveId" clId="{4B199311-1297-4677-9B68-2D6A4F2750BD}" dt="2023-04-02T14:59:12.384" v="1877" actId="122"/>
          <ac:spMkLst>
            <pc:docMk/>
            <pc:sldMk cId="4146131841" sldId="275"/>
            <ac:spMk id="2" creationId="{CE6C0889-4CDD-63F1-A366-95AC9FFBEC9E}"/>
          </ac:spMkLst>
        </pc:spChg>
      </pc:sldChg>
      <pc:sldChg chg="new del">
        <pc:chgData name="татьяна зотова" userId="b6df46f349ef4ae3" providerId="LiveId" clId="{4B199311-1297-4677-9B68-2D6A4F2750BD}" dt="2023-04-02T14:59:27.664" v="1879" actId="2696"/>
        <pc:sldMkLst>
          <pc:docMk/>
          <pc:sldMk cId="3198844328" sldId="276"/>
        </pc:sldMkLst>
      </pc:sldChg>
      <pc:sldChg chg="addSp delSp modSp new mod ord">
        <pc:chgData name="татьяна зотова" userId="b6df46f349ef4ae3" providerId="LiveId" clId="{4B199311-1297-4677-9B68-2D6A4F2750BD}" dt="2023-04-02T15:05:07.426" v="1892" actId="1076"/>
        <pc:sldMkLst>
          <pc:docMk/>
          <pc:sldMk cId="3226077989" sldId="276"/>
        </pc:sldMkLst>
        <pc:spChg chg="del">
          <ac:chgData name="татьяна зотова" userId="b6df46f349ef4ae3" providerId="LiveId" clId="{4B199311-1297-4677-9B68-2D6A4F2750BD}" dt="2023-04-02T15:04:15.051" v="1888" actId="478"/>
          <ac:spMkLst>
            <pc:docMk/>
            <pc:sldMk cId="3226077989" sldId="276"/>
            <ac:spMk id="2" creationId="{FB15E461-B59A-9D7A-52BF-C2CA44747E73}"/>
          </ac:spMkLst>
        </pc:spChg>
        <pc:spChg chg="mod">
          <ac:chgData name="татьяна зотова" userId="b6df46f349ef4ae3" providerId="LiveId" clId="{4B199311-1297-4677-9B68-2D6A4F2750BD}" dt="2023-04-02T15:05:04.070" v="1890" actId="14100"/>
          <ac:spMkLst>
            <pc:docMk/>
            <pc:sldMk cId="3226077989" sldId="276"/>
            <ac:spMk id="3" creationId="{E7582378-CB02-00DF-01DC-E047631C738C}"/>
          </ac:spMkLst>
        </pc:spChg>
        <pc:picChg chg="add mod">
          <ac:chgData name="татьяна зотова" userId="b6df46f349ef4ae3" providerId="LiveId" clId="{4B199311-1297-4677-9B68-2D6A4F2750BD}" dt="2023-04-02T15:05:07.426" v="1892" actId="1076"/>
          <ac:picMkLst>
            <pc:docMk/>
            <pc:sldMk cId="3226077989" sldId="276"/>
            <ac:picMk id="4" creationId="{F98692CD-5F30-C213-ED2D-9B0C774F8DCB}"/>
          </ac:picMkLst>
        </pc:picChg>
      </pc:sldChg>
      <pc:sldChg chg="modSp new mod">
        <pc:chgData name="татьяна зотова" userId="b6df46f349ef4ae3" providerId="LiveId" clId="{4B199311-1297-4677-9B68-2D6A4F2750BD}" dt="2023-04-02T15:25:39.800" v="1970" actId="1076"/>
        <pc:sldMkLst>
          <pc:docMk/>
          <pc:sldMk cId="440966468" sldId="277"/>
        </pc:sldMkLst>
        <pc:spChg chg="mod">
          <ac:chgData name="татьяна зотова" userId="b6df46f349ef4ae3" providerId="LiveId" clId="{4B199311-1297-4677-9B68-2D6A4F2750BD}" dt="2023-04-02T15:25:39.800" v="1970" actId="1076"/>
          <ac:spMkLst>
            <pc:docMk/>
            <pc:sldMk cId="440966468" sldId="277"/>
            <ac:spMk id="2" creationId="{676BE120-85E8-51C3-ADC2-88891174F950}"/>
          </ac:spMkLst>
        </pc:spChg>
      </pc:sldChg>
      <pc:sldChg chg="addSp delSp modSp new mod">
        <pc:chgData name="татьяна зотова" userId="b6df46f349ef4ae3" providerId="LiveId" clId="{4B199311-1297-4677-9B68-2D6A4F2750BD}" dt="2023-04-02T15:22:34.797" v="1959" actId="1076"/>
        <pc:sldMkLst>
          <pc:docMk/>
          <pc:sldMk cId="1105257692" sldId="278"/>
        </pc:sldMkLst>
        <pc:spChg chg="del">
          <ac:chgData name="татьяна зотова" userId="b6df46f349ef4ae3" providerId="LiveId" clId="{4B199311-1297-4677-9B68-2D6A4F2750BD}" dt="2023-04-02T15:21:20.961" v="1943" actId="478"/>
          <ac:spMkLst>
            <pc:docMk/>
            <pc:sldMk cId="1105257692" sldId="278"/>
            <ac:spMk id="2" creationId="{07554027-CBDA-0218-332F-814A0ED4F533}"/>
          </ac:spMkLst>
        </pc:spChg>
        <pc:spChg chg="add mod">
          <ac:chgData name="татьяна зотова" userId="b6df46f349ef4ae3" providerId="LiveId" clId="{4B199311-1297-4677-9B68-2D6A4F2750BD}" dt="2023-04-02T15:21:33.163" v="1946" actId="207"/>
          <ac:spMkLst>
            <pc:docMk/>
            <pc:sldMk cId="1105257692" sldId="278"/>
            <ac:spMk id="3" creationId="{0051E4DB-7C9E-90CA-7D2C-514D4E8ECB55}"/>
          </ac:spMkLst>
        </pc:spChg>
        <pc:picChg chg="add mod">
          <ac:chgData name="татьяна зотова" userId="b6df46f349ef4ae3" providerId="LiveId" clId="{4B199311-1297-4677-9B68-2D6A4F2750BD}" dt="2023-04-02T15:22:34.797" v="1959" actId="1076"/>
          <ac:picMkLst>
            <pc:docMk/>
            <pc:sldMk cId="1105257692" sldId="278"/>
            <ac:picMk id="4" creationId="{34FF86A5-999E-DCA1-03D1-4BF78175D193}"/>
          </ac:picMkLst>
        </pc:picChg>
        <pc:picChg chg="add mod">
          <ac:chgData name="татьяна зотова" userId="b6df46f349ef4ae3" providerId="LiveId" clId="{4B199311-1297-4677-9B68-2D6A4F2750BD}" dt="2023-04-02T15:22:33.392" v="1958" actId="1076"/>
          <ac:picMkLst>
            <pc:docMk/>
            <pc:sldMk cId="1105257692" sldId="278"/>
            <ac:picMk id="5" creationId="{96D6A389-EE67-EB2E-06D1-7CE76B8D99CA}"/>
          </ac:picMkLst>
        </pc:picChg>
      </pc:sldChg>
      <pc:sldChg chg="addSp modSp new mod">
        <pc:chgData name="татьяна зотова" userId="b6df46f349ef4ae3" providerId="LiveId" clId="{4B199311-1297-4677-9B68-2D6A4F2750BD}" dt="2023-04-02T15:32:35.329" v="1987" actId="14100"/>
        <pc:sldMkLst>
          <pc:docMk/>
          <pc:sldMk cId="1312576791" sldId="279"/>
        </pc:sldMkLst>
        <pc:spChg chg="add mod">
          <ac:chgData name="татьяна зотова" userId="b6df46f349ef4ae3" providerId="LiveId" clId="{4B199311-1297-4677-9B68-2D6A4F2750BD}" dt="2023-04-02T15:30:27.421" v="1977" actId="1076"/>
          <ac:spMkLst>
            <pc:docMk/>
            <pc:sldMk cId="1312576791" sldId="279"/>
            <ac:spMk id="2" creationId="{57741A1F-C90A-4A19-3873-10713E21948E}"/>
          </ac:spMkLst>
        </pc:spChg>
        <pc:spChg chg="add mod">
          <ac:chgData name="татьяна зотова" userId="b6df46f349ef4ae3" providerId="LiveId" clId="{4B199311-1297-4677-9B68-2D6A4F2750BD}" dt="2023-04-02T15:32:35.329" v="1987" actId="14100"/>
          <ac:spMkLst>
            <pc:docMk/>
            <pc:sldMk cId="1312576791" sldId="279"/>
            <ac:spMk id="5" creationId="{9E7B4900-6D62-B6C4-BDEE-F9E646D9F123}"/>
          </ac:spMkLst>
        </pc:spChg>
        <pc:picChg chg="add mod">
          <ac:chgData name="татьяна зотова" userId="b6df46f349ef4ae3" providerId="LiveId" clId="{4B199311-1297-4677-9B68-2D6A4F2750BD}" dt="2023-04-02T15:31:56.255" v="1980" actId="14100"/>
          <ac:picMkLst>
            <pc:docMk/>
            <pc:sldMk cId="1312576791" sldId="279"/>
            <ac:picMk id="3" creationId="{6B211430-DDA3-4C1C-774D-4F64445EDBCF}"/>
          </ac:picMkLst>
        </pc:picChg>
        <pc:picChg chg="add mod">
          <ac:chgData name="татьяна зотова" userId="b6df46f349ef4ae3" providerId="LiveId" clId="{4B199311-1297-4677-9B68-2D6A4F2750BD}" dt="2023-04-02T15:32:10.770" v="1983" actId="14100"/>
          <ac:picMkLst>
            <pc:docMk/>
            <pc:sldMk cId="1312576791" sldId="279"/>
            <ac:picMk id="4" creationId="{76B0EF86-12AE-ED9B-F898-B7282DB42734}"/>
          </ac:picMkLst>
        </pc:picChg>
      </pc:sldChg>
      <pc:sldChg chg="addSp modSp new mod">
        <pc:chgData name="татьяна зотова" userId="b6df46f349ef4ae3" providerId="LiveId" clId="{4B199311-1297-4677-9B68-2D6A4F2750BD}" dt="2023-04-02T15:35:06.369" v="2009" actId="14100"/>
        <pc:sldMkLst>
          <pc:docMk/>
          <pc:sldMk cId="787726636" sldId="280"/>
        </pc:sldMkLst>
        <pc:spChg chg="add mod">
          <ac:chgData name="татьяна зотова" userId="b6df46f349ef4ae3" providerId="LiveId" clId="{4B199311-1297-4677-9B68-2D6A4F2750BD}" dt="2023-04-02T15:33:39.642" v="1995" actId="1076"/>
          <ac:spMkLst>
            <pc:docMk/>
            <pc:sldMk cId="787726636" sldId="280"/>
            <ac:spMk id="2" creationId="{5084C05E-21D9-F0D6-9D18-8AAFD15CA278}"/>
          </ac:spMkLst>
        </pc:spChg>
        <pc:spChg chg="add mod">
          <ac:chgData name="татьяна зотова" userId="b6df46f349ef4ae3" providerId="LiveId" clId="{4B199311-1297-4677-9B68-2D6A4F2750BD}" dt="2023-04-02T15:34:24.394" v="2002" actId="14100"/>
          <ac:spMkLst>
            <pc:docMk/>
            <pc:sldMk cId="787726636" sldId="280"/>
            <ac:spMk id="3" creationId="{32CD18C4-8C64-686D-506E-14F0EB9C4BE5}"/>
          </ac:spMkLst>
        </pc:spChg>
        <pc:picChg chg="add mod">
          <ac:chgData name="татьяна зотова" userId="b6df46f349ef4ae3" providerId="LiveId" clId="{4B199311-1297-4677-9B68-2D6A4F2750BD}" dt="2023-04-02T15:35:06.369" v="2009" actId="14100"/>
          <ac:picMkLst>
            <pc:docMk/>
            <pc:sldMk cId="787726636" sldId="280"/>
            <ac:picMk id="4" creationId="{DE95E831-4C51-29AE-9A5B-BE957DCBFA31}"/>
          </ac:picMkLst>
        </pc:picChg>
      </pc:sldChg>
      <pc:sldChg chg="new del">
        <pc:chgData name="татьяна зотова" userId="b6df46f349ef4ae3" providerId="LiveId" clId="{4B199311-1297-4677-9B68-2D6A4F2750BD}" dt="2023-04-02T16:27:09.922" v="2011" actId="2696"/>
        <pc:sldMkLst>
          <pc:docMk/>
          <pc:sldMk cId="2866258087" sldId="281"/>
        </pc:sldMkLst>
      </pc:sldChg>
      <pc:sldChg chg="modSp new mod">
        <pc:chgData name="татьяна зотова" userId="b6df46f349ef4ae3" providerId="LiveId" clId="{4B199311-1297-4677-9B68-2D6A4F2750BD}" dt="2023-04-02T16:28:17.411" v="2067" actId="1076"/>
        <pc:sldMkLst>
          <pc:docMk/>
          <pc:sldMk cId="3050515341" sldId="281"/>
        </pc:sldMkLst>
        <pc:spChg chg="mod">
          <ac:chgData name="татьяна зотова" userId="b6df46f349ef4ae3" providerId="LiveId" clId="{4B199311-1297-4677-9B68-2D6A4F2750BD}" dt="2023-04-02T16:28:17.411" v="2067" actId="1076"/>
          <ac:spMkLst>
            <pc:docMk/>
            <pc:sldMk cId="3050515341" sldId="281"/>
            <ac:spMk id="2" creationId="{85D2356B-43EA-17C8-F207-526075129DD3}"/>
          </ac:spMkLst>
        </pc:spChg>
      </pc:sldChg>
      <pc:sldChg chg="addSp delSp modSp new mod">
        <pc:chgData name="татьяна зотова" userId="b6df46f349ef4ae3" providerId="LiveId" clId="{4B199311-1297-4677-9B68-2D6A4F2750BD}" dt="2023-04-02T16:32:45.675" v="2101" actId="14100"/>
        <pc:sldMkLst>
          <pc:docMk/>
          <pc:sldMk cId="3849563735" sldId="282"/>
        </pc:sldMkLst>
        <pc:spChg chg="add mod">
          <ac:chgData name="татьяна зотова" userId="b6df46f349ef4ae3" providerId="LiveId" clId="{4B199311-1297-4677-9B68-2D6A4F2750BD}" dt="2023-04-02T16:32:34.994" v="2098" actId="1076"/>
          <ac:spMkLst>
            <pc:docMk/>
            <pc:sldMk cId="3849563735" sldId="282"/>
            <ac:spMk id="5" creationId="{B1F4A1E2-0862-4F2E-8688-A733BE6D3104}"/>
          </ac:spMkLst>
        </pc:spChg>
        <pc:picChg chg="add mod">
          <ac:chgData name="татьяна зотова" userId="b6df46f349ef4ae3" providerId="LiveId" clId="{4B199311-1297-4677-9B68-2D6A4F2750BD}" dt="2023-04-02T16:32:39.406" v="2099" actId="14100"/>
          <ac:picMkLst>
            <pc:docMk/>
            <pc:sldMk cId="3849563735" sldId="282"/>
            <ac:picMk id="2" creationId="{8CC65513-6525-82AE-AFCD-74A19619BC0B}"/>
          </ac:picMkLst>
        </pc:picChg>
        <pc:picChg chg="add mod">
          <ac:chgData name="татьяна зотова" userId="b6df46f349ef4ae3" providerId="LiveId" clId="{4B199311-1297-4677-9B68-2D6A4F2750BD}" dt="2023-04-02T16:32:45.675" v="2101" actId="14100"/>
          <ac:picMkLst>
            <pc:docMk/>
            <pc:sldMk cId="3849563735" sldId="282"/>
            <ac:picMk id="3" creationId="{231D795A-F7DE-5878-F6A4-1B5A2943AEA4}"/>
          </ac:picMkLst>
        </pc:picChg>
        <pc:picChg chg="add del mod">
          <ac:chgData name="татьяна зотова" userId="b6df46f349ef4ae3" providerId="LiveId" clId="{4B199311-1297-4677-9B68-2D6A4F2750BD}" dt="2023-04-02T16:31:49.728" v="2086" actId="478"/>
          <ac:picMkLst>
            <pc:docMk/>
            <pc:sldMk cId="3849563735" sldId="282"/>
            <ac:picMk id="4" creationId="{C6BBB63C-928F-62A4-1587-A1BB9073A84E}"/>
          </ac:picMkLst>
        </pc:picChg>
      </pc:sldChg>
      <pc:sldChg chg="addSp modSp new mod">
        <pc:chgData name="татьяна зотова" userId="b6df46f349ef4ae3" providerId="LiveId" clId="{4B199311-1297-4677-9B68-2D6A4F2750BD}" dt="2023-04-02T16:35:17.474" v="2140" actId="14100"/>
        <pc:sldMkLst>
          <pc:docMk/>
          <pc:sldMk cId="71052785" sldId="283"/>
        </pc:sldMkLst>
        <pc:spChg chg="add mod">
          <ac:chgData name="татьяна зотова" userId="b6df46f349ef4ae3" providerId="LiveId" clId="{4B199311-1297-4677-9B68-2D6A4F2750BD}" dt="2023-04-02T16:34:40.015" v="2132" actId="1076"/>
          <ac:spMkLst>
            <pc:docMk/>
            <pc:sldMk cId="71052785" sldId="283"/>
            <ac:spMk id="3" creationId="{25B8ABF3-B38A-D6A7-49A3-7859423DCFAA}"/>
          </ac:spMkLst>
        </pc:spChg>
        <pc:picChg chg="add mod">
          <ac:chgData name="татьяна зотова" userId="b6df46f349ef4ae3" providerId="LiveId" clId="{4B199311-1297-4677-9B68-2D6A4F2750BD}" dt="2023-04-02T16:35:00.992" v="2136" actId="1076"/>
          <ac:picMkLst>
            <pc:docMk/>
            <pc:sldMk cId="71052785" sldId="283"/>
            <ac:picMk id="4" creationId="{1E82612D-9C33-5366-9F26-592072CCF56E}"/>
          </ac:picMkLst>
        </pc:picChg>
        <pc:picChg chg="add mod">
          <ac:chgData name="татьяна зотова" userId="b6df46f349ef4ae3" providerId="LiveId" clId="{4B199311-1297-4677-9B68-2D6A4F2750BD}" dt="2023-04-02T16:35:17.474" v="2140" actId="14100"/>
          <ac:picMkLst>
            <pc:docMk/>
            <pc:sldMk cId="71052785" sldId="283"/>
            <ac:picMk id="5" creationId="{126EBED2-C43E-FF75-397C-8031EBE119CD}"/>
          </ac:picMkLst>
        </pc:picChg>
      </pc:sldChg>
      <pc:sldChg chg="addSp delSp modSp new mod">
        <pc:chgData name="татьяна зотова" userId="b6df46f349ef4ae3" providerId="LiveId" clId="{4B199311-1297-4677-9B68-2D6A4F2750BD}" dt="2023-04-02T16:53:41.876" v="2216" actId="1076"/>
        <pc:sldMkLst>
          <pc:docMk/>
          <pc:sldMk cId="1493204684" sldId="284"/>
        </pc:sldMkLst>
        <pc:spChg chg="mod">
          <ac:chgData name="татьяна зотова" userId="b6df46f349ef4ae3" providerId="LiveId" clId="{4B199311-1297-4677-9B68-2D6A4F2750BD}" dt="2023-04-02T16:50:57.618" v="2196" actId="1076"/>
          <ac:spMkLst>
            <pc:docMk/>
            <pc:sldMk cId="1493204684" sldId="284"/>
            <ac:spMk id="2" creationId="{23C23684-B135-6C6C-4A15-E2666F6496E4}"/>
          </ac:spMkLst>
        </pc:spChg>
        <pc:picChg chg="add del mod">
          <ac:chgData name="татьяна зотова" userId="b6df46f349ef4ae3" providerId="LiveId" clId="{4B199311-1297-4677-9B68-2D6A4F2750BD}" dt="2023-04-02T16:51:44.299" v="2201" actId="21"/>
          <ac:picMkLst>
            <pc:docMk/>
            <pc:sldMk cId="1493204684" sldId="284"/>
            <ac:picMk id="3074" creationId="{1D4217A0-CEA8-A220-4295-65E6FACC979E}"/>
          </ac:picMkLst>
        </pc:picChg>
        <pc:picChg chg="add mod">
          <ac:chgData name="татьяна зотова" userId="b6df46f349ef4ae3" providerId="LiveId" clId="{4B199311-1297-4677-9B68-2D6A4F2750BD}" dt="2023-04-02T16:52:33.347" v="2210" actId="1076"/>
          <ac:picMkLst>
            <pc:docMk/>
            <pc:sldMk cId="1493204684" sldId="284"/>
            <ac:picMk id="3076" creationId="{46CB2923-2D0D-15BD-B015-ADA1D093004A}"/>
          </ac:picMkLst>
        </pc:picChg>
        <pc:picChg chg="add mod">
          <ac:chgData name="татьяна зотова" userId="b6df46f349ef4ae3" providerId="LiveId" clId="{4B199311-1297-4677-9B68-2D6A4F2750BD}" dt="2023-04-02T16:53:41.876" v="2216" actId="1076"/>
          <ac:picMkLst>
            <pc:docMk/>
            <pc:sldMk cId="1493204684" sldId="284"/>
            <ac:picMk id="3078" creationId="{99F6C4F4-1590-CB98-25E7-8717713325D6}"/>
          </ac:picMkLst>
        </pc:picChg>
      </pc:sldChg>
      <pc:sldChg chg="new del">
        <pc:chgData name="татьяна зотова" userId="b6df46f349ef4ae3" providerId="LiveId" clId="{4B199311-1297-4677-9B68-2D6A4F2750BD}" dt="2023-04-02T16:50:07.751" v="2154" actId="2696"/>
        <pc:sldMkLst>
          <pc:docMk/>
          <pc:sldMk cId="4073354512" sldId="284"/>
        </pc:sldMkLst>
      </pc:sldChg>
      <pc:sldChg chg="addSp delSp modSp new mod">
        <pc:chgData name="татьяна зотова" userId="b6df46f349ef4ae3" providerId="LiveId" clId="{4B199311-1297-4677-9B68-2D6A4F2750BD}" dt="2023-04-02T16:51:55.027" v="2205" actId="14100"/>
        <pc:sldMkLst>
          <pc:docMk/>
          <pc:sldMk cId="1433899916" sldId="285"/>
        </pc:sldMkLst>
        <pc:spChg chg="del">
          <ac:chgData name="татьяна зотова" userId="b6df46f349ef4ae3" providerId="LiveId" clId="{4B199311-1297-4677-9B68-2D6A4F2750BD}" dt="2023-04-02T16:51:50.173" v="2203" actId="478"/>
          <ac:spMkLst>
            <pc:docMk/>
            <pc:sldMk cId="1433899916" sldId="285"/>
            <ac:spMk id="2" creationId="{1C7A1A78-8A8C-8177-2934-C3DBE7E712A6}"/>
          </ac:spMkLst>
        </pc:spChg>
        <pc:picChg chg="add mod">
          <ac:chgData name="татьяна зотова" userId="b6df46f349ef4ae3" providerId="LiveId" clId="{4B199311-1297-4677-9B68-2D6A4F2750BD}" dt="2023-04-02T16:51:55.027" v="2205" actId="14100"/>
          <ac:picMkLst>
            <pc:docMk/>
            <pc:sldMk cId="1433899916" sldId="285"/>
            <ac:picMk id="3" creationId="{28EDB143-C0FF-AD29-9395-C44292A3F460}"/>
          </ac:picMkLst>
        </pc:picChg>
      </pc:sldChg>
      <pc:sldChg chg="modSp new mod">
        <pc:chgData name="татьяна зотова" userId="b6df46f349ef4ae3" providerId="LiveId" clId="{4B199311-1297-4677-9B68-2D6A4F2750BD}" dt="2023-04-02T17:03:14.093" v="2265" actId="1076"/>
        <pc:sldMkLst>
          <pc:docMk/>
          <pc:sldMk cId="3433666042" sldId="286"/>
        </pc:sldMkLst>
        <pc:spChg chg="mod">
          <ac:chgData name="татьяна зотова" userId="b6df46f349ef4ae3" providerId="LiveId" clId="{4B199311-1297-4677-9B68-2D6A4F2750BD}" dt="2023-04-02T17:03:14.093" v="2265" actId="1076"/>
          <ac:spMkLst>
            <pc:docMk/>
            <pc:sldMk cId="3433666042" sldId="286"/>
            <ac:spMk id="2" creationId="{C928B5DE-E36E-7A60-8466-4076DC2B7F87}"/>
          </ac:spMkLst>
        </pc:spChg>
      </pc:sldChg>
      <pc:sldChg chg="new del">
        <pc:chgData name="татьяна зотова" userId="b6df46f349ef4ae3" providerId="LiveId" clId="{4B199311-1297-4677-9B68-2D6A4F2750BD}" dt="2023-04-02T17:02:22.078" v="2221" actId="2696"/>
        <pc:sldMkLst>
          <pc:docMk/>
          <pc:sldMk cId="3973913045" sldId="286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78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8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287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2989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8253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140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9385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0376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7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916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0558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9386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073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3423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093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1142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747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AD0BF36-B9B6-4EC0-8898-285ABFB50EE9}" type="datetimeFigureOut">
              <a:rPr lang="ru-RU" smtClean="0"/>
              <a:t>08.10.2024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09ED488-208E-42B7-A0C1-8280B4CE6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4643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32D5E7-5660-EC7D-B960-E0605F2DE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1" y="685799"/>
            <a:ext cx="8194317" cy="3266769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/>
              <a:t>Классный час</a:t>
            </a:r>
            <a:br>
              <a:rPr lang="ru-RU" sz="6600" b="1" dirty="0"/>
            </a:br>
            <a:r>
              <a:rPr lang="ru-RU" sz="6600" b="1" dirty="0"/>
              <a:t>«урок трудовой доблести»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21FE0F-61E7-A2BF-563D-0688A291328E}"/>
              </a:ext>
            </a:extLst>
          </p:cNvPr>
          <p:cNvSpPr txBox="1"/>
          <p:nvPr/>
        </p:nvSpPr>
        <p:spPr>
          <a:xfrm>
            <a:off x="8125691" y="4848762"/>
            <a:ext cx="369043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Подготовила учитель</a:t>
            </a:r>
          </a:p>
          <a:p>
            <a:r>
              <a:rPr lang="ru-RU" sz="2000" dirty="0"/>
              <a:t>начальных классов </a:t>
            </a:r>
          </a:p>
          <a:p>
            <a:r>
              <a:rPr lang="ru-RU" sz="2000" dirty="0"/>
              <a:t>Зотова Татьяна Валерьевна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06705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35FAB07-4D24-2D9E-67B5-5BD9C2AB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0"/>
            <a:ext cx="9871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541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3625AA06-7D80-3DC0-98FD-16BFA750F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9303" y="58993"/>
            <a:ext cx="8790039" cy="6592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553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7582378-CB02-00DF-01DC-E047631C7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238" y="292509"/>
            <a:ext cx="9315194" cy="1772265"/>
          </a:xfrm>
        </p:spPr>
        <p:txBody>
          <a:bodyPr/>
          <a:lstStyle/>
          <a:p>
            <a:pPr algn="just"/>
            <a:r>
              <a:rPr lang="ru-RU" sz="2000" b="1" dirty="0">
                <a:solidFill>
                  <a:srgbClr val="C00000"/>
                </a:solidFill>
              </a:rPr>
              <a:t>3 июля 2020 года</a:t>
            </a:r>
            <a:r>
              <a:rPr lang="ru-RU" sz="2000" b="1" dirty="0"/>
              <a:t>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Президент Российской Федерации Владимир Владимирович Путин своим указом присвоил сразу 20 городам звание </a:t>
            </a:r>
            <a:r>
              <a:rPr lang="ru-RU" sz="2000" b="1" dirty="0">
                <a:solidFill>
                  <a:srgbClr val="C00000"/>
                </a:solidFill>
              </a:rPr>
              <a:t>«Город трудовой доблести» 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</a:rPr>
              <a:t>за вклад в достижение Победы в Великой Отечественной войне. В числе этих городов почётное звание присвоено и Ульяновску!</a:t>
            </a:r>
            <a:endParaRPr lang="ru-RU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98692CD-5F30-C213-ED2D-9B0C774F8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5196" y="2254679"/>
            <a:ext cx="8229600" cy="4276665"/>
          </a:xfrm>
          <a:prstGeom prst="rect">
            <a:avLst/>
          </a:prstGeom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6077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6C0889-4CDD-63F1-A366-95AC9FFBEC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12" y="1124699"/>
            <a:ext cx="9285697" cy="2818036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/>
              <a:t>Всё для фронта, всё для победы!</a:t>
            </a:r>
          </a:p>
        </p:txBody>
      </p:sp>
    </p:spTree>
    <p:extLst>
      <p:ext uri="{BB962C8B-B14F-4D97-AF65-F5344CB8AC3E}">
        <p14:creationId xmlns:p14="http://schemas.microsoft.com/office/powerpoint/2010/main" val="41461318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6BE120-85E8-51C3-ADC2-88891174F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761" y="1164850"/>
            <a:ext cx="11533239" cy="2473086"/>
          </a:xfrm>
        </p:spPr>
        <p:txBody>
          <a:bodyPr>
            <a:normAutofit/>
          </a:bodyPr>
          <a:lstStyle/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Остановка «Заводская»</a:t>
            </a:r>
          </a:p>
        </p:txBody>
      </p:sp>
    </p:spTree>
    <p:extLst>
      <p:ext uri="{BB962C8B-B14F-4D97-AF65-F5344CB8AC3E}">
        <p14:creationId xmlns:p14="http://schemas.microsoft.com/office/powerpoint/2010/main" val="440966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051E4DB-7C9E-90CA-7D2C-514D4E8ECB55}"/>
              </a:ext>
            </a:extLst>
          </p:cNvPr>
          <p:cNvSpPr txBox="1">
            <a:spLocks/>
          </p:cNvSpPr>
          <p:nvPr/>
        </p:nvSpPr>
        <p:spPr>
          <a:xfrm>
            <a:off x="457199" y="1042220"/>
            <a:ext cx="4242619" cy="5083944"/>
          </a:xfrm>
          <a:prstGeom prst="rect">
            <a:avLst/>
          </a:prstGeom>
        </p:spPr>
        <p:txBody>
          <a:bodyPr rtlCol="0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  <a:defRPr/>
            </a:pPr>
            <a:r>
              <a:rPr lang="ru-RU" b="1" dirty="0">
                <a:solidFill>
                  <a:schemeClr val="tx1"/>
                </a:solidFill>
              </a:rPr>
              <a:t>В Ульяновск  были эвакуированы 15 промышленных предприятий. Эвакуированные предприятия быстро перепрофилировались. Так, например, витебская чулочно-трикотажная фабрика стала выпускать армейское бельё и брезентовые мешочки для узлов минометов.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34FF86A5-999E-DCA1-03D1-4BF78175D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939" y="0"/>
            <a:ext cx="3926490" cy="287755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96D6A389-EE67-EB2E-06D1-7CE76B8D9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5798" y="3251449"/>
            <a:ext cx="5994255" cy="3365662"/>
          </a:xfrm>
          <a:prstGeom prst="rect">
            <a:avLst/>
          </a:prstGeom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5257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EE7041-0117-975F-495D-B6C64C8E2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97857B-A720-2BE8-31AA-84B11B78C5E7}"/>
              </a:ext>
            </a:extLst>
          </p:cNvPr>
          <p:cNvSpPr txBox="1"/>
          <p:nvPr/>
        </p:nvSpPr>
        <p:spPr>
          <a:xfrm>
            <a:off x="193919" y="781050"/>
            <a:ext cx="6000749" cy="563231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Мой прадедушка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Копышов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Николай Андреевич, 1906 года рождения, ушёл на фронт в 1942 году.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Прабабушка Арина Сергеевна осталась одна с шестью детьми. Моей бабушке, Марии Николаевне тогда было 9 лет. Её старшие две сестры Анна и Клавдия работали на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Ишеевской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суконной фабрике, они изготавливали сукно, из которого шили шинели солдатам на фронт. Работа была очень тяжёлая! Каждый день они ходили пешком на работу из села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Полдамасово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в Ишеевку, а потом целый день стояли за станками и снова шли домой пешком, падая от усталости. Средний брат и моя бабушка помогали маме по дому, ходили за дровами в лес и нянчили двух маленьких сестёр. Всем было непросто тогда…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Я горжусь своими предками! Думаю, что победа наших солдат в ВОВ была благодаря труженикам тыла и сплочённости русского народа.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FDC8082-D329-CE96-306A-0900C12745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588" y="781050"/>
            <a:ext cx="2571148" cy="389572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EE0BFE6-60B5-9A9B-D54D-EA1C68914F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656" y="781049"/>
            <a:ext cx="2920601" cy="38957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FB3E5A7-6DBC-48B5-3357-2B55927CB4B5}"/>
              </a:ext>
            </a:extLst>
          </p:cNvPr>
          <p:cNvSpPr txBox="1"/>
          <p:nvPr/>
        </p:nvSpPr>
        <p:spPr>
          <a:xfrm>
            <a:off x="123743" y="213806"/>
            <a:ext cx="4505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Аверьянов Владислав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947168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741A1F-C90A-4A19-3873-10713E21948E}"/>
              </a:ext>
            </a:extLst>
          </p:cNvPr>
          <p:cNvSpPr txBox="1">
            <a:spLocks/>
          </p:cNvSpPr>
          <p:nvPr/>
        </p:nvSpPr>
        <p:spPr>
          <a:xfrm>
            <a:off x="2118852" y="117322"/>
            <a:ext cx="82296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 знаменитый УАЗ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211430-DDA3-4C1C-774D-4F64445ED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6948" y="864881"/>
            <a:ext cx="4853865" cy="319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B0EF86-12AE-ED9B-F898-B7282DB42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7959" y="864881"/>
            <a:ext cx="4953563" cy="31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6">
            <a:extLst>
              <a:ext uri="{FF2B5EF4-FFF2-40B4-BE49-F238E27FC236}">
                <a16:creationId xmlns:a16="http://schemas.microsoft.com/office/drawing/2014/main" id="{9E7B4900-6D62-B6C4-BDEE-F9E646D9F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437063"/>
            <a:ext cx="8229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/>
              <a:t>Эвакуированный из Москвы 1-й автомобильный завод им. Сталина выпускал в Ульяновске, так необходимые фронту, знаменитые грузовики «ЗИС-5В», грузовики «Студебеккер» и детали для снарядов и оснастку для машин.</a:t>
            </a:r>
          </a:p>
        </p:txBody>
      </p:sp>
    </p:spTree>
    <p:extLst>
      <p:ext uri="{BB962C8B-B14F-4D97-AF65-F5344CB8AC3E}">
        <p14:creationId xmlns:p14="http://schemas.microsoft.com/office/powerpoint/2010/main" val="1312576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84C05E-21D9-F0D6-9D18-8AAFD15CA278}"/>
              </a:ext>
            </a:extLst>
          </p:cNvPr>
          <p:cNvSpPr txBox="1">
            <a:spLocks/>
          </p:cNvSpPr>
          <p:nvPr/>
        </p:nvSpPr>
        <p:spPr>
          <a:xfrm>
            <a:off x="1155290" y="97657"/>
            <a:ext cx="8229600" cy="1143000"/>
          </a:xfrm>
          <a:prstGeom prst="rect">
            <a:avLst/>
          </a:prstGeom>
        </p:spPr>
        <p:txBody>
          <a:bodyPr rtlCol="0">
            <a:normAutofit fontScale="97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Патронный завод имени Володарского</a:t>
            </a:r>
          </a:p>
        </p:txBody>
      </p:sp>
      <p:sp>
        <p:nvSpPr>
          <p:cNvPr id="3" name="Объект 6">
            <a:extLst>
              <a:ext uri="{FF2B5EF4-FFF2-40B4-BE49-F238E27FC236}">
                <a16:creationId xmlns:a16="http://schemas.microsoft.com/office/drawing/2014/main" id="{32CD18C4-8C64-686D-506E-14F0EB9C4BE5}"/>
              </a:ext>
            </a:extLst>
          </p:cNvPr>
          <p:cNvSpPr txBox="1">
            <a:spLocks/>
          </p:cNvSpPr>
          <p:nvPr/>
        </p:nvSpPr>
        <p:spPr>
          <a:xfrm>
            <a:off x="449825" y="1166018"/>
            <a:ext cx="4240161" cy="4694008"/>
          </a:xfrm>
          <a:prstGeom prst="rect">
            <a:avLst/>
          </a:prstGeom>
        </p:spPr>
        <p:txBody>
          <a:bodyPr/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годы Великой Отечественной войны завод был расширен. За период военного времени предприятие выпустило столько продукции, сколько за все 24 предыдущих года. </a:t>
            </a:r>
            <a:r>
              <a:rPr lang="ru-RU" alt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Володарцы</a:t>
            </a:r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делали для фронта боевые патроны к стрелковому оружию.   </a:t>
            </a:r>
          </a:p>
          <a:p>
            <a:pPr algn="just"/>
            <a:r>
              <a:rPr lang="ru-RU" alt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В 1942 году за освоение новых видов продукции он был награждён Орденом Трудового Красного Знамени.</a:t>
            </a:r>
          </a:p>
          <a:p>
            <a:endParaRPr lang="ru-RU" altLang="ru-RU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DE95E831-4C51-29AE-9A5B-BE957DCBF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989" y="1166017"/>
            <a:ext cx="6257246" cy="420239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77266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B8ABF3-B38A-D6A7-49A3-7859423DCFAA}"/>
              </a:ext>
            </a:extLst>
          </p:cNvPr>
          <p:cNvSpPr txBox="1"/>
          <p:nvPr/>
        </p:nvSpPr>
        <p:spPr>
          <a:xfrm>
            <a:off x="825910" y="238121"/>
            <a:ext cx="986175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Сельскохозяйственные предприятия, пекарни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1E82612D-9C33-5366-9F26-592072CCF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54" y="2114139"/>
            <a:ext cx="5553563" cy="3716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6EBED2-C43E-FF75-397C-8031EBE11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228" y="2114138"/>
            <a:ext cx="5359976" cy="3716389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52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258A78D-3011-00E6-ADDB-E2413E265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FD835D-7A5E-D2FA-F728-EBAB52864897}"/>
              </a:ext>
            </a:extLst>
          </p:cNvPr>
          <p:cNvSpPr txBox="1"/>
          <p:nvPr/>
        </p:nvSpPr>
        <p:spPr>
          <a:xfrm>
            <a:off x="252360" y="116185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Санатуллин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Даян: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B8F744-1EE9-7293-31DC-F53ED4750ADF}"/>
              </a:ext>
            </a:extLst>
          </p:cNvPr>
          <p:cNvSpPr txBox="1"/>
          <p:nvPr/>
        </p:nvSpPr>
        <p:spPr>
          <a:xfrm>
            <a:off x="112639" y="694035"/>
            <a:ext cx="6000749" cy="44228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Тогда, давно, в годы ВОВ, весь тяжелый труд в тылу лег на плечи женщин и детей. Моя прабабушка Алимова Зайнаб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Науметзяновна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,1928 г., рождения в возрасте 13 лет во время Великовой Отечественной Войны копала окопы, растила хлеб. Трудно было копать оборонительные окопы .Работали с раннего утра до позднего вечера. Отдыхали мало.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А ее мама , моя прапрабабушка ,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Марфуа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, работала на пекарне, пекла хлеб, кормила всех тружеников тыла.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Я горжусь своими предками, они защищали Родину, благодаря им мы живем в нашей стране!!!!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95076A-64A6-0A98-DF27-00183E14B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8862207" y="665152"/>
            <a:ext cx="2785110" cy="37134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1531898-F7F6-8053-FB02-3F26228DFD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705" y="577850"/>
            <a:ext cx="2106176" cy="5004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59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2356B-43EA-17C8-F207-526075129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386" y="2029268"/>
            <a:ext cx="10229594" cy="1507067"/>
          </a:xfrm>
        </p:spPr>
        <p:txBody>
          <a:bodyPr>
            <a:normAutofit fontScale="90000"/>
          </a:bodyPr>
          <a:lstStyle/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Остановка «госпиталь»</a:t>
            </a:r>
          </a:p>
        </p:txBody>
      </p:sp>
    </p:spTree>
    <p:extLst>
      <p:ext uri="{BB962C8B-B14F-4D97-AF65-F5344CB8AC3E}">
        <p14:creationId xmlns:p14="http://schemas.microsoft.com/office/powerpoint/2010/main" val="3050515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CC65513-6525-82AE-AFCD-74A19619B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44645"/>
            <a:ext cx="5541982" cy="3411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31D795A-F7DE-5878-F6A4-1B5A2943AE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7" y="3222573"/>
            <a:ext cx="5922417" cy="3411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2">
            <a:extLst>
              <a:ext uri="{FF2B5EF4-FFF2-40B4-BE49-F238E27FC236}">
                <a16:creationId xmlns:a16="http://schemas.microsoft.com/office/drawing/2014/main" id="{B1F4A1E2-0862-4F2E-8688-A733BE6D31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68" y="408116"/>
            <a:ext cx="6685935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/>
              <a:t>В Ульяновск были эвакуированы 14 госпиталей из западных регионов Советского Союза. </a:t>
            </a:r>
            <a:br>
              <a:rPr lang="ru-RU" altLang="ru-RU" sz="2400" b="1" dirty="0"/>
            </a:br>
            <a:r>
              <a:rPr lang="ru-RU" altLang="ru-RU" sz="2400" b="1" dirty="0"/>
              <a:t> Во время Сталинградской битвы город стал не только перевалочным пунктом на пути эвакуации раненых на восток, но и крупнейшим центром госпиталей ближнего тыла.</a:t>
            </a:r>
          </a:p>
        </p:txBody>
      </p:sp>
    </p:spTree>
    <p:extLst>
      <p:ext uri="{BB962C8B-B14F-4D97-AF65-F5344CB8AC3E}">
        <p14:creationId xmlns:p14="http://schemas.microsoft.com/office/powerpoint/2010/main" val="3849563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E1935FA-0FB4-E282-E285-B18CC2B38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0B744B-F93E-2F02-C437-E438C4C50E65}"/>
              </a:ext>
            </a:extLst>
          </p:cNvPr>
          <p:cNvSpPr txBox="1"/>
          <p:nvPr/>
        </p:nvSpPr>
        <p:spPr>
          <a:xfrm>
            <a:off x="112639" y="593077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Петухов Александр: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5C2183-CC18-B44E-140C-BCC17D0B19E8}"/>
              </a:ext>
            </a:extLst>
          </p:cNvPr>
          <p:cNvSpPr txBox="1"/>
          <p:nvPr/>
        </p:nvSpPr>
        <p:spPr>
          <a:xfrm>
            <a:off x="112639" y="1202034"/>
            <a:ext cx="6150509" cy="31425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kern="120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Мой прадедушка  Петухов Степан Григорьевич рассказывал: «Я не дошел до Берлина, но воевал в Белорусии, Украине, Польше и Германии. Мой отец тоже воевал и был дважды ранен.  Он был конно-</a:t>
            </a:r>
            <a:r>
              <a:rPr lang="ru-RU" sz="2000" b="1" kern="1200" dirty="0" err="1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артилерийским</a:t>
            </a:r>
            <a:r>
              <a:rPr lang="ru-RU" sz="2000" b="1" kern="120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наводчиком».</a:t>
            </a:r>
            <a:endParaRPr lang="ru-RU" sz="2000" kern="100" dirty="0">
              <a:solidFill>
                <a:schemeClr val="accent6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kern="1200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Моя прабабушка Петухова Мария Викторовна во время войны осталась одна с 5 детьми. Они много трудились, пекли хлеб и лечили раненных в госпитале.</a:t>
            </a:r>
            <a:endParaRPr lang="ru-RU" sz="2000" kern="100" dirty="0">
              <a:solidFill>
                <a:schemeClr val="accent6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C803CA9-5407-9F27-12FF-986FC5AEDB4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691" y="288276"/>
            <a:ext cx="4015443" cy="490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075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23684-B135-6C6C-4A15-E2666F649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2879" y="108155"/>
            <a:ext cx="10642549" cy="1507067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Остановка «деревенская»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46CB2923-2D0D-15BD-B015-ADA1D0930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38" y="2018345"/>
            <a:ext cx="5552013" cy="410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99F6C4F4-1590-CB98-25E7-871771332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067" y="2195325"/>
            <a:ext cx="5989595" cy="382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2046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EDB143-C0FF-AD29-9395-C44292A3F4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37" y="252099"/>
            <a:ext cx="9354165" cy="622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899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1E05756-C56F-F59A-9FC0-89D3B74A8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735195-135C-52A9-1DA0-9F949DE374A2}"/>
              </a:ext>
            </a:extLst>
          </p:cNvPr>
          <p:cNvSpPr txBox="1"/>
          <p:nvPr/>
        </p:nvSpPr>
        <p:spPr>
          <a:xfrm>
            <a:off x="276225" y="66675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Князев Максим: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9B4769-22AA-3A0E-D068-512A578848B7}"/>
              </a:ext>
            </a:extLst>
          </p:cNvPr>
          <p:cNvSpPr txBox="1"/>
          <p:nvPr/>
        </p:nvSpPr>
        <p:spPr>
          <a:xfrm>
            <a:off x="193919" y="781050"/>
            <a:ext cx="6000749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Мою прабабушку звали Закирова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Фейруза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Каисеевна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, 1927 года рождения. В годы Великой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Отечественной Войны ей было 14 лет. Отец ушел на фронт. Мама работала учителем в школе.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Всего в семье было четверо детей, прабабушка старшая. В тылу занимались огородом, жили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своим хозяйством, была корова-кормилица, которую очень берегли, учились в школе, без папы.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Было трудно, все его очень ждали и он вернулся с войны победителем, родились еще дети. Я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горжусь историей своей семьи, они прожили сложную и долгую почти до 100 лет жизнь,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благодаря им у нас мирное небо над головой.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CBB3B5-C716-6468-D58C-48F183394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837" y="528340"/>
            <a:ext cx="2579763" cy="53054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84215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A6A03F-14D0-C874-754D-6F7BD23DC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1F2CF1-E3A7-43DF-78C2-B4059E575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538810" y="828882"/>
            <a:ext cx="5032588" cy="377444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5DAEAA-067F-D163-2E73-733DA0247748}"/>
              </a:ext>
            </a:extLst>
          </p:cNvPr>
          <p:cNvSpPr txBox="1"/>
          <p:nvPr/>
        </p:nvSpPr>
        <p:spPr>
          <a:xfrm>
            <a:off x="193919" y="781050"/>
            <a:ext cx="6000749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Мой прадед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Мидюков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Василий Герасимович, ветеран Великой отечественной войны. Когда началась война его призвали защищать Родину. Ему было 18 лет. Он участвовал в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Сталнградской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битве. Там мой </a:t>
            </a:r>
            <a:r>
              <a:rPr lang="ru-RU" b="1" dirty="0" err="1">
                <a:solidFill>
                  <a:schemeClr val="accent6">
                    <a:lumMod val="50000"/>
                  </a:schemeClr>
                </a:solidFill>
              </a:rPr>
              <a:t>прадедбыл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тяжело ранен, долго лежал в госпитале и его отпустили домой. За мужество и отвагу он награжден Орденом Отечественной войны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I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 степени  и Орденом Красной Звезды.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Но и после возвращения домой он работал в тылу. На быках пахали землю, в лес ездили за дровами, возили связанные снопы пшеницы, сажали и копали картофель. Это был тяжелый труд, отдыхали очень мало.</a:t>
            </a:r>
          </a:p>
          <a:p>
            <a:pPr algn="just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Я горжусь своим прадедом!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69F225-E1CD-A5F3-3B0A-DE36BF8D0D2E}"/>
              </a:ext>
            </a:extLst>
          </p:cNvPr>
          <p:cNvSpPr txBox="1"/>
          <p:nvPr/>
        </p:nvSpPr>
        <p:spPr>
          <a:xfrm>
            <a:off x="275831" y="319385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Мидюкова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Милена:</a:t>
            </a:r>
          </a:p>
        </p:txBody>
      </p:sp>
    </p:spTree>
    <p:extLst>
      <p:ext uri="{BB962C8B-B14F-4D97-AF65-F5344CB8AC3E}">
        <p14:creationId xmlns:p14="http://schemas.microsoft.com/office/powerpoint/2010/main" val="2348742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7672F41-EDD3-9EF8-87B2-BAC0A0040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4CB6F53-C94C-0FBA-97B6-6D7CAF260C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6993" y="345440"/>
            <a:ext cx="4138389" cy="49276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25D1AA-C4E8-2B6D-F54F-0B5EA2CD7D3F}"/>
              </a:ext>
            </a:extLst>
          </p:cNvPr>
          <p:cNvSpPr txBox="1"/>
          <p:nvPr/>
        </p:nvSpPr>
        <p:spPr>
          <a:xfrm>
            <a:off x="336159" y="1344255"/>
            <a:ext cx="6000749" cy="292996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Мои  прабабушка Клюева Пелагея Михайловна 1923г.р. и прадедушка Кабанов Василий Александрович 1929г.р.  во время Великой  Отечественной войны помогали своим участием приближению Победы. Рыли противотанковый ров, следы которого видны и сейчас в лесной зоне д. Бутырки .  А так же оказывали помощь взрослым , в выращивании зерновых культур для фронта.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B8F7AA-BF68-1556-C0A6-A86A27D5FD9A}"/>
              </a:ext>
            </a:extLst>
          </p:cNvPr>
          <p:cNvSpPr txBox="1"/>
          <p:nvPr/>
        </p:nvSpPr>
        <p:spPr>
          <a:xfrm>
            <a:off x="336159" y="624185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Ефремкин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Максим:</a:t>
            </a:r>
          </a:p>
        </p:txBody>
      </p:sp>
    </p:spTree>
    <p:extLst>
      <p:ext uri="{BB962C8B-B14F-4D97-AF65-F5344CB8AC3E}">
        <p14:creationId xmlns:p14="http://schemas.microsoft.com/office/powerpoint/2010/main" val="13711221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7CEC4ED-BA27-63E0-9986-086FA6391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D57FE5-739D-EAAA-0EAB-0A978F6C231C}"/>
              </a:ext>
            </a:extLst>
          </p:cNvPr>
          <p:cNvSpPr txBox="1"/>
          <p:nvPr/>
        </p:nvSpPr>
        <p:spPr>
          <a:xfrm>
            <a:off x="112639" y="1202035"/>
            <a:ext cx="6000749" cy="323742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Моего прадеда Гарипова Давлата в 18 лет призвали в армию, через 2 года он должен был вернуться, но началась война и он остался воевать. Воевал в армии генерала Конева и дошел до Праги, был сильно ранен и его отправили в тыл. Прадед вернулся домой и через несколько месяцев закончилась война. Был награжден медалями и орденами.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В мирное время он работал бухгалтером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Я горжусь свои прадедом!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17FB78-B94C-D42D-9620-BCBBD9790E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6743" y="484922"/>
            <a:ext cx="3375953" cy="50143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632094-0EF5-C55E-4F51-F3C22F0C32E4}"/>
              </a:ext>
            </a:extLst>
          </p:cNvPr>
          <p:cNvSpPr txBox="1"/>
          <p:nvPr/>
        </p:nvSpPr>
        <p:spPr>
          <a:xfrm>
            <a:off x="112639" y="484922"/>
            <a:ext cx="4362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chemeClr val="accent6">
                    <a:lumMod val="50000"/>
                  </a:schemeClr>
                </a:solidFill>
              </a:rPr>
              <a:t>Тавакалзода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 Тимур:</a:t>
            </a:r>
          </a:p>
        </p:txBody>
      </p:sp>
    </p:spTree>
    <p:extLst>
      <p:ext uri="{BB962C8B-B14F-4D97-AF65-F5344CB8AC3E}">
        <p14:creationId xmlns:p14="http://schemas.microsoft.com/office/powerpoint/2010/main" val="25099204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28B5DE-E36E-7A60-8466-4076DC2B7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0251" y="1921933"/>
            <a:ext cx="10986678" cy="1507067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Остановка «обратный билет»</a:t>
            </a:r>
          </a:p>
        </p:txBody>
      </p:sp>
    </p:spTree>
    <p:extLst>
      <p:ext uri="{BB962C8B-B14F-4D97-AF65-F5344CB8AC3E}">
        <p14:creationId xmlns:p14="http://schemas.microsoft.com/office/powerpoint/2010/main" val="3433666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2C215B3D-C604-5766-358B-489B6D308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484" y="71663"/>
            <a:ext cx="4951156" cy="1664047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виток: вертикальный 3">
            <a:extLst>
              <a:ext uri="{FF2B5EF4-FFF2-40B4-BE49-F238E27FC236}">
                <a16:creationId xmlns:a16="http://schemas.microsoft.com/office/drawing/2014/main" id="{E70B7DF7-F9D5-527D-04C6-547EE854A50C}"/>
              </a:ext>
            </a:extLst>
          </p:cNvPr>
          <p:cNvSpPr/>
          <p:nvPr/>
        </p:nvSpPr>
        <p:spPr>
          <a:xfrm>
            <a:off x="2529840" y="1852550"/>
            <a:ext cx="6563360" cy="4643120"/>
          </a:xfrm>
          <a:prstGeom prst="verticalScroll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E75AB8-977C-AE67-E92F-6E66E4C7CBDB}"/>
              </a:ext>
            </a:extLst>
          </p:cNvPr>
          <p:cNvSpPr txBox="1"/>
          <p:nvPr/>
        </p:nvSpPr>
        <p:spPr>
          <a:xfrm>
            <a:off x="3230880" y="2844800"/>
            <a:ext cx="51697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chemeClr val="accent6"/>
                </a:solidFill>
              </a:rPr>
              <a:t>КЛЯТВА ПАТРИОТОВ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Обещаем быть патриотами всегда!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>
                <a:solidFill>
                  <a:srgbClr val="0070C0"/>
                </a:solidFill>
              </a:rPr>
              <a:t>Россию свою и беречь и любить!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>
                <a:solidFill>
                  <a:schemeClr val="accent6"/>
                </a:solidFill>
              </a:rPr>
              <a:t>Родителей и старших людей уважать.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b="1" i="1" dirty="0"/>
              <a:t>Быть лучше, добрее всегда!</a:t>
            </a:r>
          </a:p>
        </p:txBody>
      </p:sp>
    </p:spTree>
    <p:extLst>
      <p:ext uri="{BB962C8B-B14F-4D97-AF65-F5344CB8AC3E}">
        <p14:creationId xmlns:p14="http://schemas.microsoft.com/office/powerpoint/2010/main" val="91313823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2384</TotalTime>
  <Words>954</Words>
  <Application>Microsoft Office PowerPoint</Application>
  <PresentationFormat>Широкоэкранный</PresentationFormat>
  <Paragraphs>52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Calibri</vt:lpstr>
      <vt:lpstr>Century Gothic</vt:lpstr>
      <vt:lpstr>Times New Roman</vt:lpstr>
      <vt:lpstr>Wingdings</vt:lpstr>
      <vt:lpstr>Wingdings 3</vt:lpstr>
      <vt:lpstr>Сектор</vt:lpstr>
      <vt:lpstr>Классный час «урок трудовой доблести»</vt:lpstr>
      <vt:lpstr>Презентация PowerPoint</vt:lpstr>
      <vt:lpstr>Презентация PowerPoint</vt:lpstr>
      <vt:lpstr>Презентация PowerPoint</vt:lpstr>
      <vt:lpstr>Всё для фронта, всё для победы!</vt:lpstr>
      <vt:lpstr>Остановка «Заводская»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Остановка «госпиталь»</vt:lpstr>
      <vt:lpstr>Презентация PowerPoint</vt:lpstr>
      <vt:lpstr>Презентация PowerPoint</vt:lpstr>
      <vt:lpstr>Остановка «деревенская»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Остановка «обратный билет»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зотова</dc:creator>
  <cp:lastModifiedBy>татьяна зотова</cp:lastModifiedBy>
  <cp:revision>2</cp:revision>
  <dcterms:created xsi:type="dcterms:W3CDTF">2023-03-25T09:06:34Z</dcterms:created>
  <dcterms:modified xsi:type="dcterms:W3CDTF">2024-10-08T16:20:32Z</dcterms:modified>
</cp:coreProperties>
</file>