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6" r:id="rId10"/>
    <p:sldId id="274" r:id="rId11"/>
    <p:sldId id="264" r:id="rId12"/>
    <p:sldId id="265" r:id="rId13"/>
    <p:sldId id="268" r:id="rId14"/>
    <p:sldId id="269" r:id="rId15"/>
    <p:sldId id="270" r:id="rId16"/>
    <p:sldId id="267" r:id="rId17"/>
    <p:sldId id="271" r:id="rId18"/>
    <p:sldId id="272" r:id="rId19"/>
    <p:sldId id="273" r:id="rId20"/>
  </p:sldIdLst>
  <p:sldSz cx="9144000" cy="5143500" type="screen16x9"/>
  <p:notesSz cx="6858000" cy="9144000"/>
  <p:embeddedFontLst>
    <p:embeddedFont>
      <p:font typeface="Anaheim" panose="020B0604020202020204" charset="0"/>
      <p:regular r:id="rId22"/>
    </p:embeddedFont>
    <p:embeddedFont>
      <p:font typeface="Comfortaa" panose="020B0604020202020204" charset="0"/>
      <p:regular r:id="rId23"/>
      <p:bold r:id="rId24"/>
    </p:embeddedFont>
    <p:embeddedFont>
      <p:font typeface="Titan One" panose="020B0604020202020204" charset="0"/>
      <p:regular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62EC88-6E12-4C6C-A6F0-AA4FE12AB795}" v="6" dt="2024-01-10T12:59:58.995"/>
    <p1510:client id="{69AC1A59-AA02-44F0-BD04-A78E084B4D36}" v="599" dt="2023-03-19T12:20:35.227"/>
    <p1510:client id="{6D97118F-4D9D-4136-A153-D0C874CD990E}" v="43" dt="2023-03-14T10:03:40.687"/>
    <p1510:client id="{C9A1328D-0EA7-431D-8013-2970F8D4D26E}" v="1" dt="2023-03-14T10:33:26.021"/>
    <p1510:client id="{FAD0993B-02BE-49B0-A380-CBEDD0FBE369}" v="203" dt="2023-03-16T16:53:51.230"/>
  </p1510:revLst>
</p1510:revInfo>
</file>

<file path=ppt/tableStyles.xml><?xml version="1.0" encoding="utf-8"?>
<a:tblStyleLst xmlns:a="http://schemas.openxmlformats.org/drawingml/2006/main" def="{CDE3B9D0-0B67-45E3-A2B3-357C43558732}">
  <a:tblStyle styleId="{CDE3B9D0-0B67-45E3-A2B3-357C4355873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0C822FD-ACE6-4B53-B889-A17431B57F15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g11b604ca347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6" name="Google Shape;916;g11b604ca347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" name="Google Shape;1086;g54dda1946d_6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7" name="Google Shape;1087;g54dda1946d_6_2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5" name="Google Shape;1155;g11b604ca34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6" name="Google Shape;1156;g11b604ca34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3" name="Google Shape;1163;g1229b6bdb15_0_2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4" name="Google Shape;1164;g1229b6bdb15_0_2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gd431007ba2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3" name="Google Shape;1243;gd431007ba2_0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i="1">
              <a:solidFill>
                <a:srgbClr val="595959"/>
              </a:solidFill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" name="Google Shape;1273;g127c32a49f8_0_378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4" name="Google Shape;1274;g127c32a49f8_0_378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8" name="Google Shape;1368;g54dda1946d_4_27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9" name="Google Shape;1369;g54dda1946d_4_27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7" name="Google Shape;1267;g54dda1946d_6_3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8" name="Google Shape;1268;g54dda1946d_6_3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9" name="Google Shape;1559;g2017cad5930_2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0" name="Google Shape;1560;g2017cad5930_2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3" name="Google Shape;1393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4" name="Google Shape;1394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0" name="Google Shape;1550;g54ff9c4cb4_3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1" name="Google Shape;1551;g54ff9c4cb4_3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" name="Google Shape;1587;g54dda1946d_6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8" name="Google Shape;1588;g54dda1946d_6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2" name="Google Shape;1732;g54dda1946d_6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3" name="Google Shape;1733;g54dda1946d_6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9" name="Google Shape;1809;g2017cad5930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0" name="Google Shape;1810;g2017cad5930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7" name="Google Shape;1567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8" name="Google Shape;1568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4" name="Google Shape;1814;g51b1a71d38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5" name="Google Shape;1815;g51b1a71d38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1" name="Google Shape;1821;g54dda1946d_4_27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2" name="Google Shape;1822;g54dda1946d_4_27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1" name="Google Shape;1831;g54dda1946d_6_3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2" name="Google Shape;1832;g54dda1946d_6_3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2270125" y="560593"/>
            <a:ext cx="4529927" cy="4022320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3068400" y="9885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5564675" y="678510"/>
            <a:ext cx="179095" cy="179095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6032625" y="7638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rot="-5280483">
            <a:off x="6698893" y="1495380"/>
            <a:ext cx="219085" cy="179088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 rot="-8100086">
            <a:off x="2597176" y="1061040"/>
            <a:ext cx="310178" cy="25354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 rot="-7750318">
            <a:off x="6752609" y="1814405"/>
            <a:ext cx="159164" cy="130106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379100" y="1009575"/>
            <a:ext cx="6385800" cy="2412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500"/>
              <a:buNone/>
              <a:defRPr sz="55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2545650" y="3397863"/>
            <a:ext cx="4125000" cy="3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/>
        </p:nvSpPr>
        <p:spPr>
          <a:xfrm>
            <a:off x="2268913" y="560593"/>
            <a:ext cx="4529927" cy="4022320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title"/>
          </p:nvPr>
        </p:nvSpPr>
        <p:spPr>
          <a:xfrm>
            <a:off x="2336825" y="2150850"/>
            <a:ext cx="43941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title" idx="2" hasCustomPrompt="1"/>
          </p:nvPr>
        </p:nvSpPr>
        <p:spPr>
          <a:xfrm>
            <a:off x="3757625" y="1098000"/>
            <a:ext cx="1552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2" name="Google Shape;22;p3"/>
          <p:cNvSpPr txBox="1">
            <a:spLocks noGrp="1"/>
          </p:cNvSpPr>
          <p:nvPr>
            <p:ph type="subTitle" idx="1"/>
          </p:nvPr>
        </p:nvSpPr>
        <p:spPr>
          <a:xfrm>
            <a:off x="2147375" y="3031650"/>
            <a:ext cx="4773000" cy="37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/>
          <p:nvPr/>
        </p:nvSpPr>
        <p:spPr>
          <a:xfrm>
            <a:off x="8809275" y="10263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3"/>
          <p:cNvSpPr/>
          <p:nvPr/>
        </p:nvSpPr>
        <p:spPr>
          <a:xfrm rot="444932" flipH="1">
            <a:off x="8599307" y="4679014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3"/>
          <p:cNvSpPr/>
          <p:nvPr/>
        </p:nvSpPr>
        <p:spPr>
          <a:xfrm rot="-4320377">
            <a:off x="8789284" y="388817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3"/>
          <p:cNvSpPr/>
          <p:nvPr/>
        </p:nvSpPr>
        <p:spPr>
          <a:xfrm>
            <a:off x="8634800" y="31228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3"/>
          <p:cNvSpPr/>
          <p:nvPr/>
        </p:nvSpPr>
        <p:spPr>
          <a:xfrm>
            <a:off x="8583300" y="1713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3"/>
          <p:cNvSpPr/>
          <p:nvPr/>
        </p:nvSpPr>
        <p:spPr>
          <a:xfrm>
            <a:off x="305350" y="38488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3"/>
          <p:cNvSpPr/>
          <p:nvPr/>
        </p:nvSpPr>
        <p:spPr>
          <a:xfrm rot="-4320377">
            <a:off x="285359" y="8049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3"/>
          <p:cNvSpPr/>
          <p:nvPr/>
        </p:nvSpPr>
        <p:spPr>
          <a:xfrm>
            <a:off x="305350" y="10538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3"/>
          <p:cNvSpPr/>
          <p:nvPr/>
        </p:nvSpPr>
        <p:spPr>
          <a:xfrm rot="140820">
            <a:off x="152266" y="469605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3"/>
          <p:cNvSpPr/>
          <p:nvPr/>
        </p:nvSpPr>
        <p:spPr>
          <a:xfrm>
            <a:off x="147450" y="29926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8895388" y="2582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484450" y="23318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8583300" y="215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3"/>
          <p:cNvSpPr/>
          <p:nvPr/>
        </p:nvSpPr>
        <p:spPr>
          <a:xfrm rot="-5125534">
            <a:off x="119124" y="1518132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3"/>
          <p:cNvSpPr/>
          <p:nvPr/>
        </p:nvSpPr>
        <p:spPr>
          <a:xfrm>
            <a:off x="3590775" y="18157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3"/>
          <p:cNvSpPr/>
          <p:nvPr/>
        </p:nvSpPr>
        <p:spPr>
          <a:xfrm>
            <a:off x="1665700" y="1815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3"/>
          <p:cNvSpPr/>
          <p:nvPr/>
        </p:nvSpPr>
        <p:spPr>
          <a:xfrm>
            <a:off x="2825050" y="45485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6573975" y="45473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 rot="444932" flipH="1">
            <a:off x="4683532" y="209826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3"/>
          <p:cNvSpPr/>
          <p:nvPr/>
        </p:nvSpPr>
        <p:spPr>
          <a:xfrm>
            <a:off x="2662313" y="291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3"/>
          <p:cNvSpPr/>
          <p:nvPr/>
        </p:nvSpPr>
        <p:spPr>
          <a:xfrm>
            <a:off x="8263788" y="48211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3"/>
          <p:cNvSpPr/>
          <p:nvPr/>
        </p:nvSpPr>
        <p:spPr>
          <a:xfrm>
            <a:off x="5791213" y="48211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3"/>
          <p:cNvSpPr/>
          <p:nvPr/>
        </p:nvSpPr>
        <p:spPr>
          <a:xfrm rot="2135160">
            <a:off x="1697229" y="4709263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3"/>
          <p:cNvSpPr/>
          <p:nvPr/>
        </p:nvSpPr>
        <p:spPr>
          <a:xfrm rot="404198">
            <a:off x="7805477" y="268700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3"/>
          <p:cNvSpPr/>
          <p:nvPr/>
        </p:nvSpPr>
        <p:spPr>
          <a:xfrm>
            <a:off x="4350838" y="47556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3"/>
          <p:cNvSpPr/>
          <p:nvPr/>
        </p:nvSpPr>
        <p:spPr>
          <a:xfrm>
            <a:off x="5970300" y="3312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"/>
          <p:cNvSpPr/>
          <p:nvPr/>
        </p:nvSpPr>
        <p:spPr>
          <a:xfrm>
            <a:off x="6916175" y="7252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"/>
          <p:cNvSpPr txBox="1">
            <a:spLocks noGrp="1"/>
          </p:cNvSpPr>
          <p:nvPr>
            <p:ph type="body" idx="1"/>
          </p:nvPr>
        </p:nvSpPr>
        <p:spPr>
          <a:xfrm>
            <a:off x="720000" y="1010131"/>
            <a:ext cx="7704000" cy="46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 sz="1200">
                <a:latin typeface="Comfortaa Light"/>
                <a:ea typeface="Comfortaa Light"/>
                <a:cs typeface="Comfortaa Light"/>
                <a:sym typeface="Comfortaa Light"/>
              </a:defRPr>
            </a:lvl1pPr>
            <a:lvl2pPr marL="914400" lvl="1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53" name="Google Shape;53;p4"/>
          <p:cNvSpPr/>
          <p:nvPr/>
        </p:nvSpPr>
        <p:spPr>
          <a:xfrm>
            <a:off x="8366400" y="4699913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4"/>
          <p:cNvSpPr/>
          <p:nvPr/>
        </p:nvSpPr>
        <p:spPr>
          <a:xfrm>
            <a:off x="8585475" y="17600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4"/>
          <p:cNvSpPr/>
          <p:nvPr/>
        </p:nvSpPr>
        <p:spPr>
          <a:xfrm>
            <a:off x="84750" y="4781675"/>
            <a:ext cx="401040" cy="27496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4"/>
          <p:cNvSpPr/>
          <p:nvPr/>
        </p:nvSpPr>
        <p:spPr>
          <a:xfrm>
            <a:off x="7814325" y="3104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4"/>
          <p:cNvSpPr/>
          <p:nvPr/>
        </p:nvSpPr>
        <p:spPr>
          <a:xfrm>
            <a:off x="6199000" y="620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4"/>
          <p:cNvSpPr/>
          <p:nvPr/>
        </p:nvSpPr>
        <p:spPr>
          <a:xfrm rot="-4320377">
            <a:off x="368959" y="256532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4"/>
          <p:cNvSpPr/>
          <p:nvPr/>
        </p:nvSpPr>
        <p:spPr>
          <a:xfrm rot="444932" flipH="1">
            <a:off x="8562507" y="2786464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4"/>
          <p:cNvSpPr/>
          <p:nvPr/>
        </p:nvSpPr>
        <p:spPr>
          <a:xfrm rot="2135160">
            <a:off x="1247767" y="198638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4"/>
          <p:cNvSpPr/>
          <p:nvPr/>
        </p:nvSpPr>
        <p:spPr>
          <a:xfrm rot="404198">
            <a:off x="155115" y="286450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4"/>
          <p:cNvSpPr/>
          <p:nvPr/>
        </p:nvSpPr>
        <p:spPr>
          <a:xfrm>
            <a:off x="6199000" y="49457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4"/>
          <p:cNvSpPr/>
          <p:nvPr/>
        </p:nvSpPr>
        <p:spPr>
          <a:xfrm>
            <a:off x="3221750" y="48301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4" name="Google Shape;64;p4"/>
          <p:cNvGrpSpPr/>
          <p:nvPr/>
        </p:nvGrpSpPr>
        <p:grpSpPr>
          <a:xfrm flipH="1">
            <a:off x="8546501" y="57109"/>
            <a:ext cx="562549" cy="486713"/>
            <a:chOff x="968013" y="650077"/>
            <a:chExt cx="777108" cy="672348"/>
          </a:xfrm>
        </p:grpSpPr>
        <p:sp>
          <p:nvSpPr>
            <p:cNvPr id="65" name="Google Shape;65;p4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4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4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" name="Google Shape;68;p4"/>
          <p:cNvSpPr/>
          <p:nvPr/>
        </p:nvSpPr>
        <p:spPr>
          <a:xfrm>
            <a:off x="3901375" y="2449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5"/>
          <p:cNvSpPr txBox="1">
            <a:spLocks noGrp="1"/>
          </p:cNvSpPr>
          <p:nvPr>
            <p:ph type="subTitle" idx="1"/>
          </p:nvPr>
        </p:nvSpPr>
        <p:spPr>
          <a:xfrm>
            <a:off x="3162353" y="3638549"/>
            <a:ext cx="2847900" cy="65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72" name="Google Shape;72;p5"/>
          <p:cNvSpPr txBox="1">
            <a:spLocks noGrp="1"/>
          </p:cNvSpPr>
          <p:nvPr>
            <p:ph type="subTitle" idx="2"/>
          </p:nvPr>
        </p:nvSpPr>
        <p:spPr>
          <a:xfrm>
            <a:off x="3162350" y="2055775"/>
            <a:ext cx="2847900" cy="65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73" name="Google Shape;73;p5"/>
          <p:cNvSpPr txBox="1">
            <a:spLocks noGrp="1"/>
          </p:cNvSpPr>
          <p:nvPr>
            <p:ph type="subTitle" idx="3"/>
          </p:nvPr>
        </p:nvSpPr>
        <p:spPr>
          <a:xfrm>
            <a:off x="3162350" y="3205663"/>
            <a:ext cx="2847900" cy="28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accent2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4" name="Google Shape;74;p5"/>
          <p:cNvSpPr txBox="1">
            <a:spLocks noGrp="1"/>
          </p:cNvSpPr>
          <p:nvPr>
            <p:ph type="subTitle" idx="4"/>
          </p:nvPr>
        </p:nvSpPr>
        <p:spPr>
          <a:xfrm>
            <a:off x="3162350" y="1623050"/>
            <a:ext cx="2847900" cy="28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solidFill>
                  <a:schemeClr val="accent3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5" name="Google Shape;75;p5"/>
          <p:cNvSpPr/>
          <p:nvPr/>
        </p:nvSpPr>
        <p:spPr>
          <a:xfrm>
            <a:off x="4980513" y="75963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5"/>
          <p:cNvSpPr/>
          <p:nvPr/>
        </p:nvSpPr>
        <p:spPr>
          <a:xfrm>
            <a:off x="754150" y="1484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5"/>
          <p:cNvSpPr/>
          <p:nvPr/>
        </p:nvSpPr>
        <p:spPr>
          <a:xfrm rot="-4320377">
            <a:off x="369084" y="1411089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5"/>
          <p:cNvSpPr/>
          <p:nvPr/>
        </p:nvSpPr>
        <p:spPr>
          <a:xfrm rot="-4320374">
            <a:off x="1908341" y="-20560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5"/>
          <p:cNvSpPr/>
          <p:nvPr/>
        </p:nvSpPr>
        <p:spPr>
          <a:xfrm>
            <a:off x="1536838" y="1825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5"/>
          <p:cNvSpPr/>
          <p:nvPr/>
        </p:nvSpPr>
        <p:spPr>
          <a:xfrm rot="-4320377">
            <a:off x="3842371" y="484277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5"/>
          <p:cNvSpPr/>
          <p:nvPr/>
        </p:nvSpPr>
        <p:spPr>
          <a:xfrm>
            <a:off x="369088" y="477372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5"/>
          <p:cNvSpPr/>
          <p:nvPr/>
        </p:nvSpPr>
        <p:spPr>
          <a:xfrm>
            <a:off x="389075" y="30999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5"/>
          <p:cNvSpPr/>
          <p:nvPr/>
        </p:nvSpPr>
        <p:spPr>
          <a:xfrm rot="-4320377">
            <a:off x="246309" y="360936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5"/>
          <p:cNvSpPr/>
          <p:nvPr/>
        </p:nvSpPr>
        <p:spPr>
          <a:xfrm>
            <a:off x="76975" y="181443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5"/>
          <p:cNvSpPr/>
          <p:nvPr/>
        </p:nvSpPr>
        <p:spPr>
          <a:xfrm rot="2135160">
            <a:off x="108492" y="4186163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5"/>
          <p:cNvSpPr/>
          <p:nvPr/>
        </p:nvSpPr>
        <p:spPr>
          <a:xfrm>
            <a:off x="201500" y="11542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5"/>
          <p:cNvSpPr/>
          <p:nvPr/>
        </p:nvSpPr>
        <p:spPr>
          <a:xfrm>
            <a:off x="423138" y="21492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5"/>
          <p:cNvSpPr/>
          <p:nvPr/>
        </p:nvSpPr>
        <p:spPr>
          <a:xfrm>
            <a:off x="167425" y="26024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5"/>
          <p:cNvSpPr/>
          <p:nvPr/>
        </p:nvSpPr>
        <p:spPr>
          <a:xfrm rot="140820">
            <a:off x="208516" y="42670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5"/>
          <p:cNvSpPr/>
          <p:nvPr/>
        </p:nvSpPr>
        <p:spPr>
          <a:xfrm>
            <a:off x="3103250" y="2550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5"/>
          <p:cNvSpPr/>
          <p:nvPr/>
        </p:nvSpPr>
        <p:spPr>
          <a:xfrm>
            <a:off x="3998025" y="43084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5"/>
          <p:cNvSpPr/>
          <p:nvPr/>
        </p:nvSpPr>
        <p:spPr>
          <a:xfrm>
            <a:off x="236838" y="-13707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5"/>
          <p:cNvSpPr/>
          <p:nvPr/>
        </p:nvSpPr>
        <p:spPr>
          <a:xfrm>
            <a:off x="8744575" y="33378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5"/>
          <p:cNvSpPr/>
          <p:nvPr/>
        </p:nvSpPr>
        <p:spPr>
          <a:xfrm rot="-4320377">
            <a:off x="8516046" y="39550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5"/>
          <p:cNvSpPr/>
          <p:nvPr/>
        </p:nvSpPr>
        <p:spPr>
          <a:xfrm>
            <a:off x="6318800" y="759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5"/>
          <p:cNvSpPr/>
          <p:nvPr/>
        </p:nvSpPr>
        <p:spPr>
          <a:xfrm>
            <a:off x="8798925" y="759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5"/>
          <p:cNvSpPr/>
          <p:nvPr/>
        </p:nvSpPr>
        <p:spPr>
          <a:xfrm rot="140820">
            <a:off x="8645841" y="474283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5"/>
          <p:cNvSpPr/>
          <p:nvPr/>
        </p:nvSpPr>
        <p:spPr>
          <a:xfrm>
            <a:off x="8715125" y="23576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5"/>
          <p:cNvSpPr/>
          <p:nvPr/>
        </p:nvSpPr>
        <p:spPr>
          <a:xfrm>
            <a:off x="8555188" y="1257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5"/>
          <p:cNvSpPr/>
          <p:nvPr/>
        </p:nvSpPr>
        <p:spPr>
          <a:xfrm>
            <a:off x="8737675" y="177906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5"/>
          <p:cNvSpPr/>
          <p:nvPr/>
        </p:nvSpPr>
        <p:spPr>
          <a:xfrm>
            <a:off x="8086925" y="1100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5"/>
          <p:cNvSpPr/>
          <p:nvPr/>
        </p:nvSpPr>
        <p:spPr>
          <a:xfrm rot="-5125534">
            <a:off x="8661436" y="634957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5"/>
          <p:cNvSpPr/>
          <p:nvPr/>
        </p:nvSpPr>
        <p:spPr>
          <a:xfrm rot="1068680">
            <a:off x="7018465" y="-8820"/>
            <a:ext cx="296977" cy="203640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5"/>
          <p:cNvSpPr/>
          <p:nvPr/>
        </p:nvSpPr>
        <p:spPr>
          <a:xfrm>
            <a:off x="1473325" y="4821684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5"/>
          <p:cNvSpPr/>
          <p:nvPr/>
        </p:nvSpPr>
        <p:spPr>
          <a:xfrm>
            <a:off x="5669638" y="2209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5"/>
          <p:cNvSpPr/>
          <p:nvPr/>
        </p:nvSpPr>
        <p:spPr>
          <a:xfrm rot="4048916">
            <a:off x="2754659" y="4835941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107" name="Google Shape;107;p5"/>
          <p:cNvSpPr/>
          <p:nvPr/>
        </p:nvSpPr>
        <p:spPr>
          <a:xfrm rot="1410214">
            <a:off x="5882559" y="4773729"/>
            <a:ext cx="219072" cy="179070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5"/>
          <p:cNvSpPr/>
          <p:nvPr/>
        </p:nvSpPr>
        <p:spPr>
          <a:xfrm rot="-4320374">
            <a:off x="6980129" y="4749703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5"/>
          <p:cNvSpPr/>
          <p:nvPr/>
        </p:nvSpPr>
        <p:spPr>
          <a:xfrm>
            <a:off x="4977175" y="48768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"/>
          <p:cNvSpPr/>
          <p:nvPr/>
        </p:nvSpPr>
        <p:spPr>
          <a:xfrm>
            <a:off x="7693188" y="4873459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6"/>
          <p:cNvSpPr/>
          <p:nvPr/>
        </p:nvSpPr>
        <p:spPr>
          <a:xfrm rot="-4320377">
            <a:off x="369084" y="159206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"/>
          <p:cNvSpPr/>
          <p:nvPr/>
        </p:nvSpPr>
        <p:spPr>
          <a:xfrm>
            <a:off x="57750" y="20335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6"/>
          <p:cNvSpPr/>
          <p:nvPr/>
        </p:nvSpPr>
        <p:spPr>
          <a:xfrm>
            <a:off x="203700" y="12789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"/>
          <p:cNvSpPr/>
          <p:nvPr/>
        </p:nvSpPr>
        <p:spPr>
          <a:xfrm rot="140820">
            <a:off x="208516" y="67435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6"/>
          <p:cNvSpPr/>
          <p:nvPr/>
        </p:nvSpPr>
        <p:spPr>
          <a:xfrm>
            <a:off x="236838" y="65834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6"/>
          <p:cNvSpPr/>
          <p:nvPr/>
        </p:nvSpPr>
        <p:spPr>
          <a:xfrm>
            <a:off x="1308650" y="1712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6"/>
          <p:cNvSpPr/>
          <p:nvPr/>
        </p:nvSpPr>
        <p:spPr>
          <a:xfrm>
            <a:off x="3076775" y="2052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6"/>
          <p:cNvSpPr/>
          <p:nvPr/>
        </p:nvSpPr>
        <p:spPr>
          <a:xfrm rot="1068680">
            <a:off x="2008315" y="86430"/>
            <a:ext cx="296977" cy="203640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6"/>
          <p:cNvSpPr/>
          <p:nvPr/>
        </p:nvSpPr>
        <p:spPr>
          <a:xfrm>
            <a:off x="659488" y="3162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6"/>
          <p:cNvSpPr/>
          <p:nvPr/>
        </p:nvSpPr>
        <p:spPr>
          <a:xfrm>
            <a:off x="8839825" y="35855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6"/>
          <p:cNvSpPr/>
          <p:nvPr/>
        </p:nvSpPr>
        <p:spPr>
          <a:xfrm rot="-4320377">
            <a:off x="8516046" y="423127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6"/>
          <p:cNvSpPr/>
          <p:nvPr/>
        </p:nvSpPr>
        <p:spPr>
          <a:xfrm rot="140820">
            <a:off x="8645841" y="474283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6"/>
          <p:cNvSpPr/>
          <p:nvPr/>
        </p:nvSpPr>
        <p:spPr>
          <a:xfrm rot="-5256418">
            <a:off x="7318007" y="4677333"/>
            <a:ext cx="179096" cy="179074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"/>
          <p:cNvSpPr/>
          <p:nvPr/>
        </p:nvSpPr>
        <p:spPr>
          <a:xfrm>
            <a:off x="8641013" y="309107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6"/>
          <p:cNvSpPr/>
          <p:nvPr/>
        </p:nvSpPr>
        <p:spPr>
          <a:xfrm rot="-5256600">
            <a:off x="6297517" y="4711394"/>
            <a:ext cx="110947" cy="11094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6"/>
          <p:cNvSpPr/>
          <p:nvPr/>
        </p:nvSpPr>
        <p:spPr>
          <a:xfrm rot="-5256600">
            <a:off x="8873904" y="2563221"/>
            <a:ext cx="110947" cy="11094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6"/>
          <p:cNvSpPr/>
          <p:nvPr/>
        </p:nvSpPr>
        <p:spPr>
          <a:xfrm rot="-10381987">
            <a:off x="7947748" y="4750025"/>
            <a:ext cx="294662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6"/>
          <p:cNvSpPr/>
          <p:nvPr/>
        </p:nvSpPr>
        <p:spPr>
          <a:xfrm>
            <a:off x="6822163" y="48600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"/>
          <p:cNvSpPr txBox="1">
            <a:spLocks noGrp="1"/>
          </p:cNvSpPr>
          <p:nvPr>
            <p:ph type="title"/>
          </p:nvPr>
        </p:nvSpPr>
        <p:spPr>
          <a:xfrm>
            <a:off x="713225" y="704138"/>
            <a:ext cx="4559700" cy="128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7"/>
          <p:cNvSpPr txBox="1">
            <a:spLocks noGrp="1"/>
          </p:cNvSpPr>
          <p:nvPr>
            <p:ph type="subTitle" idx="1"/>
          </p:nvPr>
        </p:nvSpPr>
        <p:spPr>
          <a:xfrm>
            <a:off x="722375" y="2141063"/>
            <a:ext cx="4541400" cy="229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unito Light"/>
              <a:buChar char="●"/>
              <a:defRPr>
                <a:latin typeface="Comfortaa"/>
                <a:ea typeface="Comfortaa"/>
                <a:cs typeface="Comfortaa"/>
                <a:sym typeface="Comforta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7"/>
          <p:cNvSpPr/>
          <p:nvPr/>
        </p:nvSpPr>
        <p:spPr>
          <a:xfrm rot="5400000">
            <a:off x="914969" y="17069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7"/>
          <p:cNvSpPr/>
          <p:nvPr/>
        </p:nvSpPr>
        <p:spPr>
          <a:xfrm rot="1079623">
            <a:off x="5037105" y="228475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7"/>
          <p:cNvSpPr/>
          <p:nvPr/>
        </p:nvSpPr>
        <p:spPr>
          <a:xfrm rot="5400000">
            <a:off x="5489957" y="83453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7"/>
          <p:cNvSpPr/>
          <p:nvPr/>
        </p:nvSpPr>
        <p:spPr>
          <a:xfrm rot="5540820">
            <a:off x="-20957" y="44495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7"/>
          <p:cNvSpPr/>
          <p:nvPr/>
        </p:nvSpPr>
        <p:spPr>
          <a:xfrm rot="5400000">
            <a:off x="1708801" y="9365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7"/>
          <p:cNvSpPr/>
          <p:nvPr/>
        </p:nvSpPr>
        <p:spPr>
          <a:xfrm rot="5400000">
            <a:off x="2500093" y="349779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7"/>
          <p:cNvSpPr/>
          <p:nvPr/>
        </p:nvSpPr>
        <p:spPr>
          <a:xfrm rot="274466">
            <a:off x="3156969" y="11356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1" name="Google Shape;141;p7"/>
          <p:cNvGrpSpPr/>
          <p:nvPr/>
        </p:nvGrpSpPr>
        <p:grpSpPr>
          <a:xfrm rot="-2068082" flipH="1">
            <a:off x="3903619" y="-28877"/>
            <a:ext cx="668294" cy="578203"/>
            <a:chOff x="968013" y="650077"/>
            <a:chExt cx="777108" cy="672348"/>
          </a:xfrm>
        </p:grpSpPr>
        <p:sp>
          <p:nvSpPr>
            <p:cNvPr id="142" name="Google Shape;142;p7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7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7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5" name="Google Shape;145;p7"/>
          <p:cNvSpPr/>
          <p:nvPr/>
        </p:nvSpPr>
        <p:spPr>
          <a:xfrm rot="-4955068" flipH="1">
            <a:off x="7907699" y="180535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7"/>
          <p:cNvSpPr/>
          <p:nvPr/>
        </p:nvSpPr>
        <p:spPr>
          <a:xfrm rot="-9720377">
            <a:off x="7165913" y="135496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7"/>
          <p:cNvSpPr/>
          <p:nvPr/>
        </p:nvSpPr>
        <p:spPr>
          <a:xfrm rot="-5400000">
            <a:off x="6420577" y="30997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7"/>
          <p:cNvSpPr/>
          <p:nvPr/>
        </p:nvSpPr>
        <p:spPr>
          <a:xfrm rot="-5400000">
            <a:off x="5880561" y="11751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7"/>
          <p:cNvSpPr/>
          <p:nvPr/>
        </p:nvSpPr>
        <p:spPr>
          <a:xfrm rot="404198">
            <a:off x="8833590" y="51363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7"/>
          <p:cNvSpPr/>
          <p:nvPr/>
        </p:nvSpPr>
        <p:spPr>
          <a:xfrm>
            <a:off x="8549575" y="34976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"/>
          <p:cNvSpPr/>
          <p:nvPr/>
        </p:nvSpPr>
        <p:spPr>
          <a:xfrm rot="10800000">
            <a:off x="2000329" y="215582"/>
            <a:ext cx="5307022" cy="4712336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8"/>
          <p:cNvSpPr/>
          <p:nvPr/>
        </p:nvSpPr>
        <p:spPr>
          <a:xfrm rot="10800000">
            <a:off x="6233885" y="4103449"/>
            <a:ext cx="129978" cy="129978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8"/>
          <p:cNvSpPr/>
          <p:nvPr/>
        </p:nvSpPr>
        <p:spPr>
          <a:xfrm rot="10800000">
            <a:off x="3229687" y="4386756"/>
            <a:ext cx="209818" cy="209818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8"/>
          <p:cNvSpPr/>
          <p:nvPr/>
        </p:nvSpPr>
        <p:spPr>
          <a:xfrm rot="10800000">
            <a:off x="2761328" y="4366666"/>
            <a:ext cx="129978" cy="129978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8"/>
          <p:cNvSpPr/>
          <p:nvPr/>
        </p:nvSpPr>
        <p:spPr>
          <a:xfrm rot="5519559">
            <a:off x="1854122" y="3429830"/>
            <a:ext cx="256660" cy="209798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8"/>
          <p:cNvSpPr/>
          <p:nvPr/>
        </p:nvSpPr>
        <p:spPr>
          <a:xfrm rot="2699927">
            <a:off x="6552529" y="3851425"/>
            <a:ext cx="363362" cy="2970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8"/>
          <p:cNvSpPr/>
          <p:nvPr/>
        </p:nvSpPr>
        <p:spPr>
          <a:xfrm rot="3049656">
            <a:off x="1861392" y="3113475"/>
            <a:ext cx="186452" cy="152423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8"/>
          <p:cNvSpPr/>
          <p:nvPr/>
        </p:nvSpPr>
        <p:spPr>
          <a:xfrm>
            <a:off x="5526763" y="79650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8"/>
          <p:cNvSpPr/>
          <p:nvPr/>
        </p:nvSpPr>
        <p:spPr>
          <a:xfrm>
            <a:off x="713213" y="17034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8"/>
          <p:cNvSpPr/>
          <p:nvPr/>
        </p:nvSpPr>
        <p:spPr>
          <a:xfrm>
            <a:off x="8134350" y="9016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8"/>
          <p:cNvSpPr/>
          <p:nvPr/>
        </p:nvSpPr>
        <p:spPr>
          <a:xfrm>
            <a:off x="821025" y="4499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8"/>
          <p:cNvSpPr/>
          <p:nvPr/>
        </p:nvSpPr>
        <p:spPr>
          <a:xfrm rot="-4320377">
            <a:off x="694171" y="1017989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8"/>
          <p:cNvSpPr/>
          <p:nvPr/>
        </p:nvSpPr>
        <p:spPr>
          <a:xfrm rot="444932" flipH="1">
            <a:off x="8017357" y="4354076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8"/>
          <p:cNvSpPr/>
          <p:nvPr/>
        </p:nvSpPr>
        <p:spPr>
          <a:xfrm rot="-4320374">
            <a:off x="1581091" y="55628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8"/>
          <p:cNvSpPr/>
          <p:nvPr/>
        </p:nvSpPr>
        <p:spPr>
          <a:xfrm>
            <a:off x="1345063" y="4840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8"/>
          <p:cNvSpPr/>
          <p:nvPr/>
        </p:nvSpPr>
        <p:spPr>
          <a:xfrm>
            <a:off x="713225" y="3954500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8"/>
          <p:cNvSpPr/>
          <p:nvPr/>
        </p:nvSpPr>
        <p:spPr>
          <a:xfrm rot="-4320377">
            <a:off x="3329209" y="485456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8"/>
          <p:cNvSpPr/>
          <p:nvPr/>
        </p:nvSpPr>
        <p:spPr>
          <a:xfrm>
            <a:off x="8261400" y="32028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8"/>
          <p:cNvSpPr/>
          <p:nvPr/>
        </p:nvSpPr>
        <p:spPr>
          <a:xfrm>
            <a:off x="369088" y="477372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8"/>
          <p:cNvSpPr/>
          <p:nvPr/>
        </p:nvSpPr>
        <p:spPr>
          <a:xfrm>
            <a:off x="389075" y="30999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8"/>
          <p:cNvSpPr/>
          <p:nvPr/>
        </p:nvSpPr>
        <p:spPr>
          <a:xfrm rot="-4320377">
            <a:off x="246309" y="360936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8"/>
          <p:cNvSpPr/>
          <p:nvPr/>
        </p:nvSpPr>
        <p:spPr>
          <a:xfrm>
            <a:off x="76975" y="181443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8"/>
          <p:cNvSpPr/>
          <p:nvPr/>
        </p:nvSpPr>
        <p:spPr>
          <a:xfrm rot="2135160">
            <a:off x="108492" y="4186163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8"/>
          <p:cNvSpPr/>
          <p:nvPr/>
        </p:nvSpPr>
        <p:spPr>
          <a:xfrm>
            <a:off x="201500" y="11542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8"/>
          <p:cNvSpPr/>
          <p:nvPr/>
        </p:nvSpPr>
        <p:spPr>
          <a:xfrm>
            <a:off x="423138" y="21492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8"/>
          <p:cNvSpPr/>
          <p:nvPr/>
        </p:nvSpPr>
        <p:spPr>
          <a:xfrm>
            <a:off x="167425" y="26024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8"/>
          <p:cNvSpPr/>
          <p:nvPr/>
        </p:nvSpPr>
        <p:spPr>
          <a:xfrm rot="140820">
            <a:off x="208516" y="50290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8"/>
          <p:cNvSpPr/>
          <p:nvPr/>
        </p:nvSpPr>
        <p:spPr>
          <a:xfrm>
            <a:off x="2091750" y="4499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8"/>
          <p:cNvSpPr/>
          <p:nvPr/>
        </p:nvSpPr>
        <p:spPr>
          <a:xfrm>
            <a:off x="2947675" y="11929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8"/>
          <p:cNvSpPr/>
          <p:nvPr/>
        </p:nvSpPr>
        <p:spPr>
          <a:xfrm>
            <a:off x="236838" y="-6087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8"/>
          <p:cNvSpPr/>
          <p:nvPr/>
        </p:nvSpPr>
        <p:spPr>
          <a:xfrm>
            <a:off x="8744575" y="33378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8"/>
          <p:cNvSpPr/>
          <p:nvPr/>
        </p:nvSpPr>
        <p:spPr>
          <a:xfrm rot="-4320377">
            <a:off x="8516046" y="39550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8"/>
          <p:cNvSpPr/>
          <p:nvPr/>
        </p:nvSpPr>
        <p:spPr>
          <a:xfrm>
            <a:off x="6318800" y="1521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8"/>
          <p:cNvSpPr/>
          <p:nvPr/>
        </p:nvSpPr>
        <p:spPr>
          <a:xfrm>
            <a:off x="6832200" y="561164"/>
            <a:ext cx="110950" cy="11093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8"/>
          <p:cNvSpPr/>
          <p:nvPr/>
        </p:nvSpPr>
        <p:spPr>
          <a:xfrm>
            <a:off x="8798925" y="1521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8"/>
          <p:cNvSpPr/>
          <p:nvPr/>
        </p:nvSpPr>
        <p:spPr>
          <a:xfrm rot="140820">
            <a:off x="8645841" y="474283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8"/>
          <p:cNvSpPr/>
          <p:nvPr/>
        </p:nvSpPr>
        <p:spPr>
          <a:xfrm rot="4048916">
            <a:off x="7454634" y="379566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189" name="Google Shape;189;p8"/>
          <p:cNvSpPr/>
          <p:nvPr/>
        </p:nvSpPr>
        <p:spPr>
          <a:xfrm>
            <a:off x="8715125" y="23576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8"/>
          <p:cNvSpPr/>
          <p:nvPr/>
        </p:nvSpPr>
        <p:spPr>
          <a:xfrm>
            <a:off x="8555188" y="1257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8"/>
          <p:cNvSpPr/>
          <p:nvPr/>
        </p:nvSpPr>
        <p:spPr>
          <a:xfrm>
            <a:off x="8737675" y="177906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8"/>
          <p:cNvSpPr/>
          <p:nvPr/>
        </p:nvSpPr>
        <p:spPr>
          <a:xfrm>
            <a:off x="8086925" y="1862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8"/>
          <p:cNvSpPr/>
          <p:nvPr/>
        </p:nvSpPr>
        <p:spPr>
          <a:xfrm rot="-5125534">
            <a:off x="8661436" y="634957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8"/>
          <p:cNvSpPr/>
          <p:nvPr/>
        </p:nvSpPr>
        <p:spPr>
          <a:xfrm rot="1068680">
            <a:off x="7018465" y="67380"/>
            <a:ext cx="296977" cy="203640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8"/>
          <p:cNvSpPr/>
          <p:nvPr/>
        </p:nvSpPr>
        <p:spPr>
          <a:xfrm>
            <a:off x="1376488" y="480989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8"/>
          <p:cNvSpPr/>
          <p:nvPr/>
        </p:nvSpPr>
        <p:spPr>
          <a:xfrm>
            <a:off x="5835750" y="44993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8"/>
          <p:cNvSpPr/>
          <p:nvPr/>
        </p:nvSpPr>
        <p:spPr>
          <a:xfrm>
            <a:off x="842913" y="44021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8"/>
          <p:cNvSpPr/>
          <p:nvPr/>
        </p:nvSpPr>
        <p:spPr>
          <a:xfrm rot="4048916">
            <a:off x="2237447" y="4772366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199" name="Google Shape;199;p8"/>
          <p:cNvSpPr/>
          <p:nvPr/>
        </p:nvSpPr>
        <p:spPr>
          <a:xfrm rot="-4320377">
            <a:off x="6298809" y="485456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8"/>
          <p:cNvSpPr/>
          <p:nvPr/>
        </p:nvSpPr>
        <p:spPr>
          <a:xfrm rot="-4320374">
            <a:off x="7036779" y="4749703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8"/>
          <p:cNvSpPr/>
          <p:nvPr/>
        </p:nvSpPr>
        <p:spPr>
          <a:xfrm>
            <a:off x="7307350" y="44361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8"/>
          <p:cNvSpPr/>
          <p:nvPr/>
        </p:nvSpPr>
        <p:spPr>
          <a:xfrm>
            <a:off x="5835750" y="49896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8"/>
          <p:cNvSpPr/>
          <p:nvPr/>
        </p:nvSpPr>
        <p:spPr>
          <a:xfrm rot="140906">
            <a:off x="6630509" y="4519229"/>
            <a:ext cx="207410" cy="16954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8"/>
          <p:cNvSpPr/>
          <p:nvPr/>
        </p:nvSpPr>
        <p:spPr>
          <a:xfrm>
            <a:off x="7693188" y="47408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8"/>
          <p:cNvSpPr txBox="1">
            <a:spLocks noGrp="1"/>
          </p:cNvSpPr>
          <p:nvPr>
            <p:ph type="title"/>
          </p:nvPr>
        </p:nvSpPr>
        <p:spPr>
          <a:xfrm>
            <a:off x="739350" y="1307100"/>
            <a:ext cx="76653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10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9"/>
          <p:cNvSpPr/>
          <p:nvPr/>
        </p:nvSpPr>
        <p:spPr>
          <a:xfrm>
            <a:off x="236861" y="138751"/>
            <a:ext cx="8207379" cy="7287689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9"/>
          <p:cNvSpPr/>
          <p:nvPr/>
        </p:nvSpPr>
        <p:spPr>
          <a:xfrm>
            <a:off x="1695999" y="1212811"/>
            <a:ext cx="201019" cy="20101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9"/>
          <p:cNvSpPr/>
          <p:nvPr/>
        </p:nvSpPr>
        <p:spPr>
          <a:xfrm>
            <a:off x="6218623" y="651189"/>
            <a:ext cx="324484" cy="324484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9"/>
          <p:cNvSpPr/>
          <p:nvPr/>
        </p:nvSpPr>
        <p:spPr>
          <a:xfrm>
            <a:off x="7066431" y="805735"/>
            <a:ext cx="201019" cy="20101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9"/>
          <p:cNvSpPr/>
          <p:nvPr/>
        </p:nvSpPr>
        <p:spPr>
          <a:xfrm rot="-5280446">
            <a:off x="8273541" y="2131151"/>
            <a:ext cx="396928" cy="32445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9"/>
          <p:cNvSpPr/>
          <p:nvPr/>
        </p:nvSpPr>
        <p:spPr>
          <a:xfrm rot="-8100094">
            <a:off x="842266" y="1344231"/>
            <a:ext cx="561958" cy="459363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9"/>
          <p:cNvSpPr/>
          <p:nvPr/>
        </p:nvSpPr>
        <p:spPr>
          <a:xfrm rot="-7750363">
            <a:off x="8370870" y="2709139"/>
            <a:ext cx="288355" cy="235722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9"/>
          <p:cNvSpPr txBox="1">
            <a:spLocks noGrp="1"/>
          </p:cNvSpPr>
          <p:nvPr>
            <p:ph type="title"/>
          </p:nvPr>
        </p:nvSpPr>
        <p:spPr>
          <a:xfrm>
            <a:off x="1949700" y="1514400"/>
            <a:ext cx="5244600" cy="131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9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9"/>
          <p:cNvSpPr txBox="1">
            <a:spLocks noGrp="1"/>
          </p:cNvSpPr>
          <p:nvPr>
            <p:ph type="subTitle" idx="1"/>
          </p:nvPr>
        </p:nvSpPr>
        <p:spPr>
          <a:xfrm>
            <a:off x="1949700" y="2989300"/>
            <a:ext cx="5244600" cy="80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9"/>
          <p:cNvSpPr/>
          <p:nvPr/>
        </p:nvSpPr>
        <p:spPr>
          <a:xfrm>
            <a:off x="7584163" y="1077913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9"/>
          <p:cNvSpPr/>
          <p:nvPr/>
        </p:nvSpPr>
        <p:spPr>
          <a:xfrm>
            <a:off x="713213" y="17034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9"/>
          <p:cNvSpPr/>
          <p:nvPr/>
        </p:nvSpPr>
        <p:spPr>
          <a:xfrm>
            <a:off x="1294963" y="901650"/>
            <a:ext cx="401040" cy="27496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9"/>
          <p:cNvSpPr/>
          <p:nvPr/>
        </p:nvSpPr>
        <p:spPr>
          <a:xfrm>
            <a:off x="8134350" y="9016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9"/>
          <p:cNvSpPr/>
          <p:nvPr/>
        </p:nvSpPr>
        <p:spPr>
          <a:xfrm>
            <a:off x="821025" y="4499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9"/>
          <p:cNvSpPr/>
          <p:nvPr/>
        </p:nvSpPr>
        <p:spPr>
          <a:xfrm rot="-4320377">
            <a:off x="694171" y="1017989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9"/>
          <p:cNvSpPr/>
          <p:nvPr/>
        </p:nvSpPr>
        <p:spPr>
          <a:xfrm rot="444932" flipH="1">
            <a:off x="8017357" y="4354076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9"/>
          <p:cNvSpPr/>
          <p:nvPr/>
        </p:nvSpPr>
        <p:spPr>
          <a:xfrm rot="-4320374">
            <a:off x="1494841" y="425940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9"/>
          <p:cNvSpPr/>
          <p:nvPr/>
        </p:nvSpPr>
        <p:spPr>
          <a:xfrm>
            <a:off x="1000125" y="729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9"/>
          <p:cNvSpPr/>
          <p:nvPr/>
        </p:nvSpPr>
        <p:spPr>
          <a:xfrm>
            <a:off x="713225" y="3954500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9"/>
          <p:cNvSpPr/>
          <p:nvPr/>
        </p:nvSpPr>
        <p:spPr>
          <a:xfrm rot="-4320377">
            <a:off x="8032859" y="373312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9"/>
          <p:cNvSpPr/>
          <p:nvPr/>
        </p:nvSpPr>
        <p:spPr>
          <a:xfrm>
            <a:off x="8261400" y="32028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9"/>
          <p:cNvSpPr/>
          <p:nvPr/>
        </p:nvSpPr>
        <p:spPr>
          <a:xfrm>
            <a:off x="8023400" y="14520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9"/>
          <p:cNvSpPr/>
          <p:nvPr/>
        </p:nvSpPr>
        <p:spPr>
          <a:xfrm>
            <a:off x="369088" y="477372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9"/>
          <p:cNvSpPr/>
          <p:nvPr/>
        </p:nvSpPr>
        <p:spPr>
          <a:xfrm>
            <a:off x="389075" y="30999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9"/>
          <p:cNvSpPr/>
          <p:nvPr/>
        </p:nvSpPr>
        <p:spPr>
          <a:xfrm rot="-4320377">
            <a:off x="246309" y="360936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9"/>
          <p:cNvSpPr/>
          <p:nvPr/>
        </p:nvSpPr>
        <p:spPr>
          <a:xfrm>
            <a:off x="76975" y="181443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9"/>
          <p:cNvSpPr/>
          <p:nvPr/>
        </p:nvSpPr>
        <p:spPr>
          <a:xfrm rot="2135160">
            <a:off x="108492" y="4186163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9"/>
          <p:cNvSpPr/>
          <p:nvPr/>
        </p:nvSpPr>
        <p:spPr>
          <a:xfrm>
            <a:off x="201500" y="11542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9"/>
          <p:cNvSpPr/>
          <p:nvPr/>
        </p:nvSpPr>
        <p:spPr>
          <a:xfrm>
            <a:off x="423138" y="21492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9"/>
          <p:cNvSpPr/>
          <p:nvPr/>
        </p:nvSpPr>
        <p:spPr>
          <a:xfrm>
            <a:off x="167425" y="26024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9"/>
          <p:cNvSpPr/>
          <p:nvPr/>
        </p:nvSpPr>
        <p:spPr>
          <a:xfrm rot="140820">
            <a:off x="208516" y="50290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9"/>
          <p:cNvSpPr/>
          <p:nvPr/>
        </p:nvSpPr>
        <p:spPr>
          <a:xfrm>
            <a:off x="2065475" y="6983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9"/>
          <p:cNvSpPr/>
          <p:nvPr/>
        </p:nvSpPr>
        <p:spPr>
          <a:xfrm>
            <a:off x="2067450" y="11929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9"/>
          <p:cNvSpPr/>
          <p:nvPr/>
        </p:nvSpPr>
        <p:spPr>
          <a:xfrm>
            <a:off x="236838" y="-6087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9"/>
          <p:cNvSpPr/>
          <p:nvPr/>
        </p:nvSpPr>
        <p:spPr>
          <a:xfrm>
            <a:off x="8744575" y="33378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9"/>
          <p:cNvSpPr/>
          <p:nvPr/>
        </p:nvSpPr>
        <p:spPr>
          <a:xfrm rot="-4320377">
            <a:off x="8516046" y="39550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9"/>
          <p:cNvSpPr/>
          <p:nvPr/>
        </p:nvSpPr>
        <p:spPr>
          <a:xfrm>
            <a:off x="6318800" y="1521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9"/>
          <p:cNvSpPr/>
          <p:nvPr/>
        </p:nvSpPr>
        <p:spPr>
          <a:xfrm>
            <a:off x="6832200" y="561164"/>
            <a:ext cx="110950" cy="11093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9"/>
          <p:cNvSpPr/>
          <p:nvPr/>
        </p:nvSpPr>
        <p:spPr>
          <a:xfrm>
            <a:off x="8798925" y="1521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9"/>
          <p:cNvSpPr/>
          <p:nvPr/>
        </p:nvSpPr>
        <p:spPr>
          <a:xfrm rot="140820">
            <a:off x="8645841" y="474283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9"/>
          <p:cNvSpPr/>
          <p:nvPr/>
        </p:nvSpPr>
        <p:spPr>
          <a:xfrm rot="4048916">
            <a:off x="7454634" y="379566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248" name="Google Shape;248;p9"/>
          <p:cNvSpPr/>
          <p:nvPr/>
        </p:nvSpPr>
        <p:spPr>
          <a:xfrm>
            <a:off x="8715125" y="23576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9"/>
          <p:cNvSpPr/>
          <p:nvPr/>
        </p:nvSpPr>
        <p:spPr>
          <a:xfrm>
            <a:off x="8555188" y="1257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9"/>
          <p:cNvSpPr/>
          <p:nvPr/>
        </p:nvSpPr>
        <p:spPr>
          <a:xfrm>
            <a:off x="8737675" y="177906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9"/>
          <p:cNvSpPr/>
          <p:nvPr/>
        </p:nvSpPr>
        <p:spPr>
          <a:xfrm>
            <a:off x="8086925" y="1862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9"/>
          <p:cNvSpPr/>
          <p:nvPr/>
        </p:nvSpPr>
        <p:spPr>
          <a:xfrm rot="-5125534">
            <a:off x="8661436" y="634957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9"/>
          <p:cNvSpPr/>
          <p:nvPr/>
        </p:nvSpPr>
        <p:spPr>
          <a:xfrm rot="1068680">
            <a:off x="7018465" y="67380"/>
            <a:ext cx="296977" cy="203640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0"/>
          <p:cNvSpPr txBox="1">
            <a:spLocks noGrp="1"/>
          </p:cNvSpPr>
          <p:nvPr>
            <p:ph type="title"/>
          </p:nvPr>
        </p:nvSpPr>
        <p:spPr>
          <a:xfrm>
            <a:off x="720000" y="2324000"/>
            <a:ext cx="7704000" cy="15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49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1"/>
          <p:cNvSpPr/>
          <p:nvPr/>
        </p:nvSpPr>
        <p:spPr>
          <a:xfrm rot="10800000">
            <a:off x="509747" y="-2075406"/>
            <a:ext cx="8429314" cy="7484755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1"/>
          <p:cNvSpPr/>
          <p:nvPr/>
        </p:nvSpPr>
        <p:spPr>
          <a:xfrm rot="10800000">
            <a:off x="7234007" y="4099787"/>
            <a:ext cx="206456" cy="206456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1"/>
          <p:cNvSpPr/>
          <p:nvPr/>
        </p:nvSpPr>
        <p:spPr>
          <a:xfrm rot="10800000">
            <a:off x="2462270" y="4549793"/>
            <a:ext cx="333261" cy="333261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11"/>
          <p:cNvSpPr/>
          <p:nvPr/>
        </p:nvSpPr>
        <p:spPr>
          <a:xfrm rot="10800000">
            <a:off x="1718339" y="4517872"/>
            <a:ext cx="206456" cy="206456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11"/>
          <p:cNvSpPr/>
          <p:nvPr/>
        </p:nvSpPr>
        <p:spPr>
          <a:xfrm rot="-5280446">
            <a:off x="8425941" y="2588351"/>
            <a:ext cx="396928" cy="32445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1"/>
          <p:cNvSpPr/>
          <p:nvPr/>
        </p:nvSpPr>
        <p:spPr>
          <a:xfrm rot="2699862">
            <a:off x="7740133" y="3699484"/>
            <a:ext cx="577163" cy="471776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11"/>
          <p:cNvSpPr/>
          <p:nvPr/>
        </p:nvSpPr>
        <p:spPr>
          <a:xfrm rot="-7750363">
            <a:off x="8523270" y="3166339"/>
            <a:ext cx="288355" cy="235722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11"/>
          <p:cNvSpPr/>
          <p:nvPr/>
        </p:nvSpPr>
        <p:spPr>
          <a:xfrm rot="10800000">
            <a:off x="1122381" y="4080891"/>
            <a:ext cx="227059" cy="185610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1"/>
          <p:cNvSpPr/>
          <p:nvPr/>
        </p:nvSpPr>
        <p:spPr>
          <a:xfrm rot="10800000">
            <a:off x="8355994" y="3503122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11"/>
          <p:cNvSpPr/>
          <p:nvPr/>
        </p:nvSpPr>
        <p:spPr>
          <a:xfrm rot="1244518">
            <a:off x="206336" y="3021347"/>
            <a:ext cx="415655" cy="284987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11"/>
          <p:cNvSpPr/>
          <p:nvPr/>
        </p:nvSpPr>
        <p:spPr>
          <a:xfrm rot="10800000">
            <a:off x="593567" y="4263593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11"/>
          <p:cNvSpPr/>
          <p:nvPr/>
        </p:nvSpPr>
        <p:spPr>
          <a:xfrm rot="10800000">
            <a:off x="8173619" y="4731767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11"/>
          <p:cNvSpPr/>
          <p:nvPr/>
        </p:nvSpPr>
        <p:spPr>
          <a:xfrm rot="6479613">
            <a:off x="8263658" y="4142998"/>
            <a:ext cx="227058" cy="18560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11"/>
          <p:cNvSpPr/>
          <p:nvPr/>
        </p:nvSpPr>
        <p:spPr>
          <a:xfrm flipH="1">
            <a:off x="472349" y="585859"/>
            <a:ext cx="428097" cy="284995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1"/>
          <p:cNvSpPr/>
          <p:nvPr/>
        </p:nvSpPr>
        <p:spPr>
          <a:xfrm rot="6479678">
            <a:off x="7391030" y="4706849"/>
            <a:ext cx="269812" cy="235403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1"/>
          <p:cNvSpPr/>
          <p:nvPr/>
        </p:nvSpPr>
        <p:spPr>
          <a:xfrm rot="10800000">
            <a:off x="8058618" y="5193089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11"/>
          <p:cNvSpPr/>
          <p:nvPr/>
        </p:nvSpPr>
        <p:spPr>
          <a:xfrm rot="10800000">
            <a:off x="8289445" y="1098267"/>
            <a:ext cx="181525" cy="186733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11"/>
          <p:cNvSpPr/>
          <p:nvPr/>
        </p:nvSpPr>
        <p:spPr>
          <a:xfrm rot="6479613">
            <a:off x="657318" y="1328836"/>
            <a:ext cx="227058" cy="18560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1"/>
          <p:cNvSpPr/>
          <p:nvPr/>
        </p:nvSpPr>
        <p:spPr>
          <a:xfrm rot="10800000">
            <a:off x="461883" y="1878491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1"/>
          <p:cNvSpPr/>
          <p:nvPr/>
        </p:nvSpPr>
        <p:spPr>
          <a:xfrm rot="10800000">
            <a:off x="779194" y="3763768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1"/>
          <p:cNvSpPr/>
          <p:nvPr/>
        </p:nvSpPr>
        <p:spPr>
          <a:xfrm rot="10800000">
            <a:off x="8600600" y="250286"/>
            <a:ext cx="227059" cy="185610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1"/>
          <p:cNvSpPr/>
          <p:nvPr/>
        </p:nvSpPr>
        <p:spPr>
          <a:xfrm rot="10800000">
            <a:off x="8621323" y="1985118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11"/>
          <p:cNvSpPr/>
          <p:nvPr/>
        </p:nvSpPr>
        <p:spPr>
          <a:xfrm rot="6479613">
            <a:off x="8727855" y="1457112"/>
            <a:ext cx="227058" cy="18560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11"/>
          <p:cNvSpPr/>
          <p:nvPr/>
        </p:nvSpPr>
        <p:spPr>
          <a:xfrm rot="10800000">
            <a:off x="8944806" y="3317515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11"/>
          <p:cNvSpPr/>
          <p:nvPr/>
        </p:nvSpPr>
        <p:spPr>
          <a:xfrm rot="407788">
            <a:off x="8789964" y="833825"/>
            <a:ext cx="307803" cy="211064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11"/>
          <p:cNvSpPr/>
          <p:nvPr/>
        </p:nvSpPr>
        <p:spPr>
          <a:xfrm rot="10800000">
            <a:off x="8886370" y="4072352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11"/>
          <p:cNvSpPr/>
          <p:nvPr/>
        </p:nvSpPr>
        <p:spPr>
          <a:xfrm rot="10800000">
            <a:off x="22686" y="2398865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1"/>
          <p:cNvSpPr/>
          <p:nvPr/>
        </p:nvSpPr>
        <p:spPr>
          <a:xfrm rot="10800000">
            <a:off x="8851057" y="2500749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11"/>
          <p:cNvSpPr/>
          <p:nvPr/>
        </p:nvSpPr>
        <p:spPr>
          <a:xfrm rot="-10659098">
            <a:off x="8688691" y="4612833"/>
            <a:ext cx="305398" cy="249640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11"/>
          <p:cNvSpPr/>
          <p:nvPr/>
        </p:nvSpPr>
        <p:spPr>
          <a:xfrm rot="10800000">
            <a:off x="6883782" y="4474282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11"/>
          <p:cNvSpPr/>
          <p:nvPr/>
        </p:nvSpPr>
        <p:spPr>
          <a:xfrm rot="10800000">
            <a:off x="6820673" y="5006320"/>
            <a:ext cx="246681" cy="253758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1"/>
          <p:cNvSpPr/>
          <p:nvPr/>
        </p:nvSpPr>
        <p:spPr>
          <a:xfrm rot="10800000">
            <a:off x="8718051" y="5193067"/>
            <a:ext cx="246681" cy="253758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11"/>
          <p:cNvSpPr/>
          <p:nvPr/>
        </p:nvSpPr>
        <p:spPr>
          <a:xfrm rot="10800000">
            <a:off x="-38914" y="1738541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11"/>
          <p:cNvSpPr/>
          <p:nvPr/>
        </p:nvSpPr>
        <p:spPr>
          <a:xfrm rot="6479613">
            <a:off x="156508" y="1098817"/>
            <a:ext cx="227058" cy="18560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11"/>
          <p:cNvSpPr/>
          <p:nvPr/>
        </p:nvSpPr>
        <p:spPr>
          <a:xfrm rot="10800000">
            <a:off x="2475332" y="5040402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11"/>
          <p:cNvSpPr/>
          <p:nvPr/>
        </p:nvSpPr>
        <p:spPr>
          <a:xfrm rot="10800000">
            <a:off x="2013839" y="4687118"/>
            <a:ext cx="114989" cy="11497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11"/>
          <p:cNvSpPr/>
          <p:nvPr/>
        </p:nvSpPr>
        <p:spPr>
          <a:xfrm rot="10800000">
            <a:off x="-95246" y="5040415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11"/>
          <p:cNvSpPr/>
          <p:nvPr/>
        </p:nvSpPr>
        <p:spPr>
          <a:xfrm rot="-10659098">
            <a:off x="-56355" y="218271"/>
            <a:ext cx="305398" cy="249640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1"/>
          <p:cNvSpPr/>
          <p:nvPr/>
        </p:nvSpPr>
        <p:spPr>
          <a:xfrm rot="-6751207">
            <a:off x="1182642" y="4658778"/>
            <a:ext cx="301042" cy="33154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296" name="Google Shape;296;p11"/>
          <p:cNvSpPr/>
          <p:nvPr/>
        </p:nvSpPr>
        <p:spPr>
          <a:xfrm rot="10800000">
            <a:off x="-69452" y="2686334"/>
            <a:ext cx="246681" cy="253758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11"/>
          <p:cNvSpPr/>
          <p:nvPr/>
        </p:nvSpPr>
        <p:spPr>
          <a:xfrm rot="10800000">
            <a:off x="228011" y="3965038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11"/>
          <p:cNvSpPr/>
          <p:nvPr/>
        </p:nvSpPr>
        <p:spPr>
          <a:xfrm rot="10800000">
            <a:off x="38868" y="3424790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11"/>
          <p:cNvSpPr/>
          <p:nvPr/>
        </p:nvSpPr>
        <p:spPr>
          <a:xfrm rot="10800000">
            <a:off x="713352" y="5075721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11"/>
          <p:cNvSpPr/>
          <p:nvPr/>
        </p:nvSpPr>
        <p:spPr>
          <a:xfrm rot="5674396">
            <a:off x="-72530" y="4475969"/>
            <a:ext cx="305405" cy="24964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11"/>
          <p:cNvSpPr/>
          <p:nvPr/>
        </p:nvSpPr>
        <p:spPr>
          <a:xfrm rot="-361624">
            <a:off x="1672226" y="5214408"/>
            <a:ext cx="307793" cy="211057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1"/>
          <p:cNvSpPr txBox="1">
            <a:spLocks noGrp="1"/>
          </p:cNvSpPr>
          <p:nvPr>
            <p:ph type="title" hasCustomPrompt="1"/>
          </p:nvPr>
        </p:nvSpPr>
        <p:spPr>
          <a:xfrm>
            <a:off x="1284000" y="1452088"/>
            <a:ext cx="6576000" cy="15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65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303" name="Google Shape;303;p11"/>
          <p:cNvSpPr txBox="1">
            <a:spLocks noGrp="1"/>
          </p:cNvSpPr>
          <p:nvPr>
            <p:ph type="subTitle" idx="1"/>
          </p:nvPr>
        </p:nvSpPr>
        <p:spPr>
          <a:xfrm>
            <a:off x="1284000" y="3194313"/>
            <a:ext cx="6576000" cy="49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9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1_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07" name="Google Shape;307;p13"/>
          <p:cNvSpPr txBox="1">
            <a:spLocks noGrp="1"/>
          </p:cNvSpPr>
          <p:nvPr>
            <p:ph type="title" idx="2"/>
          </p:nvPr>
        </p:nvSpPr>
        <p:spPr>
          <a:xfrm>
            <a:off x="1707800" y="1768150"/>
            <a:ext cx="2518200" cy="35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308" name="Google Shape;308;p13"/>
          <p:cNvSpPr txBox="1">
            <a:spLocks noGrp="1"/>
          </p:cNvSpPr>
          <p:nvPr>
            <p:ph type="subTitle" idx="1"/>
          </p:nvPr>
        </p:nvSpPr>
        <p:spPr>
          <a:xfrm>
            <a:off x="1707800" y="2203100"/>
            <a:ext cx="2518200" cy="49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9" name="Google Shape;309;p13"/>
          <p:cNvSpPr txBox="1">
            <a:spLocks noGrp="1"/>
          </p:cNvSpPr>
          <p:nvPr>
            <p:ph type="title" idx="3"/>
          </p:nvPr>
        </p:nvSpPr>
        <p:spPr>
          <a:xfrm>
            <a:off x="5557850" y="1768150"/>
            <a:ext cx="2518200" cy="35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310" name="Google Shape;310;p13"/>
          <p:cNvSpPr txBox="1">
            <a:spLocks noGrp="1"/>
          </p:cNvSpPr>
          <p:nvPr>
            <p:ph type="subTitle" idx="4"/>
          </p:nvPr>
        </p:nvSpPr>
        <p:spPr>
          <a:xfrm>
            <a:off x="5557852" y="2203105"/>
            <a:ext cx="2518200" cy="49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1" name="Google Shape;311;p13"/>
          <p:cNvSpPr txBox="1">
            <a:spLocks noGrp="1"/>
          </p:cNvSpPr>
          <p:nvPr>
            <p:ph type="title" idx="5"/>
          </p:nvPr>
        </p:nvSpPr>
        <p:spPr>
          <a:xfrm>
            <a:off x="1707808" y="3220925"/>
            <a:ext cx="2518200" cy="35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312" name="Google Shape;312;p13"/>
          <p:cNvSpPr txBox="1">
            <a:spLocks noGrp="1"/>
          </p:cNvSpPr>
          <p:nvPr>
            <p:ph type="subTitle" idx="6"/>
          </p:nvPr>
        </p:nvSpPr>
        <p:spPr>
          <a:xfrm>
            <a:off x="1707799" y="3650149"/>
            <a:ext cx="2518200" cy="49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3" name="Google Shape;313;p13"/>
          <p:cNvSpPr txBox="1">
            <a:spLocks noGrp="1"/>
          </p:cNvSpPr>
          <p:nvPr>
            <p:ph type="title" idx="7"/>
          </p:nvPr>
        </p:nvSpPr>
        <p:spPr>
          <a:xfrm>
            <a:off x="5557850" y="3220925"/>
            <a:ext cx="2518200" cy="35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314" name="Google Shape;314;p13"/>
          <p:cNvSpPr txBox="1">
            <a:spLocks noGrp="1"/>
          </p:cNvSpPr>
          <p:nvPr>
            <p:ph type="subTitle" idx="8"/>
          </p:nvPr>
        </p:nvSpPr>
        <p:spPr>
          <a:xfrm>
            <a:off x="5557852" y="3659253"/>
            <a:ext cx="2518200" cy="49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5" name="Google Shape;315;p13"/>
          <p:cNvSpPr txBox="1">
            <a:spLocks noGrp="1"/>
          </p:cNvSpPr>
          <p:nvPr>
            <p:ph type="title" idx="9" hasCustomPrompt="1"/>
          </p:nvPr>
        </p:nvSpPr>
        <p:spPr>
          <a:xfrm>
            <a:off x="699156" y="1996933"/>
            <a:ext cx="978300" cy="4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16" name="Google Shape;316;p13"/>
          <p:cNvSpPr txBox="1">
            <a:spLocks noGrp="1"/>
          </p:cNvSpPr>
          <p:nvPr>
            <p:ph type="title" idx="13" hasCustomPrompt="1"/>
          </p:nvPr>
        </p:nvSpPr>
        <p:spPr>
          <a:xfrm>
            <a:off x="699156" y="3437412"/>
            <a:ext cx="978300" cy="4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17" name="Google Shape;317;p13"/>
          <p:cNvSpPr txBox="1">
            <a:spLocks noGrp="1"/>
          </p:cNvSpPr>
          <p:nvPr>
            <p:ph type="title" idx="14" hasCustomPrompt="1"/>
          </p:nvPr>
        </p:nvSpPr>
        <p:spPr>
          <a:xfrm>
            <a:off x="4579562" y="1996933"/>
            <a:ext cx="978300" cy="4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8" name="Google Shape;318;p13"/>
          <p:cNvSpPr txBox="1">
            <a:spLocks noGrp="1"/>
          </p:cNvSpPr>
          <p:nvPr>
            <p:ph type="title" idx="15" hasCustomPrompt="1"/>
          </p:nvPr>
        </p:nvSpPr>
        <p:spPr>
          <a:xfrm>
            <a:off x="4579562" y="3437412"/>
            <a:ext cx="978300" cy="4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13"/>
          <p:cNvSpPr/>
          <p:nvPr/>
        </p:nvSpPr>
        <p:spPr>
          <a:xfrm>
            <a:off x="5955388" y="4830638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13"/>
          <p:cNvSpPr/>
          <p:nvPr/>
        </p:nvSpPr>
        <p:spPr>
          <a:xfrm>
            <a:off x="129825" y="10177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13"/>
          <p:cNvSpPr/>
          <p:nvPr/>
        </p:nvSpPr>
        <p:spPr>
          <a:xfrm>
            <a:off x="50275" y="2311163"/>
            <a:ext cx="401040" cy="27496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13"/>
          <p:cNvSpPr/>
          <p:nvPr/>
        </p:nvSpPr>
        <p:spPr>
          <a:xfrm>
            <a:off x="6918975" y="47172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13"/>
          <p:cNvSpPr/>
          <p:nvPr/>
        </p:nvSpPr>
        <p:spPr>
          <a:xfrm>
            <a:off x="1188850" y="1205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13"/>
          <p:cNvSpPr/>
          <p:nvPr/>
        </p:nvSpPr>
        <p:spPr>
          <a:xfrm rot="-4320377">
            <a:off x="408834" y="157100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13"/>
          <p:cNvSpPr/>
          <p:nvPr/>
        </p:nvSpPr>
        <p:spPr>
          <a:xfrm rot="444932" flipH="1">
            <a:off x="7705257" y="4782701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13"/>
          <p:cNvSpPr/>
          <p:nvPr/>
        </p:nvSpPr>
        <p:spPr>
          <a:xfrm rot="2135160">
            <a:off x="2838442" y="108301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13"/>
          <p:cNvSpPr/>
          <p:nvPr/>
        </p:nvSpPr>
        <p:spPr>
          <a:xfrm rot="-4320374">
            <a:off x="2068541" y="263515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13"/>
          <p:cNvSpPr/>
          <p:nvPr/>
        </p:nvSpPr>
        <p:spPr>
          <a:xfrm>
            <a:off x="3741600" y="1546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13"/>
          <p:cNvSpPr/>
          <p:nvPr/>
        </p:nvSpPr>
        <p:spPr>
          <a:xfrm>
            <a:off x="430800" y="3522600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0" name="Google Shape;330;p13"/>
          <p:cNvGrpSpPr/>
          <p:nvPr/>
        </p:nvGrpSpPr>
        <p:grpSpPr>
          <a:xfrm>
            <a:off x="129813" y="40902"/>
            <a:ext cx="777108" cy="672348"/>
            <a:chOff x="968013" y="650077"/>
            <a:chExt cx="777108" cy="672348"/>
          </a:xfrm>
        </p:grpSpPr>
        <p:sp>
          <p:nvSpPr>
            <p:cNvPr id="331" name="Google Shape;331;p13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13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13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4" name="Google Shape;334;p13"/>
          <p:cNvGrpSpPr/>
          <p:nvPr/>
        </p:nvGrpSpPr>
        <p:grpSpPr>
          <a:xfrm rot="2235294">
            <a:off x="8410707" y="4470627"/>
            <a:ext cx="777157" cy="672390"/>
            <a:chOff x="968013" y="650077"/>
            <a:chExt cx="777108" cy="672348"/>
          </a:xfrm>
        </p:grpSpPr>
        <p:sp>
          <p:nvSpPr>
            <p:cNvPr id="335" name="Google Shape;335;p13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13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13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8" name="Google Shape;338;p13"/>
          <p:cNvSpPr/>
          <p:nvPr/>
        </p:nvSpPr>
        <p:spPr>
          <a:xfrm>
            <a:off x="8498950" y="3987563"/>
            <a:ext cx="401040" cy="27496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p13"/>
          <p:cNvSpPr/>
          <p:nvPr/>
        </p:nvSpPr>
        <p:spPr>
          <a:xfrm rot="-4320377">
            <a:off x="8838459" y="33807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13"/>
          <p:cNvSpPr/>
          <p:nvPr/>
        </p:nvSpPr>
        <p:spPr>
          <a:xfrm>
            <a:off x="8527900" y="25861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13"/>
          <p:cNvSpPr/>
          <p:nvPr/>
        </p:nvSpPr>
        <p:spPr>
          <a:xfrm rot="2135160">
            <a:off x="8738517" y="1939526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p13"/>
          <p:cNvSpPr/>
          <p:nvPr/>
        </p:nvSpPr>
        <p:spPr>
          <a:xfrm>
            <a:off x="5291500" y="47571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4"/>
          <p:cNvSpPr txBox="1">
            <a:spLocks noGrp="1"/>
          </p:cNvSpPr>
          <p:nvPr>
            <p:ph type="title"/>
          </p:nvPr>
        </p:nvSpPr>
        <p:spPr>
          <a:xfrm>
            <a:off x="2247900" y="3691100"/>
            <a:ext cx="5669700" cy="53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 sz="21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45" name="Google Shape;345;p14"/>
          <p:cNvSpPr txBox="1">
            <a:spLocks noGrp="1"/>
          </p:cNvSpPr>
          <p:nvPr>
            <p:ph type="subTitle" idx="1"/>
          </p:nvPr>
        </p:nvSpPr>
        <p:spPr>
          <a:xfrm>
            <a:off x="1226400" y="1371600"/>
            <a:ext cx="6691200" cy="220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46" name="Google Shape;346;p14"/>
          <p:cNvSpPr/>
          <p:nvPr/>
        </p:nvSpPr>
        <p:spPr>
          <a:xfrm rot="5400000">
            <a:off x="933794" y="44996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4"/>
          <p:cNvSpPr/>
          <p:nvPr/>
        </p:nvSpPr>
        <p:spPr>
          <a:xfrm rot="1079623">
            <a:off x="4425117" y="507763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14"/>
          <p:cNvSpPr/>
          <p:nvPr/>
        </p:nvSpPr>
        <p:spPr>
          <a:xfrm rot="5400000">
            <a:off x="5193382" y="36274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14"/>
          <p:cNvSpPr/>
          <p:nvPr/>
        </p:nvSpPr>
        <p:spPr>
          <a:xfrm rot="5540820">
            <a:off x="-2132" y="323770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14"/>
          <p:cNvSpPr/>
          <p:nvPr/>
        </p:nvSpPr>
        <p:spPr>
          <a:xfrm rot="5400000">
            <a:off x="2043026" y="28862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14"/>
          <p:cNvSpPr/>
          <p:nvPr/>
        </p:nvSpPr>
        <p:spPr>
          <a:xfrm rot="5400000">
            <a:off x="2823718" y="629054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14"/>
          <p:cNvSpPr/>
          <p:nvPr/>
        </p:nvSpPr>
        <p:spPr>
          <a:xfrm rot="274466">
            <a:off x="3591594" y="290619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14"/>
          <p:cNvSpPr/>
          <p:nvPr/>
        </p:nvSpPr>
        <p:spPr>
          <a:xfrm rot="-4955068" flipH="1">
            <a:off x="7926524" y="459810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14"/>
          <p:cNvSpPr/>
          <p:nvPr/>
        </p:nvSpPr>
        <p:spPr>
          <a:xfrm rot="-9720377">
            <a:off x="7184738" y="414771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14"/>
          <p:cNvSpPr/>
          <p:nvPr/>
        </p:nvSpPr>
        <p:spPr>
          <a:xfrm rot="-5400000">
            <a:off x="6439402" y="58924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p14"/>
          <p:cNvSpPr/>
          <p:nvPr/>
        </p:nvSpPr>
        <p:spPr>
          <a:xfrm rot="-5400000">
            <a:off x="5899386" y="39679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14"/>
          <p:cNvSpPr/>
          <p:nvPr/>
        </p:nvSpPr>
        <p:spPr>
          <a:xfrm rot="404198">
            <a:off x="8852415" y="330638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14"/>
          <p:cNvSpPr/>
          <p:nvPr/>
        </p:nvSpPr>
        <p:spPr>
          <a:xfrm>
            <a:off x="8568400" y="6290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_HEADER_1"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15"/>
          <p:cNvSpPr/>
          <p:nvPr/>
        </p:nvSpPr>
        <p:spPr>
          <a:xfrm>
            <a:off x="3779313" y="560593"/>
            <a:ext cx="4529927" cy="4022320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15"/>
          <p:cNvSpPr txBox="1">
            <a:spLocks noGrp="1"/>
          </p:cNvSpPr>
          <p:nvPr>
            <p:ph type="title"/>
          </p:nvPr>
        </p:nvSpPr>
        <p:spPr>
          <a:xfrm>
            <a:off x="4266825" y="2150850"/>
            <a:ext cx="35550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62" name="Google Shape;362;p15"/>
          <p:cNvSpPr txBox="1">
            <a:spLocks noGrp="1"/>
          </p:cNvSpPr>
          <p:nvPr>
            <p:ph type="title" idx="2" hasCustomPrompt="1"/>
          </p:nvPr>
        </p:nvSpPr>
        <p:spPr>
          <a:xfrm>
            <a:off x="5268025" y="911850"/>
            <a:ext cx="1552500" cy="1214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363" name="Google Shape;363;p15"/>
          <p:cNvSpPr txBox="1">
            <a:spLocks noGrp="1"/>
          </p:cNvSpPr>
          <p:nvPr>
            <p:ph type="subTitle" idx="1"/>
          </p:nvPr>
        </p:nvSpPr>
        <p:spPr>
          <a:xfrm>
            <a:off x="3657775" y="3031650"/>
            <a:ext cx="4773000" cy="37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4" name="Google Shape;364;p15"/>
          <p:cNvSpPr/>
          <p:nvPr/>
        </p:nvSpPr>
        <p:spPr>
          <a:xfrm>
            <a:off x="8809275" y="10263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15"/>
          <p:cNvSpPr/>
          <p:nvPr/>
        </p:nvSpPr>
        <p:spPr>
          <a:xfrm rot="444932" flipH="1">
            <a:off x="8599307" y="4679014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15"/>
          <p:cNvSpPr/>
          <p:nvPr/>
        </p:nvSpPr>
        <p:spPr>
          <a:xfrm rot="-4320377">
            <a:off x="8789284" y="388817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15"/>
          <p:cNvSpPr/>
          <p:nvPr/>
        </p:nvSpPr>
        <p:spPr>
          <a:xfrm>
            <a:off x="8634800" y="31228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15"/>
          <p:cNvSpPr/>
          <p:nvPr/>
        </p:nvSpPr>
        <p:spPr>
          <a:xfrm>
            <a:off x="8583300" y="1713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p15"/>
          <p:cNvSpPr/>
          <p:nvPr/>
        </p:nvSpPr>
        <p:spPr>
          <a:xfrm>
            <a:off x="305350" y="38488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p15"/>
          <p:cNvSpPr/>
          <p:nvPr/>
        </p:nvSpPr>
        <p:spPr>
          <a:xfrm rot="-4320377">
            <a:off x="285359" y="8049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15"/>
          <p:cNvSpPr/>
          <p:nvPr/>
        </p:nvSpPr>
        <p:spPr>
          <a:xfrm>
            <a:off x="305350" y="10538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15"/>
          <p:cNvSpPr/>
          <p:nvPr/>
        </p:nvSpPr>
        <p:spPr>
          <a:xfrm rot="140820">
            <a:off x="152266" y="469605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15"/>
          <p:cNvSpPr/>
          <p:nvPr/>
        </p:nvSpPr>
        <p:spPr>
          <a:xfrm>
            <a:off x="147450" y="29926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p15"/>
          <p:cNvSpPr/>
          <p:nvPr/>
        </p:nvSpPr>
        <p:spPr>
          <a:xfrm>
            <a:off x="8895388" y="2582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15"/>
          <p:cNvSpPr/>
          <p:nvPr/>
        </p:nvSpPr>
        <p:spPr>
          <a:xfrm>
            <a:off x="484450" y="23318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p15"/>
          <p:cNvSpPr/>
          <p:nvPr/>
        </p:nvSpPr>
        <p:spPr>
          <a:xfrm>
            <a:off x="8583300" y="215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15"/>
          <p:cNvSpPr/>
          <p:nvPr/>
        </p:nvSpPr>
        <p:spPr>
          <a:xfrm rot="-5125534">
            <a:off x="119124" y="1518132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15"/>
          <p:cNvSpPr/>
          <p:nvPr/>
        </p:nvSpPr>
        <p:spPr>
          <a:xfrm>
            <a:off x="3590775" y="18157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15"/>
          <p:cNvSpPr/>
          <p:nvPr/>
        </p:nvSpPr>
        <p:spPr>
          <a:xfrm>
            <a:off x="1665700" y="1815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15"/>
          <p:cNvSpPr/>
          <p:nvPr/>
        </p:nvSpPr>
        <p:spPr>
          <a:xfrm>
            <a:off x="2825050" y="45485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15"/>
          <p:cNvSpPr/>
          <p:nvPr/>
        </p:nvSpPr>
        <p:spPr>
          <a:xfrm>
            <a:off x="6573975" y="45473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2" name="Google Shape;382;p15"/>
          <p:cNvSpPr/>
          <p:nvPr/>
        </p:nvSpPr>
        <p:spPr>
          <a:xfrm rot="444932" flipH="1">
            <a:off x="4683532" y="209826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15"/>
          <p:cNvSpPr/>
          <p:nvPr/>
        </p:nvSpPr>
        <p:spPr>
          <a:xfrm>
            <a:off x="2662313" y="291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15"/>
          <p:cNvSpPr/>
          <p:nvPr/>
        </p:nvSpPr>
        <p:spPr>
          <a:xfrm>
            <a:off x="8263788" y="48211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15"/>
          <p:cNvSpPr/>
          <p:nvPr/>
        </p:nvSpPr>
        <p:spPr>
          <a:xfrm>
            <a:off x="5791213" y="48211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15"/>
          <p:cNvSpPr/>
          <p:nvPr/>
        </p:nvSpPr>
        <p:spPr>
          <a:xfrm rot="2135160">
            <a:off x="1697229" y="4709263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15"/>
          <p:cNvSpPr/>
          <p:nvPr/>
        </p:nvSpPr>
        <p:spPr>
          <a:xfrm rot="404198">
            <a:off x="7805477" y="268700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15"/>
          <p:cNvSpPr/>
          <p:nvPr/>
        </p:nvSpPr>
        <p:spPr>
          <a:xfrm>
            <a:off x="4350838" y="47556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15"/>
          <p:cNvSpPr/>
          <p:nvPr/>
        </p:nvSpPr>
        <p:spPr>
          <a:xfrm>
            <a:off x="5970300" y="3312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15"/>
          <p:cNvSpPr/>
          <p:nvPr/>
        </p:nvSpPr>
        <p:spPr>
          <a:xfrm>
            <a:off x="6916175" y="7252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SECTION_HEADER_2"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16"/>
          <p:cNvSpPr/>
          <p:nvPr/>
        </p:nvSpPr>
        <p:spPr>
          <a:xfrm>
            <a:off x="682363" y="560593"/>
            <a:ext cx="4529927" cy="4022320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16"/>
          <p:cNvSpPr txBox="1">
            <a:spLocks noGrp="1"/>
          </p:cNvSpPr>
          <p:nvPr>
            <p:ph type="title"/>
          </p:nvPr>
        </p:nvSpPr>
        <p:spPr>
          <a:xfrm>
            <a:off x="1550575" y="2150850"/>
            <a:ext cx="2793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94" name="Google Shape;394;p16"/>
          <p:cNvSpPr txBox="1">
            <a:spLocks noGrp="1"/>
          </p:cNvSpPr>
          <p:nvPr>
            <p:ph type="title" idx="2" hasCustomPrompt="1"/>
          </p:nvPr>
        </p:nvSpPr>
        <p:spPr>
          <a:xfrm>
            <a:off x="2171075" y="1098000"/>
            <a:ext cx="1552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6000"/>
              <a:buNone/>
              <a:defRPr sz="6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395" name="Google Shape;395;p16"/>
          <p:cNvSpPr txBox="1">
            <a:spLocks noGrp="1"/>
          </p:cNvSpPr>
          <p:nvPr>
            <p:ph type="subTitle" idx="1"/>
          </p:nvPr>
        </p:nvSpPr>
        <p:spPr>
          <a:xfrm>
            <a:off x="560825" y="3031650"/>
            <a:ext cx="4773000" cy="37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6" name="Google Shape;396;p16"/>
          <p:cNvSpPr/>
          <p:nvPr/>
        </p:nvSpPr>
        <p:spPr>
          <a:xfrm>
            <a:off x="8809275" y="10263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16"/>
          <p:cNvSpPr/>
          <p:nvPr/>
        </p:nvSpPr>
        <p:spPr>
          <a:xfrm rot="444932" flipH="1">
            <a:off x="8599307" y="4679014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16"/>
          <p:cNvSpPr/>
          <p:nvPr/>
        </p:nvSpPr>
        <p:spPr>
          <a:xfrm rot="-4320377">
            <a:off x="8789284" y="388817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6"/>
          <p:cNvSpPr/>
          <p:nvPr/>
        </p:nvSpPr>
        <p:spPr>
          <a:xfrm>
            <a:off x="8634800" y="31228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16"/>
          <p:cNvSpPr/>
          <p:nvPr/>
        </p:nvSpPr>
        <p:spPr>
          <a:xfrm>
            <a:off x="8583300" y="1713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16"/>
          <p:cNvSpPr/>
          <p:nvPr/>
        </p:nvSpPr>
        <p:spPr>
          <a:xfrm>
            <a:off x="305350" y="38488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16"/>
          <p:cNvSpPr/>
          <p:nvPr/>
        </p:nvSpPr>
        <p:spPr>
          <a:xfrm rot="-4320377">
            <a:off x="285359" y="8049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16"/>
          <p:cNvSpPr/>
          <p:nvPr/>
        </p:nvSpPr>
        <p:spPr>
          <a:xfrm>
            <a:off x="305350" y="10538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16"/>
          <p:cNvSpPr/>
          <p:nvPr/>
        </p:nvSpPr>
        <p:spPr>
          <a:xfrm rot="140820">
            <a:off x="152266" y="469605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6"/>
          <p:cNvSpPr/>
          <p:nvPr/>
        </p:nvSpPr>
        <p:spPr>
          <a:xfrm>
            <a:off x="147450" y="29926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16"/>
          <p:cNvSpPr/>
          <p:nvPr/>
        </p:nvSpPr>
        <p:spPr>
          <a:xfrm>
            <a:off x="8895388" y="2582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16"/>
          <p:cNvSpPr/>
          <p:nvPr/>
        </p:nvSpPr>
        <p:spPr>
          <a:xfrm>
            <a:off x="484450" y="23318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16"/>
          <p:cNvSpPr/>
          <p:nvPr/>
        </p:nvSpPr>
        <p:spPr>
          <a:xfrm>
            <a:off x="8583300" y="215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16"/>
          <p:cNvSpPr/>
          <p:nvPr/>
        </p:nvSpPr>
        <p:spPr>
          <a:xfrm rot="-5125534">
            <a:off x="119124" y="1518132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16"/>
          <p:cNvSpPr/>
          <p:nvPr/>
        </p:nvSpPr>
        <p:spPr>
          <a:xfrm>
            <a:off x="3590775" y="18157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16"/>
          <p:cNvSpPr/>
          <p:nvPr/>
        </p:nvSpPr>
        <p:spPr>
          <a:xfrm>
            <a:off x="1665700" y="1815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16"/>
          <p:cNvSpPr/>
          <p:nvPr/>
        </p:nvSpPr>
        <p:spPr>
          <a:xfrm>
            <a:off x="2809975" y="46418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16"/>
          <p:cNvSpPr/>
          <p:nvPr/>
        </p:nvSpPr>
        <p:spPr>
          <a:xfrm>
            <a:off x="6573975" y="45473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16"/>
          <p:cNvSpPr/>
          <p:nvPr/>
        </p:nvSpPr>
        <p:spPr>
          <a:xfrm rot="444932" flipH="1">
            <a:off x="4683532" y="209826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16"/>
          <p:cNvSpPr/>
          <p:nvPr/>
        </p:nvSpPr>
        <p:spPr>
          <a:xfrm>
            <a:off x="2662313" y="291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16"/>
          <p:cNvSpPr/>
          <p:nvPr/>
        </p:nvSpPr>
        <p:spPr>
          <a:xfrm>
            <a:off x="8263788" y="48211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16"/>
          <p:cNvSpPr/>
          <p:nvPr/>
        </p:nvSpPr>
        <p:spPr>
          <a:xfrm>
            <a:off x="5791213" y="48211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16"/>
          <p:cNvSpPr/>
          <p:nvPr/>
        </p:nvSpPr>
        <p:spPr>
          <a:xfrm rot="2135160">
            <a:off x="1697229" y="4709263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16"/>
          <p:cNvSpPr/>
          <p:nvPr/>
        </p:nvSpPr>
        <p:spPr>
          <a:xfrm rot="404198">
            <a:off x="7805477" y="268700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16"/>
          <p:cNvSpPr/>
          <p:nvPr/>
        </p:nvSpPr>
        <p:spPr>
          <a:xfrm>
            <a:off x="4350838" y="47556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16"/>
          <p:cNvSpPr/>
          <p:nvPr/>
        </p:nvSpPr>
        <p:spPr>
          <a:xfrm>
            <a:off x="5970300" y="3312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16"/>
          <p:cNvSpPr/>
          <p:nvPr/>
        </p:nvSpPr>
        <p:spPr>
          <a:xfrm>
            <a:off x="6916175" y="7252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4_3_1"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17"/>
          <p:cNvSpPr txBox="1">
            <a:spLocks noGrp="1"/>
          </p:cNvSpPr>
          <p:nvPr>
            <p:ph type="title"/>
          </p:nvPr>
        </p:nvSpPr>
        <p:spPr>
          <a:xfrm>
            <a:off x="720000" y="1628175"/>
            <a:ext cx="3688500" cy="186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25" name="Google Shape;425;p17"/>
          <p:cNvSpPr/>
          <p:nvPr/>
        </p:nvSpPr>
        <p:spPr>
          <a:xfrm rot="5400000">
            <a:off x="914969" y="477471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17"/>
          <p:cNvSpPr/>
          <p:nvPr/>
        </p:nvSpPr>
        <p:spPr>
          <a:xfrm rot="1079623">
            <a:off x="4406292" y="4832513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17"/>
          <p:cNvSpPr/>
          <p:nvPr/>
        </p:nvSpPr>
        <p:spPr>
          <a:xfrm rot="5400000">
            <a:off x="5174557" y="468749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17"/>
          <p:cNvSpPr/>
          <p:nvPr/>
        </p:nvSpPr>
        <p:spPr>
          <a:xfrm rot="5540820">
            <a:off x="-20957" y="4648520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17"/>
          <p:cNvSpPr/>
          <p:nvPr/>
        </p:nvSpPr>
        <p:spPr>
          <a:xfrm rot="5400000">
            <a:off x="2024201" y="461337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17"/>
          <p:cNvSpPr/>
          <p:nvPr/>
        </p:nvSpPr>
        <p:spPr>
          <a:xfrm rot="5400000">
            <a:off x="2804893" y="4953804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17"/>
          <p:cNvSpPr/>
          <p:nvPr/>
        </p:nvSpPr>
        <p:spPr>
          <a:xfrm rot="274466">
            <a:off x="3572769" y="4615369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17"/>
          <p:cNvSpPr/>
          <p:nvPr/>
        </p:nvSpPr>
        <p:spPr>
          <a:xfrm rot="-4955068" flipH="1">
            <a:off x="7907699" y="4784560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17"/>
          <p:cNvSpPr/>
          <p:nvPr/>
        </p:nvSpPr>
        <p:spPr>
          <a:xfrm rot="-9720377">
            <a:off x="7165913" y="4739521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17"/>
          <p:cNvSpPr/>
          <p:nvPr/>
        </p:nvSpPr>
        <p:spPr>
          <a:xfrm rot="-5400000">
            <a:off x="6420577" y="491399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17"/>
          <p:cNvSpPr/>
          <p:nvPr/>
        </p:nvSpPr>
        <p:spPr>
          <a:xfrm rot="-5400000">
            <a:off x="5880561" y="472154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17"/>
          <p:cNvSpPr/>
          <p:nvPr/>
        </p:nvSpPr>
        <p:spPr>
          <a:xfrm rot="404198">
            <a:off x="8833590" y="4655388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17"/>
          <p:cNvSpPr/>
          <p:nvPr/>
        </p:nvSpPr>
        <p:spPr>
          <a:xfrm>
            <a:off x="8549575" y="49537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17"/>
          <p:cNvSpPr/>
          <p:nvPr/>
        </p:nvSpPr>
        <p:spPr>
          <a:xfrm rot="5400000">
            <a:off x="933807" y="29756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17"/>
          <p:cNvSpPr/>
          <p:nvPr/>
        </p:nvSpPr>
        <p:spPr>
          <a:xfrm rot="1079623">
            <a:off x="4425130" y="355363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17"/>
          <p:cNvSpPr/>
          <p:nvPr/>
        </p:nvSpPr>
        <p:spPr>
          <a:xfrm rot="5400000">
            <a:off x="5193394" y="21034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17"/>
          <p:cNvSpPr/>
          <p:nvPr/>
        </p:nvSpPr>
        <p:spPr>
          <a:xfrm rot="5540820">
            <a:off x="-2120" y="171370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17"/>
          <p:cNvSpPr/>
          <p:nvPr/>
        </p:nvSpPr>
        <p:spPr>
          <a:xfrm rot="5400000">
            <a:off x="2043038" y="13622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17"/>
          <p:cNvSpPr/>
          <p:nvPr/>
        </p:nvSpPr>
        <p:spPr>
          <a:xfrm rot="5400000">
            <a:off x="2823731" y="476654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17"/>
          <p:cNvSpPr/>
          <p:nvPr/>
        </p:nvSpPr>
        <p:spPr>
          <a:xfrm rot="274466">
            <a:off x="3591606" y="138219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17"/>
          <p:cNvSpPr/>
          <p:nvPr/>
        </p:nvSpPr>
        <p:spPr>
          <a:xfrm rot="138487" flipH="1">
            <a:off x="7926544" y="307417"/>
            <a:ext cx="413050" cy="274947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17"/>
          <p:cNvSpPr/>
          <p:nvPr/>
        </p:nvSpPr>
        <p:spPr>
          <a:xfrm rot="-9720377">
            <a:off x="7184750" y="262371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17"/>
          <p:cNvSpPr/>
          <p:nvPr/>
        </p:nvSpPr>
        <p:spPr>
          <a:xfrm rot="-5400000">
            <a:off x="6439414" y="43684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Google Shape;448;p17"/>
          <p:cNvSpPr/>
          <p:nvPr/>
        </p:nvSpPr>
        <p:spPr>
          <a:xfrm rot="-5400000">
            <a:off x="5899398" y="24439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17"/>
          <p:cNvSpPr/>
          <p:nvPr/>
        </p:nvSpPr>
        <p:spPr>
          <a:xfrm rot="404198">
            <a:off x="8852427" y="178238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17"/>
          <p:cNvSpPr/>
          <p:nvPr/>
        </p:nvSpPr>
        <p:spPr>
          <a:xfrm>
            <a:off x="8568413" y="4766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18"/>
          <p:cNvSpPr txBox="1">
            <a:spLocks noGrp="1"/>
          </p:cNvSpPr>
          <p:nvPr>
            <p:ph type="title"/>
          </p:nvPr>
        </p:nvSpPr>
        <p:spPr>
          <a:xfrm>
            <a:off x="713225" y="843025"/>
            <a:ext cx="3250800" cy="234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53" name="Google Shape;453;p18"/>
          <p:cNvSpPr txBox="1">
            <a:spLocks noGrp="1"/>
          </p:cNvSpPr>
          <p:nvPr>
            <p:ph type="subTitle" idx="1"/>
          </p:nvPr>
        </p:nvSpPr>
        <p:spPr>
          <a:xfrm>
            <a:off x="713225" y="3384500"/>
            <a:ext cx="3103500" cy="100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4"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19"/>
          <p:cNvSpPr txBox="1">
            <a:spLocks noGrp="1"/>
          </p:cNvSpPr>
          <p:nvPr>
            <p:ph type="title"/>
          </p:nvPr>
        </p:nvSpPr>
        <p:spPr>
          <a:xfrm>
            <a:off x="720000" y="1399563"/>
            <a:ext cx="3233100" cy="131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56" name="Google Shape;456;p19"/>
          <p:cNvSpPr txBox="1">
            <a:spLocks noGrp="1"/>
          </p:cNvSpPr>
          <p:nvPr>
            <p:ph type="subTitle" idx="1"/>
          </p:nvPr>
        </p:nvSpPr>
        <p:spPr>
          <a:xfrm>
            <a:off x="720000" y="2715213"/>
            <a:ext cx="3233100" cy="102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7" name="Google Shape;457;p19"/>
          <p:cNvSpPr/>
          <p:nvPr/>
        </p:nvSpPr>
        <p:spPr>
          <a:xfrm rot="5400000">
            <a:off x="914969" y="477471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19"/>
          <p:cNvSpPr/>
          <p:nvPr/>
        </p:nvSpPr>
        <p:spPr>
          <a:xfrm rot="1079623">
            <a:off x="4406292" y="4832513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19"/>
          <p:cNvSpPr/>
          <p:nvPr/>
        </p:nvSpPr>
        <p:spPr>
          <a:xfrm rot="5400000">
            <a:off x="5174557" y="468749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19"/>
          <p:cNvSpPr/>
          <p:nvPr/>
        </p:nvSpPr>
        <p:spPr>
          <a:xfrm rot="5540820">
            <a:off x="-20957" y="4648520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9"/>
          <p:cNvSpPr/>
          <p:nvPr/>
        </p:nvSpPr>
        <p:spPr>
          <a:xfrm rot="5400000">
            <a:off x="2024201" y="461337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19"/>
          <p:cNvSpPr/>
          <p:nvPr/>
        </p:nvSpPr>
        <p:spPr>
          <a:xfrm rot="5400000">
            <a:off x="2804893" y="4953804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19"/>
          <p:cNvSpPr/>
          <p:nvPr/>
        </p:nvSpPr>
        <p:spPr>
          <a:xfrm rot="274466">
            <a:off x="3572769" y="4615369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19"/>
          <p:cNvSpPr/>
          <p:nvPr/>
        </p:nvSpPr>
        <p:spPr>
          <a:xfrm rot="-4955068" flipH="1">
            <a:off x="7907699" y="4784560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5" name="Google Shape;465;p19"/>
          <p:cNvSpPr/>
          <p:nvPr/>
        </p:nvSpPr>
        <p:spPr>
          <a:xfrm rot="-9720377">
            <a:off x="7165913" y="4739521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19"/>
          <p:cNvSpPr/>
          <p:nvPr/>
        </p:nvSpPr>
        <p:spPr>
          <a:xfrm rot="-5400000">
            <a:off x="6420577" y="491399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p19"/>
          <p:cNvSpPr/>
          <p:nvPr/>
        </p:nvSpPr>
        <p:spPr>
          <a:xfrm rot="-5400000">
            <a:off x="5880561" y="472154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p19"/>
          <p:cNvSpPr/>
          <p:nvPr/>
        </p:nvSpPr>
        <p:spPr>
          <a:xfrm rot="404198">
            <a:off x="8833590" y="4655388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" name="Google Shape;469;p19"/>
          <p:cNvSpPr/>
          <p:nvPr/>
        </p:nvSpPr>
        <p:spPr>
          <a:xfrm>
            <a:off x="8549575" y="49537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p19"/>
          <p:cNvSpPr/>
          <p:nvPr/>
        </p:nvSpPr>
        <p:spPr>
          <a:xfrm rot="5400000">
            <a:off x="933807" y="29756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19"/>
          <p:cNvSpPr/>
          <p:nvPr/>
        </p:nvSpPr>
        <p:spPr>
          <a:xfrm rot="1079623">
            <a:off x="4425130" y="355363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19"/>
          <p:cNvSpPr/>
          <p:nvPr/>
        </p:nvSpPr>
        <p:spPr>
          <a:xfrm rot="5400000">
            <a:off x="5193394" y="21034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19"/>
          <p:cNvSpPr/>
          <p:nvPr/>
        </p:nvSpPr>
        <p:spPr>
          <a:xfrm rot="5540820">
            <a:off x="-2120" y="171370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4" name="Google Shape;474;p19"/>
          <p:cNvSpPr/>
          <p:nvPr/>
        </p:nvSpPr>
        <p:spPr>
          <a:xfrm rot="5400000">
            <a:off x="2043038" y="13622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5" name="Google Shape;475;p19"/>
          <p:cNvSpPr/>
          <p:nvPr/>
        </p:nvSpPr>
        <p:spPr>
          <a:xfrm rot="5400000">
            <a:off x="2823731" y="476654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6" name="Google Shape;476;p19"/>
          <p:cNvSpPr/>
          <p:nvPr/>
        </p:nvSpPr>
        <p:spPr>
          <a:xfrm rot="274466">
            <a:off x="3591606" y="138219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7" name="Google Shape;477;p19"/>
          <p:cNvSpPr/>
          <p:nvPr/>
        </p:nvSpPr>
        <p:spPr>
          <a:xfrm rot="138487" flipH="1">
            <a:off x="7926544" y="307417"/>
            <a:ext cx="413050" cy="274947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8" name="Google Shape;478;p19"/>
          <p:cNvSpPr/>
          <p:nvPr/>
        </p:nvSpPr>
        <p:spPr>
          <a:xfrm rot="-9720377">
            <a:off x="7184750" y="262371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9" name="Google Shape;479;p19"/>
          <p:cNvSpPr/>
          <p:nvPr/>
        </p:nvSpPr>
        <p:spPr>
          <a:xfrm rot="-5400000">
            <a:off x="6439414" y="43684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19"/>
          <p:cNvSpPr/>
          <p:nvPr/>
        </p:nvSpPr>
        <p:spPr>
          <a:xfrm rot="-5400000">
            <a:off x="5899398" y="24439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1" name="Google Shape;481;p19"/>
          <p:cNvSpPr/>
          <p:nvPr/>
        </p:nvSpPr>
        <p:spPr>
          <a:xfrm rot="404198">
            <a:off x="8852427" y="178238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2" name="Google Shape;482;p19"/>
          <p:cNvSpPr/>
          <p:nvPr/>
        </p:nvSpPr>
        <p:spPr>
          <a:xfrm>
            <a:off x="8568413" y="4766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4_1"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20"/>
          <p:cNvSpPr txBox="1">
            <a:spLocks noGrp="1"/>
          </p:cNvSpPr>
          <p:nvPr>
            <p:ph type="title"/>
          </p:nvPr>
        </p:nvSpPr>
        <p:spPr>
          <a:xfrm>
            <a:off x="5197675" y="1326150"/>
            <a:ext cx="3233100" cy="124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85" name="Google Shape;485;p20"/>
          <p:cNvSpPr txBox="1">
            <a:spLocks noGrp="1"/>
          </p:cNvSpPr>
          <p:nvPr>
            <p:ph type="subTitle" idx="1"/>
          </p:nvPr>
        </p:nvSpPr>
        <p:spPr>
          <a:xfrm>
            <a:off x="5197675" y="2571750"/>
            <a:ext cx="3233100" cy="124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6" name="Google Shape;486;p20"/>
          <p:cNvSpPr/>
          <p:nvPr/>
        </p:nvSpPr>
        <p:spPr>
          <a:xfrm rot="-5400000">
            <a:off x="8031119" y="31765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20"/>
          <p:cNvSpPr/>
          <p:nvPr/>
        </p:nvSpPr>
        <p:spPr>
          <a:xfrm rot="-9720377">
            <a:off x="4499818" y="259856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8" name="Google Shape;488;p20"/>
          <p:cNvSpPr/>
          <p:nvPr/>
        </p:nvSpPr>
        <p:spPr>
          <a:xfrm rot="-5400000">
            <a:off x="3771532" y="40487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Google Shape;489;p20"/>
          <p:cNvSpPr/>
          <p:nvPr/>
        </p:nvSpPr>
        <p:spPr>
          <a:xfrm rot="-5259180">
            <a:off x="8851488" y="382068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0" name="Google Shape;490;p20"/>
          <p:cNvSpPr/>
          <p:nvPr/>
        </p:nvSpPr>
        <p:spPr>
          <a:xfrm rot="-5400000">
            <a:off x="6862989" y="413243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20"/>
          <p:cNvSpPr/>
          <p:nvPr/>
        </p:nvSpPr>
        <p:spPr>
          <a:xfrm rot="-5400000">
            <a:off x="6209341" y="2066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20"/>
          <p:cNvSpPr/>
          <p:nvPr/>
        </p:nvSpPr>
        <p:spPr>
          <a:xfrm rot="-10525534">
            <a:off x="5257758" y="415223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20"/>
          <p:cNvSpPr/>
          <p:nvPr/>
        </p:nvSpPr>
        <p:spPr>
          <a:xfrm rot="-801212" flipH="1">
            <a:off x="804419" y="211920"/>
            <a:ext cx="413060" cy="27497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20"/>
          <p:cNvSpPr/>
          <p:nvPr/>
        </p:nvSpPr>
        <p:spPr>
          <a:xfrm rot="1079623">
            <a:off x="1740198" y="35284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5" name="Google Shape;495;p20"/>
          <p:cNvSpPr/>
          <p:nvPr/>
        </p:nvSpPr>
        <p:spPr>
          <a:xfrm rot="5400000">
            <a:off x="2525512" y="17837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20"/>
          <p:cNvSpPr/>
          <p:nvPr/>
        </p:nvSpPr>
        <p:spPr>
          <a:xfrm rot="5400000">
            <a:off x="3133673" y="438951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20"/>
          <p:cNvSpPr/>
          <p:nvPr/>
        </p:nvSpPr>
        <p:spPr>
          <a:xfrm rot="-10395802">
            <a:off x="31274" y="388940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p20"/>
          <p:cNvSpPr/>
          <p:nvPr/>
        </p:nvSpPr>
        <p:spPr>
          <a:xfrm rot="10800000">
            <a:off x="464659" y="20670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9" name="Google Shape;499;p20"/>
          <p:cNvSpPr/>
          <p:nvPr/>
        </p:nvSpPr>
        <p:spPr>
          <a:xfrm rot="-5400000">
            <a:off x="8012282" y="479480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20"/>
          <p:cNvSpPr/>
          <p:nvPr/>
        </p:nvSpPr>
        <p:spPr>
          <a:xfrm rot="-9720377">
            <a:off x="4480980" y="4737006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1" name="Google Shape;501;p20"/>
          <p:cNvSpPr/>
          <p:nvPr/>
        </p:nvSpPr>
        <p:spPr>
          <a:xfrm rot="-5400000">
            <a:off x="3752694" y="488202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p20"/>
          <p:cNvSpPr/>
          <p:nvPr/>
        </p:nvSpPr>
        <p:spPr>
          <a:xfrm rot="-5259180">
            <a:off x="8832650" y="4859218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3" name="Google Shape;503;p20"/>
          <p:cNvSpPr/>
          <p:nvPr/>
        </p:nvSpPr>
        <p:spPr>
          <a:xfrm rot="-5400000">
            <a:off x="6844152" y="4890393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4" name="Google Shape;504;p20"/>
          <p:cNvSpPr/>
          <p:nvPr/>
        </p:nvSpPr>
        <p:spPr>
          <a:xfrm rot="-5400000">
            <a:off x="6190504" y="46838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5" name="Google Shape;505;p20"/>
          <p:cNvSpPr/>
          <p:nvPr/>
        </p:nvSpPr>
        <p:spPr>
          <a:xfrm rot="-10525534">
            <a:off x="5238920" y="4892373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6" name="Google Shape;506;p20"/>
          <p:cNvSpPr/>
          <p:nvPr/>
        </p:nvSpPr>
        <p:spPr>
          <a:xfrm rot="404174" flipH="1">
            <a:off x="785585" y="4689076"/>
            <a:ext cx="413061" cy="274938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p20"/>
          <p:cNvSpPr/>
          <p:nvPr/>
        </p:nvSpPr>
        <p:spPr>
          <a:xfrm rot="1079623">
            <a:off x="1721360" y="482999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20"/>
          <p:cNvSpPr/>
          <p:nvPr/>
        </p:nvSpPr>
        <p:spPr>
          <a:xfrm rot="5400000">
            <a:off x="2506675" y="465552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20"/>
          <p:cNvSpPr/>
          <p:nvPr/>
        </p:nvSpPr>
        <p:spPr>
          <a:xfrm rot="5400000">
            <a:off x="3114836" y="4916101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20"/>
          <p:cNvSpPr/>
          <p:nvPr/>
        </p:nvSpPr>
        <p:spPr>
          <a:xfrm rot="-10395802">
            <a:off x="12436" y="4866090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20"/>
          <p:cNvSpPr/>
          <p:nvPr/>
        </p:nvSpPr>
        <p:spPr>
          <a:xfrm rot="10800000">
            <a:off x="445822" y="468385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_AND_TWO_COLUMNS_1"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2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14" name="Google Shape;514;p21"/>
          <p:cNvSpPr txBox="1">
            <a:spLocks noGrp="1"/>
          </p:cNvSpPr>
          <p:nvPr>
            <p:ph type="title" idx="2"/>
          </p:nvPr>
        </p:nvSpPr>
        <p:spPr>
          <a:xfrm>
            <a:off x="870625" y="2905125"/>
            <a:ext cx="3212700" cy="26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2300" b="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15" name="Google Shape;515;p21"/>
          <p:cNvSpPr txBox="1">
            <a:spLocks noGrp="1"/>
          </p:cNvSpPr>
          <p:nvPr>
            <p:ph type="title" idx="3"/>
          </p:nvPr>
        </p:nvSpPr>
        <p:spPr>
          <a:xfrm>
            <a:off x="5064000" y="2905125"/>
            <a:ext cx="3212700" cy="26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2300" b="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16" name="Google Shape;516;p21"/>
          <p:cNvSpPr txBox="1">
            <a:spLocks noGrp="1"/>
          </p:cNvSpPr>
          <p:nvPr>
            <p:ph type="subTitle" idx="1"/>
          </p:nvPr>
        </p:nvSpPr>
        <p:spPr>
          <a:xfrm>
            <a:off x="5060599" y="3314200"/>
            <a:ext cx="3212700" cy="100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17" name="Google Shape;517;p21"/>
          <p:cNvSpPr txBox="1">
            <a:spLocks noGrp="1"/>
          </p:cNvSpPr>
          <p:nvPr>
            <p:ph type="subTitle" idx="4"/>
          </p:nvPr>
        </p:nvSpPr>
        <p:spPr>
          <a:xfrm>
            <a:off x="867300" y="3314200"/>
            <a:ext cx="3212700" cy="100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18" name="Google Shape;518;p21"/>
          <p:cNvSpPr/>
          <p:nvPr/>
        </p:nvSpPr>
        <p:spPr>
          <a:xfrm>
            <a:off x="855838" y="4775688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1"/>
          <p:cNvSpPr/>
          <p:nvPr/>
        </p:nvSpPr>
        <p:spPr>
          <a:xfrm>
            <a:off x="1819425" y="46623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21"/>
          <p:cNvSpPr/>
          <p:nvPr/>
        </p:nvSpPr>
        <p:spPr>
          <a:xfrm rot="444932" flipH="1">
            <a:off x="2605707" y="4727751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1"/>
          <p:cNvSpPr/>
          <p:nvPr/>
        </p:nvSpPr>
        <p:spPr>
          <a:xfrm>
            <a:off x="191950" y="47022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21"/>
          <p:cNvSpPr/>
          <p:nvPr/>
        </p:nvSpPr>
        <p:spPr>
          <a:xfrm>
            <a:off x="5775650" y="47568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21"/>
          <p:cNvSpPr/>
          <p:nvPr/>
        </p:nvSpPr>
        <p:spPr>
          <a:xfrm rot="-4320374">
            <a:off x="3512091" y="4732803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21"/>
          <p:cNvSpPr/>
          <p:nvPr/>
        </p:nvSpPr>
        <p:spPr>
          <a:xfrm>
            <a:off x="5185150" y="46239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21"/>
          <p:cNvSpPr/>
          <p:nvPr/>
        </p:nvSpPr>
        <p:spPr>
          <a:xfrm>
            <a:off x="7200925" y="46963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6" name="Google Shape;526;p21"/>
          <p:cNvSpPr/>
          <p:nvPr/>
        </p:nvSpPr>
        <p:spPr>
          <a:xfrm>
            <a:off x="8558050" y="4620238"/>
            <a:ext cx="401040" cy="27496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21"/>
          <p:cNvSpPr/>
          <p:nvPr/>
        </p:nvSpPr>
        <p:spPr>
          <a:xfrm rot="-4320377">
            <a:off x="6530484" y="477570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8" name="Google Shape;528;p21"/>
          <p:cNvSpPr/>
          <p:nvPr/>
        </p:nvSpPr>
        <p:spPr>
          <a:xfrm>
            <a:off x="7939925" y="46617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29" name="Google Shape;529;p21"/>
          <p:cNvGrpSpPr/>
          <p:nvPr/>
        </p:nvGrpSpPr>
        <p:grpSpPr>
          <a:xfrm rot="1885733">
            <a:off x="4179998" y="4580036"/>
            <a:ext cx="615648" cy="532654"/>
            <a:chOff x="968013" y="650077"/>
            <a:chExt cx="777108" cy="672348"/>
          </a:xfrm>
        </p:grpSpPr>
        <p:sp>
          <p:nvSpPr>
            <p:cNvPr id="530" name="Google Shape;530;p21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21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1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_AND_TWO_COLUMNS_1_1"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2"/>
          <p:cNvSpPr txBox="1">
            <a:spLocks noGrp="1"/>
          </p:cNvSpPr>
          <p:nvPr>
            <p:ph type="body" idx="1"/>
          </p:nvPr>
        </p:nvSpPr>
        <p:spPr>
          <a:xfrm>
            <a:off x="903475" y="1524050"/>
            <a:ext cx="3447300" cy="308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79400">
              <a:spcBef>
                <a:spcPts val="0"/>
              </a:spcBef>
              <a:spcAft>
                <a:spcPts val="0"/>
              </a:spcAft>
              <a:buClr>
                <a:srgbClr val="42FFB7"/>
              </a:buClr>
              <a:buSzPts val="800"/>
              <a:buFont typeface="Nunito Light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FFC800"/>
              </a:buClr>
              <a:buSzPts val="1400"/>
              <a:buFont typeface="Nunito Light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rgbClr val="FFC800"/>
              </a:buClr>
              <a:buSzPts val="1400"/>
              <a:buFont typeface="Nunito Light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rgbClr val="FFC800"/>
              </a:buClr>
              <a:buSzPts val="1400"/>
              <a:buFont typeface="Nunito Light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Nunito Light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Nunito Light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Nunito Light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Nunito Light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535" name="Google Shape;535;p22"/>
          <p:cNvSpPr txBox="1">
            <a:spLocks noGrp="1"/>
          </p:cNvSpPr>
          <p:nvPr>
            <p:ph type="body" idx="2"/>
          </p:nvPr>
        </p:nvSpPr>
        <p:spPr>
          <a:xfrm>
            <a:off x="4793250" y="1524050"/>
            <a:ext cx="3447300" cy="308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79400" rtl="0">
              <a:spcBef>
                <a:spcPts val="300"/>
              </a:spcBef>
              <a:spcAft>
                <a:spcPts val="0"/>
              </a:spcAft>
              <a:buClr>
                <a:srgbClr val="42FFB7"/>
              </a:buClr>
              <a:buSzPts val="800"/>
              <a:buFont typeface="Nunito Light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FFC800"/>
              </a:buClr>
              <a:buSzPts val="1400"/>
              <a:buFont typeface="Nunito Light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Clr>
                <a:srgbClr val="FFC800"/>
              </a:buClr>
              <a:buSzPts val="1400"/>
              <a:buFont typeface="Nunito Light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Clr>
                <a:srgbClr val="FFC800"/>
              </a:buClr>
              <a:buSzPts val="1400"/>
              <a:buFont typeface="Nunito Light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Nunito Light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Nunito Light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Nunito Light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Nunito Light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536" name="Google Shape;536;p22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37" name="Google Shape;537;p22"/>
          <p:cNvSpPr/>
          <p:nvPr/>
        </p:nvSpPr>
        <p:spPr>
          <a:xfrm>
            <a:off x="8366400" y="4699913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8" name="Google Shape;538;p22"/>
          <p:cNvSpPr/>
          <p:nvPr/>
        </p:nvSpPr>
        <p:spPr>
          <a:xfrm>
            <a:off x="8585475" y="17600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9" name="Google Shape;539;p22"/>
          <p:cNvSpPr/>
          <p:nvPr/>
        </p:nvSpPr>
        <p:spPr>
          <a:xfrm>
            <a:off x="84750" y="4781675"/>
            <a:ext cx="401040" cy="27496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0" name="Google Shape;540;p22"/>
          <p:cNvSpPr/>
          <p:nvPr/>
        </p:nvSpPr>
        <p:spPr>
          <a:xfrm>
            <a:off x="7814325" y="3104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1" name="Google Shape;541;p22"/>
          <p:cNvSpPr/>
          <p:nvPr/>
        </p:nvSpPr>
        <p:spPr>
          <a:xfrm>
            <a:off x="6199000" y="620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2" name="Google Shape;542;p22"/>
          <p:cNvSpPr/>
          <p:nvPr/>
        </p:nvSpPr>
        <p:spPr>
          <a:xfrm rot="-4320377">
            <a:off x="368959" y="256532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3" name="Google Shape;543;p22"/>
          <p:cNvSpPr/>
          <p:nvPr/>
        </p:nvSpPr>
        <p:spPr>
          <a:xfrm rot="444932" flipH="1">
            <a:off x="8562507" y="2786464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4" name="Google Shape;544;p22"/>
          <p:cNvSpPr/>
          <p:nvPr/>
        </p:nvSpPr>
        <p:spPr>
          <a:xfrm rot="2135160">
            <a:off x="1247767" y="198638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5" name="Google Shape;545;p22"/>
          <p:cNvSpPr/>
          <p:nvPr/>
        </p:nvSpPr>
        <p:spPr>
          <a:xfrm rot="404198">
            <a:off x="155115" y="286450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6" name="Google Shape;546;p22"/>
          <p:cNvSpPr/>
          <p:nvPr/>
        </p:nvSpPr>
        <p:spPr>
          <a:xfrm>
            <a:off x="6199000" y="49457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7" name="Google Shape;547;p22"/>
          <p:cNvSpPr/>
          <p:nvPr/>
        </p:nvSpPr>
        <p:spPr>
          <a:xfrm>
            <a:off x="3221750" y="48301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48" name="Google Shape;548;p22"/>
          <p:cNvGrpSpPr/>
          <p:nvPr/>
        </p:nvGrpSpPr>
        <p:grpSpPr>
          <a:xfrm flipH="1">
            <a:off x="8546501" y="57109"/>
            <a:ext cx="562549" cy="486713"/>
            <a:chOff x="968013" y="650077"/>
            <a:chExt cx="777108" cy="672348"/>
          </a:xfrm>
        </p:grpSpPr>
        <p:sp>
          <p:nvSpPr>
            <p:cNvPr id="549" name="Google Shape;549;p22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2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2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52" name="Google Shape;552;p22"/>
          <p:cNvSpPr/>
          <p:nvPr/>
        </p:nvSpPr>
        <p:spPr>
          <a:xfrm>
            <a:off x="3901375" y="2449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6"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2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55" name="Google Shape;555;p23"/>
          <p:cNvSpPr txBox="1">
            <a:spLocks noGrp="1"/>
          </p:cNvSpPr>
          <p:nvPr>
            <p:ph type="title" idx="2"/>
          </p:nvPr>
        </p:nvSpPr>
        <p:spPr>
          <a:xfrm>
            <a:off x="884675" y="3095275"/>
            <a:ext cx="2192400" cy="30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56" name="Google Shape;556;p23"/>
          <p:cNvSpPr txBox="1">
            <a:spLocks noGrp="1"/>
          </p:cNvSpPr>
          <p:nvPr>
            <p:ph type="subTitle" idx="1"/>
          </p:nvPr>
        </p:nvSpPr>
        <p:spPr>
          <a:xfrm>
            <a:off x="884675" y="3596099"/>
            <a:ext cx="2192400" cy="86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7" name="Google Shape;557;p23"/>
          <p:cNvSpPr txBox="1">
            <a:spLocks noGrp="1"/>
          </p:cNvSpPr>
          <p:nvPr>
            <p:ph type="title" idx="3"/>
          </p:nvPr>
        </p:nvSpPr>
        <p:spPr>
          <a:xfrm>
            <a:off x="3475797" y="3095275"/>
            <a:ext cx="2192400" cy="30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58" name="Google Shape;558;p23"/>
          <p:cNvSpPr txBox="1">
            <a:spLocks noGrp="1"/>
          </p:cNvSpPr>
          <p:nvPr>
            <p:ph type="subTitle" idx="4"/>
          </p:nvPr>
        </p:nvSpPr>
        <p:spPr>
          <a:xfrm>
            <a:off x="3475799" y="3596099"/>
            <a:ext cx="2192400" cy="86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9" name="Google Shape;559;p23"/>
          <p:cNvSpPr txBox="1">
            <a:spLocks noGrp="1"/>
          </p:cNvSpPr>
          <p:nvPr>
            <p:ph type="title" idx="5"/>
          </p:nvPr>
        </p:nvSpPr>
        <p:spPr>
          <a:xfrm>
            <a:off x="6066925" y="3095275"/>
            <a:ext cx="2192400" cy="30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60" name="Google Shape;560;p23"/>
          <p:cNvSpPr txBox="1">
            <a:spLocks noGrp="1"/>
          </p:cNvSpPr>
          <p:nvPr>
            <p:ph type="subTitle" idx="6"/>
          </p:nvPr>
        </p:nvSpPr>
        <p:spPr>
          <a:xfrm>
            <a:off x="6066929" y="3596099"/>
            <a:ext cx="2192400" cy="86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1" name="Google Shape;561;p23"/>
          <p:cNvSpPr/>
          <p:nvPr/>
        </p:nvSpPr>
        <p:spPr>
          <a:xfrm>
            <a:off x="2324650" y="47269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2" name="Google Shape;562;p23"/>
          <p:cNvSpPr/>
          <p:nvPr/>
        </p:nvSpPr>
        <p:spPr>
          <a:xfrm rot="-4320377">
            <a:off x="285359" y="11478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3" name="Google Shape;563;p23"/>
          <p:cNvSpPr/>
          <p:nvPr/>
        </p:nvSpPr>
        <p:spPr>
          <a:xfrm>
            <a:off x="305350" y="10538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4" name="Google Shape;564;p23"/>
          <p:cNvSpPr/>
          <p:nvPr/>
        </p:nvSpPr>
        <p:spPr>
          <a:xfrm rot="140820">
            <a:off x="638241" y="465923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5" name="Google Shape;565;p23"/>
          <p:cNvSpPr/>
          <p:nvPr/>
        </p:nvSpPr>
        <p:spPr>
          <a:xfrm>
            <a:off x="275900" y="253297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6" name="Google Shape;566;p23"/>
          <p:cNvSpPr/>
          <p:nvPr/>
        </p:nvSpPr>
        <p:spPr>
          <a:xfrm>
            <a:off x="339425" y="39415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7" name="Google Shape;567;p23"/>
          <p:cNvSpPr/>
          <p:nvPr/>
        </p:nvSpPr>
        <p:spPr>
          <a:xfrm rot="-5125534">
            <a:off x="2681349" y="141432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8" name="Google Shape;568;p23"/>
          <p:cNvSpPr/>
          <p:nvPr/>
        </p:nvSpPr>
        <p:spPr>
          <a:xfrm>
            <a:off x="8602663" y="17232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9" name="Google Shape;569;p23"/>
          <p:cNvSpPr/>
          <p:nvPr/>
        </p:nvSpPr>
        <p:spPr>
          <a:xfrm>
            <a:off x="5837050" y="482703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0" name="Google Shape;570;p23"/>
          <p:cNvSpPr/>
          <p:nvPr/>
        </p:nvSpPr>
        <p:spPr>
          <a:xfrm rot="444932" flipH="1">
            <a:off x="8626757" y="968164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" name="Google Shape;571;p23"/>
          <p:cNvSpPr/>
          <p:nvPr/>
        </p:nvSpPr>
        <p:spPr>
          <a:xfrm>
            <a:off x="4346975" y="48611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23"/>
          <p:cNvSpPr/>
          <p:nvPr/>
        </p:nvSpPr>
        <p:spPr>
          <a:xfrm>
            <a:off x="7029250" y="2504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3" name="Google Shape;573;p23"/>
          <p:cNvSpPr/>
          <p:nvPr/>
        </p:nvSpPr>
        <p:spPr>
          <a:xfrm rot="2135160">
            <a:off x="4378492" y="268476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4" name="Google Shape;574;p23"/>
          <p:cNvSpPr/>
          <p:nvPr/>
        </p:nvSpPr>
        <p:spPr>
          <a:xfrm rot="-4320374">
            <a:off x="8703129" y="2541828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5" name="Google Shape;575;p23"/>
          <p:cNvSpPr/>
          <p:nvPr/>
        </p:nvSpPr>
        <p:spPr>
          <a:xfrm>
            <a:off x="1535188" y="28446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6" name="Google Shape;576;p23"/>
          <p:cNvSpPr/>
          <p:nvPr/>
        </p:nvSpPr>
        <p:spPr>
          <a:xfrm>
            <a:off x="5726100" y="2063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23"/>
          <p:cNvSpPr/>
          <p:nvPr/>
        </p:nvSpPr>
        <p:spPr>
          <a:xfrm>
            <a:off x="8511675" y="4779100"/>
            <a:ext cx="401040" cy="27496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8" name="Google Shape;578;p23"/>
          <p:cNvSpPr/>
          <p:nvPr/>
        </p:nvSpPr>
        <p:spPr>
          <a:xfrm rot="-4320377">
            <a:off x="8602659" y="3707152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9" name="Google Shape;579;p23"/>
          <p:cNvSpPr/>
          <p:nvPr/>
        </p:nvSpPr>
        <p:spPr>
          <a:xfrm>
            <a:off x="7322050" y="4726388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5"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2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2" name="Google Shape;582;p24"/>
          <p:cNvSpPr txBox="1">
            <a:spLocks noGrp="1"/>
          </p:cNvSpPr>
          <p:nvPr>
            <p:ph type="title" idx="2"/>
          </p:nvPr>
        </p:nvSpPr>
        <p:spPr>
          <a:xfrm>
            <a:off x="2130225" y="1771650"/>
            <a:ext cx="1924800" cy="27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83" name="Google Shape;583;p24"/>
          <p:cNvSpPr txBox="1">
            <a:spLocks noGrp="1"/>
          </p:cNvSpPr>
          <p:nvPr>
            <p:ph type="subTitle" idx="1"/>
          </p:nvPr>
        </p:nvSpPr>
        <p:spPr>
          <a:xfrm>
            <a:off x="2130200" y="2234353"/>
            <a:ext cx="1924800" cy="6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4" name="Google Shape;584;p24"/>
          <p:cNvSpPr txBox="1">
            <a:spLocks noGrp="1"/>
          </p:cNvSpPr>
          <p:nvPr>
            <p:ph type="title" idx="3"/>
          </p:nvPr>
        </p:nvSpPr>
        <p:spPr>
          <a:xfrm>
            <a:off x="5581575" y="1780100"/>
            <a:ext cx="1924800" cy="27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85" name="Google Shape;585;p24"/>
          <p:cNvSpPr txBox="1">
            <a:spLocks noGrp="1"/>
          </p:cNvSpPr>
          <p:nvPr>
            <p:ph type="subTitle" idx="4"/>
          </p:nvPr>
        </p:nvSpPr>
        <p:spPr>
          <a:xfrm>
            <a:off x="5581566" y="2234353"/>
            <a:ext cx="1924800" cy="6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6" name="Google Shape;586;p24"/>
          <p:cNvSpPr txBox="1">
            <a:spLocks noGrp="1"/>
          </p:cNvSpPr>
          <p:nvPr>
            <p:ph type="title" idx="5"/>
          </p:nvPr>
        </p:nvSpPr>
        <p:spPr>
          <a:xfrm>
            <a:off x="2130200" y="3289575"/>
            <a:ext cx="1924800" cy="27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87" name="Google Shape;587;p24"/>
          <p:cNvSpPr txBox="1">
            <a:spLocks noGrp="1"/>
          </p:cNvSpPr>
          <p:nvPr>
            <p:ph type="subTitle" idx="6"/>
          </p:nvPr>
        </p:nvSpPr>
        <p:spPr>
          <a:xfrm>
            <a:off x="2130200" y="3743953"/>
            <a:ext cx="1924800" cy="6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8" name="Google Shape;588;p24"/>
          <p:cNvSpPr txBox="1">
            <a:spLocks noGrp="1"/>
          </p:cNvSpPr>
          <p:nvPr>
            <p:ph type="title" idx="7"/>
          </p:nvPr>
        </p:nvSpPr>
        <p:spPr>
          <a:xfrm>
            <a:off x="5581575" y="3289700"/>
            <a:ext cx="1924800" cy="27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89" name="Google Shape;589;p24"/>
          <p:cNvSpPr txBox="1">
            <a:spLocks noGrp="1"/>
          </p:cNvSpPr>
          <p:nvPr>
            <p:ph type="subTitle" idx="8"/>
          </p:nvPr>
        </p:nvSpPr>
        <p:spPr>
          <a:xfrm>
            <a:off x="5581566" y="3743953"/>
            <a:ext cx="1924800" cy="66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0" name="Google Shape;590;p24"/>
          <p:cNvSpPr/>
          <p:nvPr/>
        </p:nvSpPr>
        <p:spPr>
          <a:xfrm rot="10800000">
            <a:off x="1365299" y="4798061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1" name="Google Shape;591;p24"/>
          <p:cNvSpPr/>
          <p:nvPr/>
        </p:nvSpPr>
        <p:spPr>
          <a:xfrm rot="10464252">
            <a:off x="7714403" y="469573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2" name="Google Shape;592;p24"/>
          <p:cNvSpPr/>
          <p:nvPr/>
        </p:nvSpPr>
        <p:spPr>
          <a:xfrm rot="6143836">
            <a:off x="8449687" y="3946259"/>
            <a:ext cx="219075" cy="179076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3" name="Google Shape;593;p24"/>
          <p:cNvSpPr/>
          <p:nvPr/>
        </p:nvSpPr>
        <p:spPr>
          <a:xfrm rot="10464274">
            <a:off x="8120483" y="4833763"/>
            <a:ext cx="110946" cy="110946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4" name="Google Shape;594;p24"/>
          <p:cNvSpPr/>
          <p:nvPr/>
        </p:nvSpPr>
        <p:spPr>
          <a:xfrm rot="10464274">
            <a:off x="8809837" y="3679726"/>
            <a:ext cx="110946" cy="110946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5" name="Google Shape;595;p24"/>
          <p:cNvSpPr/>
          <p:nvPr/>
        </p:nvSpPr>
        <p:spPr>
          <a:xfrm rot="10605016">
            <a:off x="8676782" y="4208049"/>
            <a:ext cx="294651" cy="240850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6" name="Google Shape;596;p24"/>
          <p:cNvSpPr/>
          <p:nvPr/>
        </p:nvSpPr>
        <p:spPr>
          <a:xfrm rot="10464237">
            <a:off x="8759919" y="4765187"/>
            <a:ext cx="237990" cy="244817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7" name="Google Shape;597;p24"/>
          <p:cNvSpPr/>
          <p:nvPr/>
        </p:nvSpPr>
        <p:spPr>
          <a:xfrm rot="10800000">
            <a:off x="129224" y="4695748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" name="Google Shape;598;p24"/>
          <p:cNvSpPr/>
          <p:nvPr/>
        </p:nvSpPr>
        <p:spPr>
          <a:xfrm rot="10800000">
            <a:off x="441107" y="3658211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9" name="Google Shape;599;p24"/>
          <p:cNvSpPr/>
          <p:nvPr/>
        </p:nvSpPr>
        <p:spPr>
          <a:xfrm rot="10800000">
            <a:off x="909370" y="4729811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0" name="Google Shape;600;p24"/>
          <p:cNvSpPr/>
          <p:nvPr/>
        </p:nvSpPr>
        <p:spPr>
          <a:xfrm rot="5674466">
            <a:off x="151151" y="4151178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1" name="Google Shape;601;p24"/>
          <p:cNvSpPr/>
          <p:nvPr/>
        </p:nvSpPr>
        <p:spPr>
          <a:xfrm rot="10800000">
            <a:off x="8714572" y="82718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2" name="Google Shape;602;p24"/>
          <p:cNvSpPr/>
          <p:nvPr/>
        </p:nvSpPr>
        <p:spPr>
          <a:xfrm rot="10800000">
            <a:off x="8086412" y="255923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3" name="Google Shape;603;p24"/>
          <p:cNvSpPr/>
          <p:nvPr/>
        </p:nvSpPr>
        <p:spPr>
          <a:xfrm rot="10800000">
            <a:off x="8823432" y="688674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" name="Google Shape;604;p24"/>
          <p:cNvSpPr/>
          <p:nvPr/>
        </p:nvSpPr>
        <p:spPr>
          <a:xfrm rot="10800000">
            <a:off x="1399370" y="116774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5" name="Google Shape;605;p24"/>
          <p:cNvSpPr/>
          <p:nvPr/>
        </p:nvSpPr>
        <p:spPr>
          <a:xfrm rot="442311">
            <a:off x="97974" y="688650"/>
            <a:ext cx="401048" cy="274969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6" name="Google Shape;606;p24"/>
          <p:cNvSpPr/>
          <p:nvPr/>
        </p:nvSpPr>
        <p:spPr>
          <a:xfrm rot="10800000">
            <a:off x="408995" y="82161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7"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2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09" name="Google Shape;609;p25"/>
          <p:cNvSpPr txBox="1">
            <a:spLocks noGrp="1"/>
          </p:cNvSpPr>
          <p:nvPr>
            <p:ph type="title" idx="2"/>
          </p:nvPr>
        </p:nvSpPr>
        <p:spPr>
          <a:xfrm>
            <a:off x="1004375" y="1722600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610" name="Google Shape;610;p25"/>
          <p:cNvSpPr txBox="1">
            <a:spLocks noGrp="1"/>
          </p:cNvSpPr>
          <p:nvPr>
            <p:ph type="subTitle" idx="1"/>
          </p:nvPr>
        </p:nvSpPr>
        <p:spPr>
          <a:xfrm>
            <a:off x="1004376" y="2208044"/>
            <a:ext cx="2229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1" name="Google Shape;611;p25"/>
          <p:cNvSpPr txBox="1">
            <a:spLocks noGrp="1"/>
          </p:cNvSpPr>
          <p:nvPr>
            <p:ph type="title" idx="3"/>
          </p:nvPr>
        </p:nvSpPr>
        <p:spPr>
          <a:xfrm>
            <a:off x="3457034" y="1722600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612" name="Google Shape;612;p25"/>
          <p:cNvSpPr txBox="1">
            <a:spLocks noGrp="1"/>
          </p:cNvSpPr>
          <p:nvPr>
            <p:ph type="subTitle" idx="4"/>
          </p:nvPr>
        </p:nvSpPr>
        <p:spPr>
          <a:xfrm>
            <a:off x="3457036" y="2208044"/>
            <a:ext cx="2229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3" name="Google Shape;613;p25"/>
          <p:cNvSpPr txBox="1">
            <a:spLocks noGrp="1"/>
          </p:cNvSpPr>
          <p:nvPr>
            <p:ph type="title" idx="5"/>
          </p:nvPr>
        </p:nvSpPr>
        <p:spPr>
          <a:xfrm>
            <a:off x="1004375" y="3422163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614" name="Google Shape;614;p25"/>
          <p:cNvSpPr txBox="1">
            <a:spLocks noGrp="1"/>
          </p:cNvSpPr>
          <p:nvPr>
            <p:ph type="subTitle" idx="6"/>
          </p:nvPr>
        </p:nvSpPr>
        <p:spPr>
          <a:xfrm>
            <a:off x="1004376" y="3905456"/>
            <a:ext cx="2229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5" name="Google Shape;615;p25"/>
          <p:cNvSpPr txBox="1">
            <a:spLocks noGrp="1"/>
          </p:cNvSpPr>
          <p:nvPr>
            <p:ph type="title" idx="7"/>
          </p:nvPr>
        </p:nvSpPr>
        <p:spPr>
          <a:xfrm>
            <a:off x="3457034" y="3422163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616" name="Google Shape;616;p25"/>
          <p:cNvSpPr txBox="1">
            <a:spLocks noGrp="1"/>
          </p:cNvSpPr>
          <p:nvPr>
            <p:ph type="subTitle" idx="8"/>
          </p:nvPr>
        </p:nvSpPr>
        <p:spPr>
          <a:xfrm>
            <a:off x="3457036" y="3905456"/>
            <a:ext cx="2229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7" name="Google Shape;617;p25"/>
          <p:cNvSpPr txBox="1">
            <a:spLocks noGrp="1"/>
          </p:cNvSpPr>
          <p:nvPr>
            <p:ph type="title" idx="9"/>
          </p:nvPr>
        </p:nvSpPr>
        <p:spPr>
          <a:xfrm>
            <a:off x="5909700" y="1722600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618" name="Google Shape;618;p25"/>
          <p:cNvSpPr txBox="1">
            <a:spLocks noGrp="1"/>
          </p:cNvSpPr>
          <p:nvPr>
            <p:ph type="subTitle" idx="13"/>
          </p:nvPr>
        </p:nvSpPr>
        <p:spPr>
          <a:xfrm>
            <a:off x="5909703" y="2208044"/>
            <a:ext cx="2229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9" name="Google Shape;619;p25"/>
          <p:cNvSpPr txBox="1">
            <a:spLocks noGrp="1"/>
          </p:cNvSpPr>
          <p:nvPr>
            <p:ph type="title" idx="14"/>
          </p:nvPr>
        </p:nvSpPr>
        <p:spPr>
          <a:xfrm>
            <a:off x="5909700" y="3422163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620" name="Google Shape;620;p25"/>
          <p:cNvSpPr txBox="1">
            <a:spLocks noGrp="1"/>
          </p:cNvSpPr>
          <p:nvPr>
            <p:ph type="subTitle" idx="15"/>
          </p:nvPr>
        </p:nvSpPr>
        <p:spPr>
          <a:xfrm>
            <a:off x="5909703" y="3905456"/>
            <a:ext cx="2229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1" name="Google Shape;621;p25"/>
          <p:cNvSpPr/>
          <p:nvPr/>
        </p:nvSpPr>
        <p:spPr>
          <a:xfrm rot="10800000">
            <a:off x="8629501" y="319113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2" name="Google Shape;622;p25"/>
          <p:cNvSpPr/>
          <p:nvPr/>
        </p:nvSpPr>
        <p:spPr>
          <a:xfrm rot="6479623">
            <a:off x="8340830" y="394790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3" name="Google Shape;623;p25"/>
          <p:cNvSpPr/>
          <p:nvPr/>
        </p:nvSpPr>
        <p:spPr>
          <a:xfrm rot="6479623">
            <a:off x="86430" y="607466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4" name="Google Shape;624;p25"/>
          <p:cNvSpPr/>
          <p:nvPr/>
        </p:nvSpPr>
        <p:spPr>
          <a:xfrm rot="10800000">
            <a:off x="463368" y="193876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5" name="Google Shape;625;p25"/>
          <p:cNvSpPr/>
          <p:nvPr/>
        </p:nvSpPr>
        <p:spPr>
          <a:xfrm rot="10800000">
            <a:off x="8575428" y="128336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6" name="Google Shape;626;p25"/>
          <p:cNvSpPr/>
          <p:nvPr/>
        </p:nvSpPr>
        <p:spPr>
          <a:xfrm rot="10800000">
            <a:off x="8595418" y="180211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7" name="Google Shape;627;p25"/>
          <p:cNvSpPr/>
          <p:nvPr/>
        </p:nvSpPr>
        <p:spPr>
          <a:xfrm rot="6479623">
            <a:off x="8698205" y="129270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8" name="Google Shape;628;p25"/>
          <p:cNvSpPr/>
          <p:nvPr/>
        </p:nvSpPr>
        <p:spPr>
          <a:xfrm rot="10800000">
            <a:off x="8907518" y="308762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9" name="Google Shape;629;p25"/>
          <p:cNvSpPr/>
          <p:nvPr/>
        </p:nvSpPr>
        <p:spPr>
          <a:xfrm rot="525784">
            <a:off x="8758139" y="691336"/>
            <a:ext cx="296982" cy="20364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0" name="Google Shape;630;p25"/>
          <p:cNvSpPr/>
          <p:nvPr/>
        </p:nvSpPr>
        <p:spPr>
          <a:xfrm rot="10800000">
            <a:off x="8851138" y="381590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1" name="Google Shape;631;p25"/>
          <p:cNvSpPr/>
          <p:nvPr/>
        </p:nvSpPr>
        <p:spPr>
          <a:xfrm rot="10800000">
            <a:off x="8629501" y="282095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2" name="Google Shape;632;p25"/>
          <p:cNvSpPr/>
          <p:nvPr/>
        </p:nvSpPr>
        <p:spPr>
          <a:xfrm rot="10800000">
            <a:off x="8817068" y="229960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3" name="Google Shape;633;p25"/>
          <p:cNvSpPr/>
          <p:nvPr/>
        </p:nvSpPr>
        <p:spPr>
          <a:xfrm rot="-10659180">
            <a:off x="8660418" y="433737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4" name="Google Shape;634;p25"/>
          <p:cNvSpPr/>
          <p:nvPr/>
        </p:nvSpPr>
        <p:spPr>
          <a:xfrm rot="10800000">
            <a:off x="8688757" y="4897199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5" name="Google Shape;635;p25"/>
          <p:cNvSpPr/>
          <p:nvPr/>
        </p:nvSpPr>
        <p:spPr>
          <a:xfrm rot="10800000">
            <a:off x="239918" y="156421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6" name="Google Shape;636;p25"/>
          <p:cNvSpPr/>
          <p:nvPr/>
        </p:nvSpPr>
        <p:spPr>
          <a:xfrm rot="6479623">
            <a:off x="428468" y="947016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7" name="Google Shape;637;p25"/>
          <p:cNvSpPr/>
          <p:nvPr/>
        </p:nvSpPr>
        <p:spPr>
          <a:xfrm rot="10800000">
            <a:off x="185568" y="474990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8" name="Google Shape;638;p25"/>
          <p:cNvSpPr/>
          <p:nvPr/>
        </p:nvSpPr>
        <p:spPr>
          <a:xfrm rot="-10659180">
            <a:off x="223093" y="9745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9" name="Google Shape;639;p25"/>
          <p:cNvSpPr/>
          <p:nvPr/>
        </p:nvSpPr>
        <p:spPr>
          <a:xfrm rot="10800000">
            <a:off x="210469" y="2478674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0" name="Google Shape;640;p25"/>
          <p:cNvSpPr/>
          <p:nvPr/>
        </p:nvSpPr>
        <p:spPr>
          <a:xfrm rot="10800000">
            <a:off x="497451" y="371236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1" name="Google Shape;641;p25"/>
          <p:cNvSpPr/>
          <p:nvPr/>
        </p:nvSpPr>
        <p:spPr>
          <a:xfrm rot="10800000">
            <a:off x="314963" y="319113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2" name="Google Shape;642;p25"/>
          <p:cNvSpPr/>
          <p:nvPr/>
        </p:nvSpPr>
        <p:spPr>
          <a:xfrm rot="5674466">
            <a:off x="207494" y="4205334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CUSTOM_8"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26"/>
          <p:cNvSpPr txBox="1">
            <a:spLocks noGrp="1"/>
          </p:cNvSpPr>
          <p:nvPr>
            <p:ph type="title" hasCustomPrompt="1"/>
          </p:nvPr>
        </p:nvSpPr>
        <p:spPr>
          <a:xfrm>
            <a:off x="2223600" y="670225"/>
            <a:ext cx="46968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45" name="Google Shape;645;p26"/>
          <p:cNvSpPr txBox="1">
            <a:spLocks noGrp="1"/>
          </p:cNvSpPr>
          <p:nvPr>
            <p:ph type="subTitle" idx="1"/>
          </p:nvPr>
        </p:nvSpPr>
        <p:spPr>
          <a:xfrm>
            <a:off x="2223600" y="1439125"/>
            <a:ext cx="4696800" cy="30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 sz="17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646" name="Google Shape;646;p26"/>
          <p:cNvSpPr txBox="1">
            <a:spLocks noGrp="1"/>
          </p:cNvSpPr>
          <p:nvPr>
            <p:ph type="title" idx="2" hasCustomPrompt="1"/>
          </p:nvPr>
        </p:nvSpPr>
        <p:spPr>
          <a:xfrm>
            <a:off x="2223600" y="1954311"/>
            <a:ext cx="46968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47" name="Google Shape;647;p26"/>
          <p:cNvSpPr txBox="1">
            <a:spLocks noGrp="1"/>
          </p:cNvSpPr>
          <p:nvPr>
            <p:ph type="subTitle" idx="3"/>
          </p:nvPr>
        </p:nvSpPr>
        <p:spPr>
          <a:xfrm>
            <a:off x="2223600" y="2723200"/>
            <a:ext cx="4696800" cy="30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 sz="17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648" name="Google Shape;648;p26"/>
          <p:cNvSpPr txBox="1">
            <a:spLocks noGrp="1"/>
          </p:cNvSpPr>
          <p:nvPr>
            <p:ph type="title" idx="4" hasCustomPrompt="1"/>
          </p:nvPr>
        </p:nvSpPr>
        <p:spPr>
          <a:xfrm>
            <a:off x="2223600" y="3265638"/>
            <a:ext cx="46968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49" name="Google Shape;649;p26"/>
          <p:cNvSpPr txBox="1">
            <a:spLocks noGrp="1"/>
          </p:cNvSpPr>
          <p:nvPr>
            <p:ph type="subTitle" idx="5"/>
          </p:nvPr>
        </p:nvSpPr>
        <p:spPr>
          <a:xfrm>
            <a:off x="2223600" y="4034550"/>
            <a:ext cx="4696800" cy="30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 sz="17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650" name="Google Shape;650;p26"/>
          <p:cNvSpPr/>
          <p:nvPr/>
        </p:nvSpPr>
        <p:spPr>
          <a:xfrm rot="10800000">
            <a:off x="174679" y="386729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26"/>
          <p:cNvSpPr/>
          <p:nvPr/>
        </p:nvSpPr>
        <p:spPr>
          <a:xfrm rot="-1067460" flipH="1">
            <a:off x="150664" y="118727"/>
            <a:ext cx="413079" cy="27495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2" name="Google Shape;652;p26"/>
          <p:cNvSpPr/>
          <p:nvPr/>
        </p:nvSpPr>
        <p:spPr>
          <a:xfrm rot="6479623">
            <a:off x="154692" y="1005446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3" name="Google Shape;653;p26"/>
          <p:cNvSpPr/>
          <p:nvPr/>
        </p:nvSpPr>
        <p:spPr>
          <a:xfrm rot="10800000">
            <a:off x="349154" y="177077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4" name="Google Shape;654;p26"/>
          <p:cNvSpPr/>
          <p:nvPr/>
        </p:nvSpPr>
        <p:spPr>
          <a:xfrm rot="10800000">
            <a:off x="468799" y="324809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26"/>
          <p:cNvSpPr/>
          <p:nvPr/>
        </p:nvSpPr>
        <p:spPr>
          <a:xfrm rot="10800000">
            <a:off x="8678604" y="104482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6" name="Google Shape;656;p26"/>
          <p:cNvSpPr/>
          <p:nvPr/>
        </p:nvSpPr>
        <p:spPr>
          <a:xfrm rot="6479623">
            <a:off x="8658617" y="4088671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26"/>
          <p:cNvSpPr/>
          <p:nvPr/>
        </p:nvSpPr>
        <p:spPr>
          <a:xfrm rot="10800000">
            <a:off x="8678604" y="478823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8" name="Google Shape;658;p26"/>
          <p:cNvSpPr/>
          <p:nvPr/>
        </p:nvSpPr>
        <p:spPr>
          <a:xfrm rot="-10659180">
            <a:off x="8716129" y="13578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9" name="Google Shape;659;p26"/>
          <p:cNvSpPr/>
          <p:nvPr/>
        </p:nvSpPr>
        <p:spPr>
          <a:xfrm rot="10800000">
            <a:off x="8777605" y="183522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0" name="Google Shape;660;p26"/>
          <p:cNvSpPr/>
          <p:nvPr/>
        </p:nvSpPr>
        <p:spPr>
          <a:xfrm rot="10800000">
            <a:off x="156712" y="237892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1" name="Google Shape;661;p26"/>
          <p:cNvSpPr/>
          <p:nvPr/>
        </p:nvSpPr>
        <p:spPr>
          <a:xfrm rot="10800000">
            <a:off x="8567649" y="262993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2" name="Google Shape;662;p26"/>
          <p:cNvSpPr/>
          <p:nvPr/>
        </p:nvSpPr>
        <p:spPr>
          <a:xfrm rot="10800000">
            <a:off x="468799" y="474609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3" name="Google Shape;663;p26"/>
          <p:cNvSpPr/>
          <p:nvPr/>
        </p:nvSpPr>
        <p:spPr>
          <a:xfrm rot="5674466">
            <a:off x="8749268" y="3313714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4" name="Google Shape;664;p26"/>
          <p:cNvSpPr/>
          <p:nvPr/>
        </p:nvSpPr>
        <p:spPr>
          <a:xfrm rot="10800000">
            <a:off x="5353201" y="4712041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26"/>
          <p:cNvSpPr/>
          <p:nvPr/>
        </p:nvSpPr>
        <p:spPr>
          <a:xfrm rot="10800000">
            <a:off x="7318254" y="471204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6" name="Google Shape;666;p26"/>
          <p:cNvSpPr/>
          <p:nvPr/>
        </p:nvSpPr>
        <p:spPr>
          <a:xfrm rot="10800000">
            <a:off x="6227049" y="41322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7" name="Google Shape;667;p26"/>
          <p:cNvSpPr/>
          <p:nvPr/>
        </p:nvSpPr>
        <p:spPr>
          <a:xfrm rot="10800000">
            <a:off x="2409979" y="34624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8" name="Google Shape;668;p26"/>
          <p:cNvSpPr/>
          <p:nvPr/>
        </p:nvSpPr>
        <p:spPr>
          <a:xfrm rot="-1423183" flipH="1">
            <a:off x="4066460" y="4740276"/>
            <a:ext cx="413034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9" name="Google Shape;669;p26"/>
          <p:cNvSpPr/>
          <p:nvPr/>
        </p:nvSpPr>
        <p:spPr>
          <a:xfrm rot="10800000">
            <a:off x="6389787" y="466992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0" name="Google Shape;670;p26"/>
          <p:cNvSpPr/>
          <p:nvPr/>
        </p:nvSpPr>
        <p:spPr>
          <a:xfrm rot="10800000">
            <a:off x="720166" y="7252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1" name="Google Shape;671;p26"/>
          <p:cNvSpPr/>
          <p:nvPr/>
        </p:nvSpPr>
        <p:spPr>
          <a:xfrm rot="10800000">
            <a:off x="3192741" y="7252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2" name="Google Shape;672;p26"/>
          <p:cNvSpPr/>
          <p:nvPr/>
        </p:nvSpPr>
        <p:spPr>
          <a:xfrm rot="-1186994">
            <a:off x="7168853" y="159803"/>
            <a:ext cx="296962" cy="203630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26"/>
          <p:cNvSpPr/>
          <p:nvPr/>
        </p:nvSpPr>
        <p:spPr>
          <a:xfrm rot="-10395802">
            <a:off x="1097251" y="4576882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4" name="Google Shape;674;p26"/>
          <p:cNvSpPr/>
          <p:nvPr/>
        </p:nvSpPr>
        <p:spPr>
          <a:xfrm rot="10800000">
            <a:off x="4701262" y="20614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26"/>
          <p:cNvSpPr/>
          <p:nvPr/>
        </p:nvSpPr>
        <p:spPr>
          <a:xfrm rot="10800000">
            <a:off x="3013654" y="456239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6" name="Google Shape;676;p26"/>
          <p:cNvSpPr/>
          <p:nvPr/>
        </p:nvSpPr>
        <p:spPr>
          <a:xfrm rot="10800000">
            <a:off x="2008880" y="4755353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CUSTOM_8_1">
    <p:spTree>
      <p:nvGrpSpPr>
        <p:cNvPr id="1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27"/>
          <p:cNvSpPr txBox="1">
            <a:spLocks noGrp="1"/>
          </p:cNvSpPr>
          <p:nvPr>
            <p:ph type="title" hasCustomPrompt="1"/>
          </p:nvPr>
        </p:nvSpPr>
        <p:spPr>
          <a:xfrm>
            <a:off x="980919" y="1342088"/>
            <a:ext cx="2173200" cy="4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6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79" name="Google Shape;679;p27"/>
          <p:cNvSpPr txBox="1">
            <a:spLocks noGrp="1"/>
          </p:cNvSpPr>
          <p:nvPr>
            <p:ph type="subTitle" idx="1"/>
          </p:nvPr>
        </p:nvSpPr>
        <p:spPr>
          <a:xfrm>
            <a:off x="980919" y="3624850"/>
            <a:ext cx="2173200" cy="8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680" name="Google Shape;680;p27"/>
          <p:cNvSpPr txBox="1">
            <a:spLocks noGrp="1"/>
          </p:cNvSpPr>
          <p:nvPr>
            <p:ph type="subTitle" idx="2"/>
          </p:nvPr>
        </p:nvSpPr>
        <p:spPr>
          <a:xfrm>
            <a:off x="980919" y="3000600"/>
            <a:ext cx="21732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accent2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681" name="Google Shape;681;p27"/>
          <p:cNvSpPr txBox="1">
            <a:spLocks noGrp="1"/>
          </p:cNvSpPr>
          <p:nvPr>
            <p:ph type="title" idx="3" hasCustomPrompt="1"/>
          </p:nvPr>
        </p:nvSpPr>
        <p:spPr>
          <a:xfrm>
            <a:off x="3527815" y="1342088"/>
            <a:ext cx="2173200" cy="4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6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82" name="Google Shape;682;p27"/>
          <p:cNvSpPr txBox="1">
            <a:spLocks noGrp="1"/>
          </p:cNvSpPr>
          <p:nvPr>
            <p:ph type="subTitle" idx="4"/>
          </p:nvPr>
        </p:nvSpPr>
        <p:spPr>
          <a:xfrm>
            <a:off x="3527815" y="3624850"/>
            <a:ext cx="2173200" cy="8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683" name="Google Shape;683;p27"/>
          <p:cNvSpPr txBox="1">
            <a:spLocks noGrp="1"/>
          </p:cNvSpPr>
          <p:nvPr>
            <p:ph type="subTitle" idx="5"/>
          </p:nvPr>
        </p:nvSpPr>
        <p:spPr>
          <a:xfrm>
            <a:off x="3527815" y="3000600"/>
            <a:ext cx="21732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accent3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684" name="Google Shape;684;p27"/>
          <p:cNvSpPr txBox="1">
            <a:spLocks noGrp="1"/>
          </p:cNvSpPr>
          <p:nvPr>
            <p:ph type="title" idx="6" hasCustomPrompt="1"/>
          </p:nvPr>
        </p:nvSpPr>
        <p:spPr>
          <a:xfrm>
            <a:off x="6045155" y="1342088"/>
            <a:ext cx="2173200" cy="4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3600">
                <a:solidFill>
                  <a:schemeClr val="accent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85" name="Google Shape;685;p27"/>
          <p:cNvSpPr txBox="1">
            <a:spLocks noGrp="1"/>
          </p:cNvSpPr>
          <p:nvPr>
            <p:ph type="subTitle" idx="7"/>
          </p:nvPr>
        </p:nvSpPr>
        <p:spPr>
          <a:xfrm>
            <a:off x="6045155" y="3624850"/>
            <a:ext cx="2173200" cy="8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686" name="Google Shape;686;p27"/>
          <p:cNvSpPr txBox="1">
            <a:spLocks noGrp="1"/>
          </p:cNvSpPr>
          <p:nvPr>
            <p:ph type="subTitle" idx="8"/>
          </p:nvPr>
        </p:nvSpPr>
        <p:spPr>
          <a:xfrm>
            <a:off x="6045155" y="3000600"/>
            <a:ext cx="21732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accent6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687" name="Google Shape;687;p27"/>
          <p:cNvSpPr txBox="1">
            <a:spLocks noGrp="1"/>
          </p:cNvSpPr>
          <p:nvPr>
            <p:ph type="title" idx="9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88" name="Google Shape;688;p27"/>
          <p:cNvSpPr/>
          <p:nvPr/>
        </p:nvSpPr>
        <p:spPr>
          <a:xfrm rot="10800000">
            <a:off x="174679" y="386729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9" name="Google Shape;689;p27"/>
          <p:cNvSpPr/>
          <p:nvPr/>
        </p:nvSpPr>
        <p:spPr>
          <a:xfrm rot="-3198899" flipH="1">
            <a:off x="150684" y="118715"/>
            <a:ext cx="413058" cy="274965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0" name="Google Shape;690;p27"/>
          <p:cNvSpPr/>
          <p:nvPr/>
        </p:nvSpPr>
        <p:spPr>
          <a:xfrm rot="6479623">
            <a:off x="154692" y="1005446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1" name="Google Shape;691;p27"/>
          <p:cNvSpPr/>
          <p:nvPr/>
        </p:nvSpPr>
        <p:spPr>
          <a:xfrm rot="10800000">
            <a:off x="349154" y="177077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27"/>
          <p:cNvSpPr/>
          <p:nvPr/>
        </p:nvSpPr>
        <p:spPr>
          <a:xfrm rot="10800000">
            <a:off x="453849" y="309569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3" name="Google Shape;693;p27"/>
          <p:cNvSpPr/>
          <p:nvPr/>
        </p:nvSpPr>
        <p:spPr>
          <a:xfrm rot="10800000">
            <a:off x="8678604" y="104482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4" name="Google Shape;694;p27"/>
          <p:cNvSpPr/>
          <p:nvPr/>
        </p:nvSpPr>
        <p:spPr>
          <a:xfrm rot="10800000">
            <a:off x="8678604" y="478823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5" name="Google Shape;695;p27"/>
          <p:cNvSpPr/>
          <p:nvPr/>
        </p:nvSpPr>
        <p:spPr>
          <a:xfrm rot="-10659180">
            <a:off x="8716129" y="13578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6" name="Google Shape;696;p27"/>
          <p:cNvSpPr/>
          <p:nvPr/>
        </p:nvSpPr>
        <p:spPr>
          <a:xfrm rot="10800000">
            <a:off x="8777605" y="1835228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7" name="Google Shape;697;p27"/>
          <p:cNvSpPr/>
          <p:nvPr/>
        </p:nvSpPr>
        <p:spPr>
          <a:xfrm rot="10800000">
            <a:off x="145237" y="231224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8" name="Google Shape;698;p27"/>
          <p:cNvSpPr/>
          <p:nvPr/>
        </p:nvSpPr>
        <p:spPr>
          <a:xfrm rot="10800000">
            <a:off x="8567649" y="262993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9" name="Google Shape;699;p27"/>
          <p:cNvSpPr/>
          <p:nvPr/>
        </p:nvSpPr>
        <p:spPr>
          <a:xfrm rot="10800000">
            <a:off x="453849" y="490802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0" name="Google Shape;700;p27"/>
          <p:cNvSpPr/>
          <p:nvPr/>
        </p:nvSpPr>
        <p:spPr>
          <a:xfrm rot="5674466">
            <a:off x="8749268" y="3568739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1" name="Google Shape;701;p27"/>
          <p:cNvSpPr/>
          <p:nvPr/>
        </p:nvSpPr>
        <p:spPr>
          <a:xfrm rot="10800000">
            <a:off x="5783651" y="166654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2" name="Google Shape;702;p27"/>
          <p:cNvSpPr/>
          <p:nvPr/>
        </p:nvSpPr>
        <p:spPr>
          <a:xfrm rot="10800000">
            <a:off x="7095416" y="16665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3" name="Google Shape;703;p27"/>
          <p:cNvSpPr/>
          <p:nvPr/>
        </p:nvSpPr>
        <p:spPr>
          <a:xfrm rot="10800000">
            <a:off x="7549449" y="32859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4" name="Google Shape;704;p27"/>
          <p:cNvSpPr/>
          <p:nvPr/>
        </p:nvSpPr>
        <p:spPr>
          <a:xfrm rot="10800000">
            <a:off x="2657291" y="23307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5" name="Google Shape;705;p27"/>
          <p:cNvSpPr/>
          <p:nvPr/>
        </p:nvSpPr>
        <p:spPr>
          <a:xfrm rot="-926023" flipH="1">
            <a:off x="4492938" y="118706"/>
            <a:ext cx="413081" cy="274952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6" name="Google Shape;706;p27"/>
          <p:cNvSpPr/>
          <p:nvPr/>
        </p:nvSpPr>
        <p:spPr>
          <a:xfrm rot="10800000">
            <a:off x="5303937" y="14508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27"/>
          <p:cNvSpPr/>
          <p:nvPr/>
        </p:nvSpPr>
        <p:spPr>
          <a:xfrm rot="10800000">
            <a:off x="720166" y="7252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8" name="Google Shape;708;p27"/>
          <p:cNvSpPr/>
          <p:nvPr/>
        </p:nvSpPr>
        <p:spPr>
          <a:xfrm rot="10800000">
            <a:off x="3354666" y="7252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9" name="Google Shape;709;p27"/>
          <p:cNvSpPr/>
          <p:nvPr/>
        </p:nvSpPr>
        <p:spPr>
          <a:xfrm rot="160157">
            <a:off x="8012585" y="98742"/>
            <a:ext cx="296944" cy="203617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0" name="Google Shape;710;p27"/>
          <p:cNvSpPr/>
          <p:nvPr/>
        </p:nvSpPr>
        <p:spPr>
          <a:xfrm rot="-10395802">
            <a:off x="2030789" y="87007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27"/>
          <p:cNvSpPr/>
          <p:nvPr/>
        </p:nvSpPr>
        <p:spPr>
          <a:xfrm rot="10800000">
            <a:off x="6490637" y="14508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2" name="Google Shape;712;p27"/>
          <p:cNvSpPr/>
          <p:nvPr/>
        </p:nvSpPr>
        <p:spPr>
          <a:xfrm rot="10800000">
            <a:off x="3980604" y="16664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27"/>
          <p:cNvSpPr/>
          <p:nvPr/>
        </p:nvSpPr>
        <p:spPr>
          <a:xfrm rot="10800000">
            <a:off x="1339818" y="133803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3">
    <p:spTree>
      <p:nvGrpSpPr>
        <p:cNvPr id="1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28"/>
          <p:cNvSpPr/>
          <p:nvPr/>
        </p:nvSpPr>
        <p:spPr>
          <a:xfrm rot="10800000">
            <a:off x="-2081297" y="-1006522"/>
            <a:ext cx="8481077" cy="7530718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6" name="Google Shape;716;p28"/>
          <p:cNvSpPr/>
          <p:nvPr/>
        </p:nvSpPr>
        <p:spPr>
          <a:xfrm rot="10800000">
            <a:off x="5972873" y="2918837"/>
            <a:ext cx="129978" cy="129978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7" name="Google Shape;717;p28"/>
          <p:cNvSpPr/>
          <p:nvPr/>
        </p:nvSpPr>
        <p:spPr>
          <a:xfrm rot="10800000">
            <a:off x="5857612" y="886281"/>
            <a:ext cx="209818" cy="209818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8" name="Google Shape;718;p28"/>
          <p:cNvSpPr/>
          <p:nvPr/>
        </p:nvSpPr>
        <p:spPr>
          <a:xfrm rot="10800000">
            <a:off x="5571315" y="629016"/>
            <a:ext cx="129978" cy="129978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9" name="Google Shape;719;p28"/>
          <p:cNvSpPr/>
          <p:nvPr/>
        </p:nvSpPr>
        <p:spPr>
          <a:xfrm rot="5519559">
            <a:off x="5648972" y="4523605"/>
            <a:ext cx="256660" cy="209798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28"/>
          <p:cNvSpPr/>
          <p:nvPr/>
        </p:nvSpPr>
        <p:spPr>
          <a:xfrm rot="-1536614">
            <a:off x="5780832" y="2374712"/>
            <a:ext cx="363358" cy="29702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1" name="Google Shape;721;p28"/>
          <p:cNvSpPr/>
          <p:nvPr/>
        </p:nvSpPr>
        <p:spPr>
          <a:xfrm rot="3049656">
            <a:off x="5921842" y="4230000"/>
            <a:ext cx="186452" cy="152423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2" name="Google Shape;722;p28"/>
          <p:cNvSpPr/>
          <p:nvPr/>
        </p:nvSpPr>
        <p:spPr>
          <a:xfrm>
            <a:off x="5526763" y="79650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3" name="Google Shape;723;p28"/>
          <p:cNvSpPr/>
          <p:nvPr/>
        </p:nvSpPr>
        <p:spPr>
          <a:xfrm>
            <a:off x="6123413" y="17034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4" name="Google Shape;724;p28"/>
          <p:cNvSpPr/>
          <p:nvPr/>
        </p:nvSpPr>
        <p:spPr>
          <a:xfrm>
            <a:off x="8134350" y="9016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5" name="Google Shape;725;p28"/>
          <p:cNvSpPr/>
          <p:nvPr/>
        </p:nvSpPr>
        <p:spPr>
          <a:xfrm>
            <a:off x="7965300" y="18183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6" name="Google Shape;726;p28"/>
          <p:cNvSpPr/>
          <p:nvPr/>
        </p:nvSpPr>
        <p:spPr>
          <a:xfrm rot="-4320377">
            <a:off x="6203384" y="985789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28"/>
          <p:cNvSpPr/>
          <p:nvPr/>
        </p:nvSpPr>
        <p:spPr>
          <a:xfrm rot="444932" flipH="1">
            <a:off x="7848320" y="4110001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" name="Google Shape;728;p28"/>
          <p:cNvSpPr/>
          <p:nvPr/>
        </p:nvSpPr>
        <p:spPr>
          <a:xfrm rot="1898423">
            <a:off x="7325395" y="2110627"/>
            <a:ext cx="260320" cy="22711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28"/>
          <p:cNvSpPr/>
          <p:nvPr/>
        </p:nvSpPr>
        <p:spPr>
          <a:xfrm>
            <a:off x="7659863" y="8322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0" name="Google Shape;730;p28"/>
          <p:cNvSpPr/>
          <p:nvPr/>
        </p:nvSpPr>
        <p:spPr>
          <a:xfrm>
            <a:off x="5431125" y="47731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1" name="Google Shape;731;p28"/>
          <p:cNvSpPr/>
          <p:nvPr/>
        </p:nvSpPr>
        <p:spPr>
          <a:xfrm>
            <a:off x="7691425" y="27439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2" name="Google Shape;732;p28"/>
          <p:cNvSpPr/>
          <p:nvPr/>
        </p:nvSpPr>
        <p:spPr>
          <a:xfrm>
            <a:off x="6491350" y="198672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3" name="Google Shape;733;p28"/>
          <p:cNvSpPr/>
          <p:nvPr/>
        </p:nvSpPr>
        <p:spPr>
          <a:xfrm>
            <a:off x="8521125" y="47369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4" name="Google Shape;734;p28"/>
          <p:cNvSpPr/>
          <p:nvPr/>
        </p:nvSpPr>
        <p:spPr>
          <a:xfrm>
            <a:off x="8666150" y="22100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p28"/>
          <p:cNvSpPr/>
          <p:nvPr/>
        </p:nvSpPr>
        <p:spPr>
          <a:xfrm rot="-1499472">
            <a:off x="7101989" y="4190027"/>
            <a:ext cx="296968" cy="203634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6" name="Google Shape;736;p28"/>
          <p:cNvSpPr/>
          <p:nvPr/>
        </p:nvSpPr>
        <p:spPr>
          <a:xfrm>
            <a:off x="6102813" y="5598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28"/>
          <p:cNvSpPr/>
          <p:nvPr/>
        </p:nvSpPr>
        <p:spPr>
          <a:xfrm>
            <a:off x="8295475" y="26692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8" name="Google Shape;738;p28"/>
          <p:cNvSpPr/>
          <p:nvPr/>
        </p:nvSpPr>
        <p:spPr>
          <a:xfrm>
            <a:off x="7691425" y="12578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9" name="Google Shape;739;p28"/>
          <p:cNvSpPr/>
          <p:nvPr/>
        </p:nvSpPr>
        <p:spPr>
          <a:xfrm rot="140820">
            <a:off x="7019629" y="267523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0" name="Google Shape;740;p28"/>
          <p:cNvSpPr/>
          <p:nvPr/>
        </p:nvSpPr>
        <p:spPr>
          <a:xfrm>
            <a:off x="6540775" y="29645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1" name="Google Shape;741;p28"/>
          <p:cNvSpPr/>
          <p:nvPr/>
        </p:nvSpPr>
        <p:spPr>
          <a:xfrm>
            <a:off x="7243825" y="15342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2" name="Google Shape;742;p28"/>
          <p:cNvSpPr/>
          <p:nvPr/>
        </p:nvSpPr>
        <p:spPr>
          <a:xfrm>
            <a:off x="7594300" y="3312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3" name="Google Shape;743;p28"/>
          <p:cNvSpPr/>
          <p:nvPr/>
        </p:nvSpPr>
        <p:spPr>
          <a:xfrm>
            <a:off x="8406425" y="33378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p28"/>
          <p:cNvSpPr/>
          <p:nvPr/>
        </p:nvSpPr>
        <p:spPr>
          <a:xfrm rot="-4320377">
            <a:off x="8691071" y="403737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28"/>
          <p:cNvSpPr/>
          <p:nvPr/>
        </p:nvSpPr>
        <p:spPr>
          <a:xfrm>
            <a:off x="6318800" y="1521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6" name="Google Shape;746;p28"/>
          <p:cNvSpPr/>
          <p:nvPr/>
        </p:nvSpPr>
        <p:spPr>
          <a:xfrm>
            <a:off x="6832200" y="561164"/>
            <a:ext cx="110950" cy="11093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7" name="Google Shape;747;p28"/>
          <p:cNvSpPr/>
          <p:nvPr/>
        </p:nvSpPr>
        <p:spPr>
          <a:xfrm rot="140820">
            <a:off x="7837116" y="3524547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8" name="Google Shape;748;p28"/>
          <p:cNvSpPr/>
          <p:nvPr/>
        </p:nvSpPr>
        <p:spPr>
          <a:xfrm rot="4048916">
            <a:off x="6167697" y="3267441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749" name="Google Shape;749;p28"/>
          <p:cNvSpPr/>
          <p:nvPr/>
        </p:nvSpPr>
        <p:spPr>
          <a:xfrm>
            <a:off x="6702800" y="133362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0" name="Google Shape;750;p28"/>
          <p:cNvSpPr/>
          <p:nvPr/>
        </p:nvSpPr>
        <p:spPr>
          <a:xfrm>
            <a:off x="8555188" y="1257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1" name="Google Shape;751;p28"/>
          <p:cNvSpPr/>
          <p:nvPr/>
        </p:nvSpPr>
        <p:spPr>
          <a:xfrm>
            <a:off x="8778650" y="18063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2" name="Google Shape;752;p28"/>
          <p:cNvSpPr/>
          <p:nvPr/>
        </p:nvSpPr>
        <p:spPr>
          <a:xfrm>
            <a:off x="8086925" y="1862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28"/>
          <p:cNvSpPr/>
          <p:nvPr/>
        </p:nvSpPr>
        <p:spPr>
          <a:xfrm rot="-5125534">
            <a:off x="8661436" y="634957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28"/>
          <p:cNvSpPr/>
          <p:nvPr/>
        </p:nvSpPr>
        <p:spPr>
          <a:xfrm rot="1068680">
            <a:off x="7018465" y="67380"/>
            <a:ext cx="296977" cy="203640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5" name="Google Shape;755;p28"/>
          <p:cNvSpPr/>
          <p:nvPr/>
        </p:nvSpPr>
        <p:spPr>
          <a:xfrm>
            <a:off x="6481888" y="480989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6" name="Google Shape;756;p28"/>
          <p:cNvSpPr/>
          <p:nvPr/>
        </p:nvSpPr>
        <p:spPr>
          <a:xfrm>
            <a:off x="8744575" y="281183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7" name="Google Shape;757;p28"/>
          <p:cNvSpPr/>
          <p:nvPr/>
        </p:nvSpPr>
        <p:spPr>
          <a:xfrm>
            <a:off x="7428063" y="35169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8" name="Google Shape;758;p28"/>
          <p:cNvSpPr/>
          <p:nvPr/>
        </p:nvSpPr>
        <p:spPr>
          <a:xfrm rot="4048916">
            <a:off x="7839209" y="4759116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759" name="Google Shape;759;p28"/>
          <p:cNvSpPr/>
          <p:nvPr/>
        </p:nvSpPr>
        <p:spPr>
          <a:xfrm rot="-4320377">
            <a:off x="6298809" y="412681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28"/>
          <p:cNvSpPr/>
          <p:nvPr/>
        </p:nvSpPr>
        <p:spPr>
          <a:xfrm rot="2468770">
            <a:off x="6970729" y="877627"/>
            <a:ext cx="260322" cy="22711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28"/>
          <p:cNvSpPr/>
          <p:nvPr/>
        </p:nvSpPr>
        <p:spPr>
          <a:xfrm>
            <a:off x="7195000" y="47236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2" name="Google Shape;762;p28"/>
          <p:cNvSpPr/>
          <p:nvPr/>
        </p:nvSpPr>
        <p:spPr>
          <a:xfrm>
            <a:off x="5835750" y="49896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3" name="Google Shape;763;p28"/>
          <p:cNvSpPr/>
          <p:nvPr/>
        </p:nvSpPr>
        <p:spPr>
          <a:xfrm rot="140906">
            <a:off x="6783971" y="3666441"/>
            <a:ext cx="207410" cy="16954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4" name="Google Shape;764;p28"/>
          <p:cNvSpPr/>
          <p:nvPr/>
        </p:nvSpPr>
        <p:spPr>
          <a:xfrm>
            <a:off x="6289350" y="244817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5" name="Google Shape;765;p28"/>
          <p:cNvSpPr txBox="1">
            <a:spLocks noGrp="1"/>
          </p:cNvSpPr>
          <p:nvPr>
            <p:ph type="title"/>
          </p:nvPr>
        </p:nvSpPr>
        <p:spPr>
          <a:xfrm>
            <a:off x="716550" y="762575"/>
            <a:ext cx="4693500" cy="98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 sz="72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66" name="Google Shape;766;p28"/>
          <p:cNvSpPr txBox="1">
            <a:spLocks noGrp="1"/>
          </p:cNvSpPr>
          <p:nvPr>
            <p:ph type="subTitle" idx="1"/>
          </p:nvPr>
        </p:nvSpPr>
        <p:spPr>
          <a:xfrm>
            <a:off x="716550" y="1829375"/>
            <a:ext cx="4693500" cy="117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7" name="Google Shape;767;p28"/>
          <p:cNvSpPr txBox="1"/>
          <p:nvPr/>
        </p:nvSpPr>
        <p:spPr>
          <a:xfrm>
            <a:off x="712425" y="3402825"/>
            <a:ext cx="47187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CREDITS: This presentation template was created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Comfortaa"/>
                <a:ea typeface="Comfortaa"/>
                <a:cs typeface="Comfortaa"/>
                <a:sym typeface="Comforta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, and includes icons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Comfortaa"/>
                <a:ea typeface="Comfortaa"/>
                <a:cs typeface="Comfortaa"/>
                <a:sym typeface="Comforta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0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, and infographics &amp; images by </a:t>
            </a:r>
            <a:r>
              <a:rPr lang="en" sz="1000" b="1">
                <a:solidFill>
                  <a:schemeClr val="dk1"/>
                </a:solidFill>
                <a:uFill>
                  <a:noFill/>
                </a:uFill>
                <a:latin typeface="Comfortaa"/>
                <a:ea typeface="Comfortaa"/>
                <a:cs typeface="Comfortaa"/>
                <a:sym typeface="Comfortaa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0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29"/>
          <p:cNvSpPr/>
          <p:nvPr/>
        </p:nvSpPr>
        <p:spPr>
          <a:xfrm rot="1244518">
            <a:off x="265049" y="2863822"/>
            <a:ext cx="415655" cy="284987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0" name="Google Shape;770;p29"/>
          <p:cNvSpPr/>
          <p:nvPr/>
        </p:nvSpPr>
        <p:spPr>
          <a:xfrm rot="10800000">
            <a:off x="2965292" y="233718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1" name="Google Shape;771;p29"/>
          <p:cNvSpPr/>
          <p:nvPr/>
        </p:nvSpPr>
        <p:spPr>
          <a:xfrm flipH="1">
            <a:off x="2177324" y="184034"/>
            <a:ext cx="428097" cy="284995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29"/>
          <p:cNvSpPr/>
          <p:nvPr/>
        </p:nvSpPr>
        <p:spPr>
          <a:xfrm rot="10800000">
            <a:off x="474733" y="797341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3" name="Google Shape;773;p29"/>
          <p:cNvSpPr/>
          <p:nvPr/>
        </p:nvSpPr>
        <p:spPr>
          <a:xfrm rot="10800000">
            <a:off x="228061" y="2603815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29"/>
          <p:cNvSpPr/>
          <p:nvPr/>
        </p:nvSpPr>
        <p:spPr>
          <a:xfrm rot="10800000">
            <a:off x="474736" y="1877129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5" name="Google Shape;775;p29"/>
          <p:cNvSpPr/>
          <p:nvPr/>
        </p:nvSpPr>
        <p:spPr>
          <a:xfrm rot="6479613">
            <a:off x="237858" y="1331342"/>
            <a:ext cx="227058" cy="18560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29"/>
          <p:cNvSpPr/>
          <p:nvPr/>
        </p:nvSpPr>
        <p:spPr>
          <a:xfrm rot="10800000">
            <a:off x="7698441" y="4848590"/>
            <a:ext cx="185619" cy="185597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7" name="Google Shape;777;p29"/>
          <p:cNvSpPr/>
          <p:nvPr/>
        </p:nvSpPr>
        <p:spPr>
          <a:xfrm rot="-10659098">
            <a:off x="198695" y="237009"/>
            <a:ext cx="305398" cy="249640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8" name="Google Shape;778;p29"/>
          <p:cNvSpPr/>
          <p:nvPr/>
        </p:nvSpPr>
        <p:spPr>
          <a:xfrm rot="10800000">
            <a:off x="1404485" y="234959"/>
            <a:ext cx="246681" cy="253758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29"/>
          <p:cNvSpPr/>
          <p:nvPr/>
        </p:nvSpPr>
        <p:spPr>
          <a:xfrm rot="10800000">
            <a:off x="3837986" y="304338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p29"/>
          <p:cNvSpPr/>
          <p:nvPr/>
        </p:nvSpPr>
        <p:spPr>
          <a:xfrm rot="10800000">
            <a:off x="8633543" y="2514253"/>
            <a:ext cx="114989" cy="11498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1" name="Google Shape;781;p29"/>
          <p:cNvSpPr/>
          <p:nvPr/>
        </p:nvSpPr>
        <p:spPr>
          <a:xfrm rot="5674396">
            <a:off x="8684207" y="4069119"/>
            <a:ext cx="305405" cy="24964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29"/>
          <p:cNvSpPr/>
          <p:nvPr/>
        </p:nvSpPr>
        <p:spPr>
          <a:xfrm>
            <a:off x="5955000" y="4799513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3" name="Google Shape;783;p29"/>
          <p:cNvSpPr/>
          <p:nvPr/>
        </p:nvSpPr>
        <p:spPr>
          <a:xfrm>
            <a:off x="8454450" y="46695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29"/>
          <p:cNvSpPr/>
          <p:nvPr/>
        </p:nvSpPr>
        <p:spPr>
          <a:xfrm>
            <a:off x="8802288" y="4767209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5" name="Google Shape;785;p29"/>
          <p:cNvSpPr/>
          <p:nvPr/>
        </p:nvSpPr>
        <p:spPr>
          <a:xfrm rot="4048916">
            <a:off x="8691684" y="3091728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786" name="Google Shape;786;p29"/>
          <p:cNvSpPr/>
          <p:nvPr/>
        </p:nvSpPr>
        <p:spPr>
          <a:xfrm>
            <a:off x="7128325" y="46562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7" name="Google Shape;787;p29"/>
          <p:cNvSpPr/>
          <p:nvPr/>
        </p:nvSpPr>
        <p:spPr>
          <a:xfrm>
            <a:off x="6607275" y="48859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8" name="Google Shape;788;p29"/>
          <p:cNvSpPr/>
          <p:nvPr/>
        </p:nvSpPr>
        <p:spPr>
          <a:xfrm rot="10800000">
            <a:off x="7281876" y="306367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9" name="Google Shape;789;p29"/>
          <p:cNvSpPr/>
          <p:nvPr/>
        </p:nvSpPr>
        <p:spPr>
          <a:xfrm rot="10800000">
            <a:off x="8575428" y="128336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0" name="Google Shape;790;p29"/>
          <p:cNvSpPr/>
          <p:nvPr/>
        </p:nvSpPr>
        <p:spPr>
          <a:xfrm rot="10800000">
            <a:off x="8861168" y="200214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1" name="Google Shape;791;p29"/>
          <p:cNvSpPr/>
          <p:nvPr/>
        </p:nvSpPr>
        <p:spPr>
          <a:xfrm rot="6479623">
            <a:off x="8698205" y="129270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p29"/>
          <p:cNvSpPr/>
          <p:nvPr/>
        </p:nvSpPr>
        <p:spPr>
          <a:xfrm rot="10800000">
            <a:off x="7964543" y="12834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3" name="Google Shape;793;p29"/>
          <p:cNvSpPr/>
          <p:nvPr/>
        </p:nvSpPr>
        <p:spPr>
          <a:xfrm rot="525784">
            <a:off x="8758139" y="691336"/>
            <a:ext cx="296982" cy="20364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4" name="Google Shape;794;p29"/>
          <p:cNvSpPr/>
          <p:nvPr/>
        </p:nvSpPr>
        <p:spPr>
          <a:xfrm rot="10800000">
            <a:off x="6607276" y="7308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5" name="Google Shape;795;p29"/>
          <p:cNvSpPr/>
          <p:nvPr/>
        </p:nvSpPr>
        <p:spPr>
          <a:xfrm rot="10800000">
            <a:off x="4452693" y="7307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6" name="Google Shape;796;p29"/>
          <p:cNvSpPr/>
          <p:nvPr/>
        </p:nvSpPr>
        <p:spPr>
          <a:xfrm>
            <a:off x="4916988" y="360413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7" name="Google Shape;797;p29"/>
          <p:cNvSpPr/>
          <p:nvPr/>
        </p:nvSpPr>
        <p:spPr>
          <a:xfrm rot="140820">
            <a:off x="4836591" y="482095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8" name="Google Shape;798;p29"/>
          <p:cNvSpPr/>
          <p:nvPr/>
        </p:nvSpPr>
        <p:spPr>
          <a:xfrm>
            <a:off x="4273613" y="46695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9" name="Google Shape;799;p29"/>
          <p:cNvSpPr/>
          <p:nvPr/>
        </p:nvSpPr>
        <p:spPr>
          <a:xfrm>
            <a:off x="5500538" y="40209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0" name="Google Shape;800;p29"/>
          <p:cNvSpPr/>
          <p:nvPr/>
        </p:nvSpPr>
        <p:spPr>
          <a:xfrm>
            <a:off x="5564050" y="4656252"/>
            <a:ext cx="110950" cy="11093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1" name="Google Shape;801;p29"/>
          <p:cNvSpPr/>
          <p:nvPr/>
        </p:nvSpPr>
        <p:spPr>
          <a:xfrm>
            <a:off x="105063" y="3526209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2" name="Google Shape;802;p29"/>
          <p:cNvSpPr/>
          <p:nvPr/>
        </p:nvSpPr>
        <p:spPr>
          <a:xfrm rot="1068680">
            <a:off x="3416228" y="4657243"/>
            <a:ext cx="296977" cy="203640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3" name="Google Shape;803;p29"/>
          <p:cNvSpPr/>
          <p:nvPr/>
        </p:nvSpPr>
        <p:spPr>
          <a:xfrm rot="2468770">
            <a:off x="6078804" y="336402"/>
            <a:ext cx="260322" cy="22711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4" name="Google Shape;804;p29"/>
          <p:cNvSpPr/>
          <p:nvPr/>
        </p:nvSpPr>
        <p:spPr>
          <a:xfrm>
            <a:off x="366500" y="41044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5" name="Google Shape;805;p29"/>
          <p:cNvSpPr/>
          <p:nvPr/>
        </p:nvSpPr>
        <p:spPr>
          <a:xfrm>
            <a:off x="1111625" y="48298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6" name="Google Shape;806;p29"/>
          <p:cNvSpPr/>
          <p:nvPr/>
        </p:nvSpPr>
        <p:spPr>
          <a:xfrm rot="-4320377">
            <a:off x="2120171" y="471182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7" name="Google Shape;807;p29"/>
          <p:cNvSpPr/>
          <p:nvPr/>
        </p:nvSpPr>
        <p:spPr>
          <a:xfrm>
            <a:off x="3039950" y="49968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8" name="Google Shape;808;p29"/>
          <p:cNvSpPr/>
          <p:nvPr/>
        </p:nvSpPr>
        <p:spPr>
          <a:xfrm>
            <a:off x="343050" y="46221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p30"/>
          <p:cNvSpPr/>
          <p:nvPr/>
        </p:nvSpPr>
        <p:spPr>
          <a:xfrm>
            <a:off x="5526763" y="79650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1" name="Google Shape;811;p30"/>
          <p:cNvSpPr/>
          <p:nvPr/>
        </p:nvSpPr>
        <p:spPr>
          <a:xfrm>
            <a:off x="6123413" y="17034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2" name="Google Shape;812;p30"/>
          <p:cNvSpPr/>
          <p:nvPr/>
        </p:nvSpPr>
        <p:spPr>
          <a:xfrm>
            <a:off x="8134350" y="9016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3" name="Google Shape;813;p30"/>
          <p:cNvSpPr/>
          <p:nvPr/>
        </p:nvSpPr>
        <p:spPr>
          <a:xfrm>
            <a:off x="7965300" y="18183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4" name="Google Shape;814;p30"/>
          <p:cNvSpPr/>
          <p:nvPr/>
        </p:nvSpPr>
        <p:spPr>
          <a:xfrm rot="-4320377">
            <a:off x="6203384" y="985789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5" name="Google Shape;815;p30"/>
          <p:cNvSpPr/>
          <p:nvPr/>
        </p:nvSpPr>
        <p:spPr>
          <a:xfrm rot="444932" flipH="1">
            <a:off x="7848320" y="4110001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6" name="Google Shape;816;p30"/>
          <p:cNvSpPr/>
          <p:nvPr/>
        </p:nvSpPr>
        <p:spPr>
          <a:xfrm rot="1898423">
            <a:off x="7325395" y="2110627"/>
            <a:ext cx="260320" cy="22711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7" name="Google Shape;817;p30"/>
          <p:cNvSpPr/>
          <p:nvPr/>
        </p:nvSpPr>
        <p:spPr>
          <a:xfrm>
            <a:off x="7659863" y="8322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8" name="Google Shape;818;p30"/>
          <p:cNvSpPr/>
          <p:nvPr/>
        </p:nvSpPr>
        <p:spPr>
          <a:xfrm>
            <a:off x="5431125" y="47731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9" name="Google Shape;819;p30"/>
          <p:cNvSpPr/>
          <p:nvPr/>
        </p:nvSpPr>
        <p:spPr>
          <a:xfrm>
            <a:off x="7691425" y="27439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0" name="Google Shape;820;p30"/>
          <p:cNvSpPr/>
          <p:nvPr/>
        </p:nvSpPr>
        <p:spPr>
          <a:xfrm>
            <a:off x="6491350" y="1986725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1" name="Google Shape;821;p30"/>
          <p:cNvSpPr/>
          <p:nvPr/>
        </p:nvSpPr>
        <p:spPr>
          <a:xfrm>
            <a:off x="8521125" y="47369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2" name="Google Shape;822;p30"/>
          <p:cNvSpPr/>
          <p:nvPr/>
        </p:nvSpPr>
        <p:spPr>
          <a:xfrm>
            <a:off x="8666150" y="22100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30"/>
          <p:cNvSpPr/>
          <p:nvPr/>
        </p:nvSpPr>
        <p:spPr>
          <a:xfrm rot="-1499472">
            <a:off x="7101989" y="4190027"/>
            <a:ext cx="296968" cy="203634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4" name="Google Shape;824;p30"/>
          <p:cNvSpPr/>
          <p:nvPr/>
        </p:nvSpPr>
        <p:spPr>
          <a:xfrm>
            <a:off x="6102813" y="5598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5" name="Google Shape;825;p30"/>
          <p:cNvSpPr/>
          <p:nvPr/>
        </p:nvSpPr>
        <p:spPr>
          <a:xfrm>
            <a:off x="8295475" y="26692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6" name="Google Shape;826;p30"/>
          <p:cNvSpPr/>
          <p:nvPr/>
        </p:nvSpPr>
        <p:spPr>
          <a:xfrm>
            <a:off x="7691425" y="12578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7" name="Google Shape;827;p30"/>
          <p:cNvSpPr/>
          <p:nvPr/>
        </p:nvSpPr>
        <p:spPr>
          <a:xfrm rot="140820">
            <a:off x="7019629" y="2675234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8" name="Google Shape;828;p30"/>
          <p:cNvSpPr/>
          <p:nvPr/>
        </p:nvSpPr>
        <p:spPr>
          <a:xfrm>
            <a:off x="6540775" y="29645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9" name="Google Shape;829;p30"/>
          <p:cNvSpPr/>
          <p:nvPr/>
        </p:nvSpPr>
        <p:spPr>
          <a:xfrm>
            <a:off x="7243825" y="15342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0" name="Google Shape;830;p30"/>
          <p:cNvSpPr/>
          <p:nvPr/>
        </p:nvSpPr>
        <p:spPr>
          <a:xfrm>
            <a:off x="7594300" y="33124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1" name="Google Shape;831;p30"/>
          <p:cNvSpPr/>
          <p:nvPr/>
        </p:nvSpPr>
        <p:spPr>
          <a:xfrm>
            <a:off x="8406425" y="333785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2" name="Google Shape;832;p30"/>
          <p:cNvSpPr/>
          <p:nvPr/>
        </p:nvSpPr>
        <p:spPr>
          <a:xfrm rot="-4320377">
            <a:off x="8691071" y="403737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3" name="Google Shape;833;p30"/>
          <p:cNvSpPr/>
          <p:nvPr/>
        </p:nvSpPr>
        <p:spPr>
          <a:xfrm>
            <a:off x="6318800" y="15217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4" name="Google Shape;834;p30"/>
          <p:cNvSpPr/>
          <p:nvPr/>
        </p:nvSpPr>
        <p:spPr>
          <a:xfrm>
            <a:off x="6832200" y="561164"/>
            <a:ext cx="110950" cy="11093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5" name="Google Shape;835;p30"/>
          <p:cNvSpPr/>
          <p:nvPr/>
        </p:nvSpPr>
        <p:spPr>
          <a:xfrm rot="140820">
            <a:off x="7837116" y="3524547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6" name="Google Shape;836;p30"/>
          <p:cNvSpPr/>
          <p:nvPr/>
        </p:nvSpPr>
        <p:spPr>
          <a:xfrm rot="4048916">
            <a:off x="6167697" y="3267441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837" name="Google Shape;837;p30"/>
          <p:cNvSpPr/>
          <p:nvPr/>
        </p:nvSpPr>
        <p:spPr>
          <a:xfrm>
            <a:off x="6702800" y="133362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8" name="Google Shape;838;p30"/>
          <p:cNvSpPr/>
          <p:nvPr/>
        </p:nvSpPr>
        <p:spPr>
          <a:xfrm>
            <a:off x="8555188" y="12578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9" name="Google Shape;839;p30"/>
          <p:cNvSpPr/>
          <p:nvPr/>
        </p:nvSpPr>
        <p:spPr>
          <a:xfrm>
            <a:off x="8778650" y="18063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0" name="Google Shape;840;p30"/>
          <p:cNvSpPr/>
          <p:nvPr/>
        </p:nvSpPr>
        <p:spPr>
          <a:xfrm>
            <a:off x="8086925" y="1862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1" name="Google Shape;841;p30"/>
          <p:cNvSpPr/>
          <p:nvPr/>
        </p:nvSpPr>
        <p:spPr>
          <a:xfrm rot="-5125534">
            <a:off x="8661436" y="634957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2" name="Google Shape;842;p30"/>
          <p:cNvSpPr/>
          <p:nvPr/>
        </p:nvSpPr>
        <p:spPr>
          <a:xfrm rot="1068680">
            <a:off x="7018465" y="67380"/>
            <a:ext cx="296977" cy="203640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30"/>
          <p:cNvSpPr/>
          <p:nvPr/>
        </p:nvSpPr>
        <p:spPr>
          <a:xfrm>
            <a:off x="6481888" y="4809897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4" name="Google Shape;844;p30"/>
          <p:cNvSpPr/>
          <p:nvPr/>
        </p:nvSpPr>
        <p:spPr>
          <a:xfrm>
            <a:off x="8744575" y="281183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5" name="Google Shape;845;p30"/>
          <p:cNvSpPr/>
          <p:nvPr/>
        </p:nvSpPr>
        <p:spPr>
          <a:xfrm>
            <a:off x="7428063" y="351691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6" name="Google Shape;846;p30"/>
          <p:cNvSpPr/>
          <p:nvPr/>
        </p:nvSpPr>
        <p:spPr>
          <a:xfrm rot="4048916">
            <a:off x="7839209" y="4759116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847" name="Google Shape;847;p30"/>
          <p:cNvSpPr/>
          <p:nvPr/>
        </p:nvSpPr>
        <p:spPr>
          <a:xfrm rot="-4320377">
            <a:off x="6298809" y="412681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8" name="Google Shape;848;p30"/>
          <p:cNvSpPr/>
          <p:nvPr/>
        </p:nvSpPr>
        <p:spPr>
          <a:xfrm rot="2468770">
            <a:off x="6970729" y="877627"/>
            <a:ext cx="260322" cy="22711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9" name="Google Shape;849;p30"/>
          <p:cNvSpPr/>
          <p:nvPr/>
        </p:nvSpPr>
        <p:spPr>
          <a:xfrm>
            <a:off x="7195000" y="47236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0" name="Google Shape;850;p30"/>
          <p:cNvSpPr/>
          <p:nvPr/>
        </p:nvSpPr>
        <p:spPr>
          <a:xfrm>
            <a:off x="5835750" y="498961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1" name="Google Shape;851;p30"/>
          <p:cNvSpPr/>
          <p:nvPr/>
        </p:nvSpPr>
        <p:spPr>
          <a:xfrm rot="140906">
            <a:off x="6783971" y="3666441"/>
            <a:ext cx="207410" cy="16954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2" name="Google Shape;852;p30"/>
          <p:cNvSpPr/>
          <p:nvPr/>
        </p:nvSpPr>
        <p:spPr>
          <a:xfrm>
            <a:off x="6289350" y="2448172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3" name="Google Shape;853;p30"/>
          <p:cNvSpPr/>
          <p:nvPr/>
        </p:nvSpPr>
        <p:spPr>
          <a:xfrm rot="10800000">
            <a:off x="3264447" y="4882506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4" name="Google Shape;854;p30"/>
          <p:cNvSpPr/>
          <p:nvPr/>
        </p:nvSpPr>
        <p:spPr>
          <a:xfrm rot="10800000">
            <a:off x="2775920" y="33268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5" name="Google Shape;855;p30"/>
          <p:cNvSpPr/>
          <p:nvPr/>
        </p:nvSpPr>
        <p:spPr>
          <a:xfrm rot="10800000">
            <a:off x="696837" y="406051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6" name="Google Shape;856;p30"/>
          <p:cNvSpPr/>
          <p:nvPr/>
        </p:nvSpPr>
        <p:spPr>
          <a:xfrm rot="10800000">
            <a:off x="865887" y="314381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7" name="Google Shape;857;p30"/>
          <p:cNvSpPr/>
          <p:nvPr/>
        </p:nvSpPr>
        <p:spPr>
          <a:xfrm rot="6479623">
            <a:off x="2587825" y="397637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8" name="Google Shape;858;p30"/>
          <p:cNvSpPr/>
          <p:nvPr/>
        </p:nvSpPr>
        <p:spPr>
          <a:xfrm rot="157688" flipH="1">
            <a:off x="748921" y="756286"/>
            <a:ext cx="413049" cy="274977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9" name="Google Shape;859;p30"/>
          <p:cNvSpPr/>
          <p:nvPr/>
        </p:nvSpPr>
        <p:spPr>
          <a:xfrm rot="-8901577">
            <a:off x="1424567" y="2803499"/>
            <a:ext cx="260320" cy="22711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0" name="Google Shape;860;p30"/>
          <p:cNvSpPr/>
          <p:nvPr/>
        </p:nvSpPr>
        <p:spPr>
          <a:xfrm rot="10800000">
            <a:off x="1239470" y="41980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1" name="Google Shape;861;p30"/>
          <p:cNvSpPr/>
          <p:nvPr/>
        </p:nvSpPr>
        <p:spPr>
          <a:xfrm rot="10800000">
            <a:off x="3404007" y="187887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2" name="Google Shape;862;p30"/>
          <p:cNvSpPr/>
          <p:nvPr/>
        </p:nvSpPr>
        <p:spPr>
          <a:xfrm rot="10800000">
            <a:off x="1139762" y="221825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3" name="Google Shape;863;p30"/>
          <p:cNvSpPr/>
          <p:nvPr/>
        </p:nvSpPr>
        <p:spPr>
          <a:xfrm rot="10800000">
            <a:off x="2299859" y="2975431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4" name="Google Shape;864;p30"/>
          <p:cNvSpPr/>
          <p:nvPr/>
        </p:nvSpPr>
        <p:spPr>
          <a:xfrm rot="10800000">
            <a:off x="310062" y="22526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5" name="Google Shape;865;p30"/>
          <p:cNvSpPr/>
          <p:nvPr/>
        </p:nvSpPr>
        <p:spPr>
          <a:xfrm rot="10800000">
            <a:off x="165037" y="275208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6" name="Google Shape;866;p30"/>
          <p:cNvSpPr/>
          <p:nvPr/>
        </p:nvSpPr>
        <p:spPr>
          <a:xfrm rot="1312393">
            <a:off x="1611310" y="747585"/>
            <a:ext cx="296955" cy="203625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7" name="Google Shape;867;p30"/>
          <p:cNvSpPr/>
          <p:nvPr/>
        </p:nvSpPr>
        <p:spPr>
          <a:xfrm rot="10800000">
            <a:off x="2796520" y="44704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8" name="Google Shape;868;p30"/>
          <p:cNvSpPr/>
          <p:nvPr/>
        </p:nvSpPr>
        <p:spPr>
          <a:xfrm rot="10800000">
            <a:off x="603857" y="23610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9" name="Google Shape;869;p30"/>
          <p:cNvSpPr/>
          <p:nvPr/>
        </p:nvSpPr>
        <p:spPr>
          <a:xfrm rot="10800000">
            <a:off x="1139762" y="370435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0" name="Google Shape;870;p30"/>
          <p:cNvSpPr/>
          <p:nvPr/>
        </p:nvSpPr>
        <p:spPr>
          <a:xfrm rot="-10659180">
            <a:off x="1696000" y="2225149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1" name="Google Shape;871;p30"/>
          <p:cNvSpPr/>
          <p:nvPr/>
        </p:nvSpPr>
        <p:spPr>
          <a:xfrm rot="10800000">
            <a:off x="2290412" y="199758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2" name="Google Shape;872;p30"/>
          <p:cNvSpPr/>
          <p:nvPr/>
        </p:nvSpPr>
        <p:spPr>
          <a:xfrm rot="10800000">
            <a:off x="1528463" y="3362169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3" name="Google Shape;873;p30"/>
          <p:cNvSpPr/>
          <p:nvPr/>
        </p:nvSpPr>
        <p:spPr>
          <a:xfrm rot="10800000">
            <a:off x="1177988" y="4565169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4" name="Google Shape;874;p30"/>
          <p:cNvSpPr/>
          <p:nvPr/>
        </p:nvSpPr>
        <p:spPr>
          <a:xfrm rot="10800000">
            <a:off x="424762" y="162431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5" name="Google Shape;875;p30"/>
          <p:cNvSpPr/>
          <p:nvPr/>
        </p:nvSpPr>
        <p:spPr>
          <a:xfrm rot="6479623">
            <a:off x="100137" y="924786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30"/>
          <p:cNvSpPr/>
          <p:nvPr/>
        </p:nvSpPr>
        <p:spPr>
          <a:xfrm rot="10800000">
            <a:off x="2512387" y="480998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30"/>
          <p:cNvSpPr/>
          <p:nvPr/>
        </p:nvSpPr>
        <p:spPr>
          <a:xfrm rot="10800000">
            <a:off x="2067132" y="4469134"/>
            <a:ext cx="110950" cy="11093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8" name="Google Shape;878;p30"/>
          <p:cNvSpPr/>
          <p:nvPr/>
        </p:nvSpPr>
        <p:spPr>
          <a:xfrm rot="-10659180">
            <a:off x="878512" y="1375837"/>
            <a:ext cx="294654" cy="24085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9" name="Google Shape;879;p30"/>
          <p:cNvSpPr/>
          <p:nvPr/>
        </p:nvSpPr>
        <p:spPr>
          <a:xfrm rot="-6751084">
            <a:off x="2552128" y="1553916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880" name="Google Shape;880;p30"/>
          <p:cNvSpPr/>
          <p:nvPr/>
        </p:nvSpPr>
        <p:spPr>
          <a:xfrm rot="10800000">
            <a:off x="2069488" y="3562794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1" name="Google Shape;881;p30"/>
          <p:cNvSpPr/>
          <p:nvPr/>
        </p:nvSpPr>
        <p:spPr>
          <a:xfrm rot="10800000">
            <a:off x="344145" y="377246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2" name="Google Shape;882;p30"/>
          <p:cNvSpPr/>
          <p:nvPr/>
        </p:nvSpPr>
        <p:spPr>
          <a:xfrm rot="10800000">
            <a:off x="120682" y="322391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3" name="Google Shape;883;p30"/>
          <p:cNvSpPr/>
          <p:nvPr/>
        </p:nvSpPr>
        <p:spPr>
          <a:xfrm rot="10800000">
            <a:off x="812407" y="4844062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4" name="Google Shape;884;p30"/>
          <p:cNvSpPr/>
          <p:nvPr/>
        </p:nvSpPr>
        <p:spPr>
          <a:xfrm rot="5674466">
            <a:off x="54188" y="4265429"/>
            <a:ext cx="294658" cy="24085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5" name="Google Shape;885;p30"/>
          <p:cNvSpPr/>
          <p:nvPr/>
        </p:nvSpPr>
        <p:spPr>
          <a:xfrm rot="-642310">
            <a:off x="1694835" y="4870228"/>
            <a:ext cx="296980" cy="203642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6" name="Google Shape;886;p30"/>
          <p:cNvSpPr/>
          <p:nvPr/>
        </p:nvSpPr>
        <p:spPr>
          <a:xfrm rot="10800000">
            <a:off x="2290401" y="86519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7" name="Google Shape;887;p30"/>
          <p:cNvSpPr/>
          <p:nvPr/>
        </p:nvSpPr>
        <p:spPr>
          <a:xfrm rot="10800000">
            <a:off x="86612" y="2150325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8" name="Google Shape;888;p30"/>
          <p:cNvSpPr/>
          <p:nvPr/>
        </p:nvSpPr>
        <p:spPr>
          <a:xfrm rot="10800000">
            <a:off x="1403124" y="1445250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9" name="Google Shape;889;p30"/>
          <p:cNvSpPr/>
          <p:nvPr/>
        </p:nvSpPr>
        <p:spPr>
          <a:xfrm rot="-6751084">
            <a:off x="880616" y="62241"/>
            <a:ext cx="290457" cy="319880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sp>
        <p:nvSpPr>
          <p:cNvPr id="890" name="Google Shape;890;p30"/>
          <p:cNvSpPr/>
          <p:nvPr/>
        </p:nvSpPr>
        <p:spPr>
          <a:xfrm rot="6479623">
            <a:off x="2492400" y="835349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1" name="Google Shape;891;p30"/>
          <p:cNvSpPr/>
          <p:nvPr/>
        </p:nvSpPr>
        <p:spPr>
          <a:xfrm rot="-8331230">
            <a:off x="1779231" y="4036497"/>
            <a:ext cx="260322" cy="22711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2" name="Google Shape;892;p30"/>
          <p:cNvSpPr/>
          <p:nvPr/>
        </p:nvSpPr>
        <p:spPr>
          <a:xfrm rot="10800000">
            <a:off x="1704332" y="306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3" name="Google Shape;893;p30"/>
          <p:cNvSpPr/>
          <p:nvPr/>
        </p:nvSpPr>
        <p:spPr>
          <a:xfrm rot="10800000">
            <a:off x="3063582" y="406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4" name="Google Shape;894;p30"/>
          <p:cNvSpPr/>
          <p:nvPr/>
        </p:nvSpPr>
        <p:spPr>
          <a:xfrm rot="-10659094">
            <a:off x="2018901" y="1305247"/>
            <a:ext cx="207410" cy="16954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5" name="Google Shape;895;p30"/>
          <p:cNvSpPr/>
          <p:nvPr/>
        </p:nvSpPr>
        <p:spPr>
          <a:xfrm rot="10800000">
            <a:off x="2482938" y="2448244"/>
            <a:ext cx="237994" cy="244822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6" name="Google Shape;896;p30"/>
          <p:cNvSpPr/>
          <p:nvPr/>
        </p:nvSpPr>
        <p:spPr>
          <a:xfrm>
            <a:off x="389001" y="-1033888"/>
            <a:ext cx="8121323" cy="7211276"/>
          </a:xfrm>
          <a:custGeom>
            <a:avLst/>
            <a:gdLst/>
            <a:ahLst/>
            <a:cxnLst/>
            <a:rect l="l" t="t" r="r" b="b"/>
            <a:pathLst>
              <a:path w="129408" h="114907" extrusionOk="0">
                <a:moveTo>
                  <a:pt x="60227" y="0"/>
                </a:moveTo>
                <a:cubicBezTo>
                  <a:pt x="42600" y="0"/>
                  <a:pt x="39204" y="13196"/>
                  <a:pt x="35159" y="18828"/>
                </a:cubicBezTo>
                <a:cubicBezTo>
                  <a:pt x="30056" y="25966"/>
                  <a:pt x="23084" y="20095"/>
                  <a:pt x="11542" y="33004"/>
                </a:cubicBezTo>
                <a:cubicBezTo>
                  <a:pt x="1" y="45914"/>
                  <a:pt x="16813" y="58056"/>
                  <a:pt x="10075" y="68830"/>
                </a:cubicBezTo>
                <a:cubicBezTo>
                  <a:pt x="3362" y="79596"/>
                  <a:pt x="16014" y="96684"/>
                  <a:pt x="32268" y="96684"/>
                </a:cubicBezTo>
                <a:cubicBezTo>
                  <a:pt x="32331" y="96684"/>
                  <a:pt x="32394" y="96684"/>
                  <a:pt x="32457" y="96683"/>
                </a:cubicBezTo>
                <a:cubicBezTo>
                  <a:pt x="32521" y="96683"/>
                  <a:pt x="32584" y="96683"/>
                  <a:pt x="32647" y="96683"/>
                </a:cubicBezTo>
                <a:cubicBezTo>
                  <a:pt x="48748" y="96683"/>
                  <a:pt x="41890" y="113666"/>
                  <a:pt x="57208" y="114529"/>
                </a:cubicBezTo>
                <a:cubicBezTo>
                  <a:pt x="60783" y="114723"/>
                  <a:pt x="64388" y="114906"/>
                  <a:pt x="67874" y="114906"/>
                </a:cubicBezTo>
                <a:cubicBezTo>
                  <a:pt x="79381" y="114906"/>
                  <a:pt x="89577" y="112911"/>
                  <a:pt x="93034" y="102721"/>
                </a:cubicBezTo>
                <a:cubicBezTo>
                  <a:pt x="97537" y="89412"/>
                  <a:pt x="111047" y="100586"/>
                  <a:pt x="119386" y="85542"/>
                </a:cubicBezTo>
                <a:cubicBezTo>
                  <a:pt x="127759" y="70498"/>
                  <a:pt x="116484" y="61792"/>
                  <a:pt x="123122" y="52185"/>
                </a:cubicBezTo>
                <a:cubicBezTo>
                  <a:pt x="129408" y="43087"/>
                  <a:pt x="121934" y="17209"/>
                  <a:pt x="104808" y="17209"/>
                </a:cubicBezTo>
                <a:cubicBezTo>
                  <a:pt x="103849" y="17209"/>
                  <a:pt x="102859" y="17290"/>
                  <a:pt x="101840" y="17460"/>
                </a:cubicBezTo>
                <a:cubicBezTo>
                  <a:pt x="99671" y="17822"/>
                  <a:pt x="97890" y="17986"/>
                  <a:pt x="96413" y="17986"/>
                </a:cubicBezTo>
                <a:cubicBezTo>
                  <a:pt x="84810" y="17986"/>
                  <a:pt x="91992" y="7818"/>
                  <a:pt x="77256" y="3083"/>
                </a:cubicBezTo>
                <a:cubicBezTo>
                  <a:pt x="70427" y="904"/>
                  <a:pt x="64840" y="0"/>
                  <a:pt x="6022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9_1_1">
    <p:spTree>
      <p:nvGrpSpPr>
        <p:cNvPr id="1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Google Shape;898;p31"/>
          <p:cNvSpPr/>
          <p:nvPr/>
        </p:nvSpPr>
        <p:spPr>
          <a:xfrm>
            <a:off x="1279900" y="4738013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9" name="Google Shape;899;p31"/>
          <p:cNvSpPr/>
          <p:nvPr/>
        </p:nvSpPr>
        <p:spPr>
          <a:xfrm>
            <a:off x="7051950" y="46594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0" name="Google Shape;900;p31"/>
          <p:cNvSpPr/>
          <p:nvPr/>
        </p:nvSpPr>
        <p:spPr>
          <a:xfrm>
            <a:off x="84750" y="4781675"/>
            <a:ext cx="401040" cy="27496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1" name="Google Shape;901;p31"/>
          <p:cNvSpPr/>
          <p:nvPr/>
        </p:nvSpPr>
        <p:spPr>
          <a:xfrm>
            <a:off x="8100075" y="4514464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2" name="Google Shape;902;p31"/>
          <p:cNvSpPr/>
          <p:nvPr/>
        </p:nvSpPr>
        <p:spPr>
          <a:xfrm>
            <a:off x="7723000" y="48719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3" name="Google Shape;903;p31"/>
          <p:cNvSpPr/>
          <p:nvPr/>
        </p:nvSpPr>
        <p:spPr>
          <a:xfrm rot="-4320377">
            <a:off x="2302534" y="482962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4" name="Google Shape;904;p31"/>
          <p:cNvSpPr/>
          <p:nvPr/>
        </p:nvSpPr>
        <p:spPr>
          <a:xfrm rot="444932" flipH="1">
            <a:off x="8543457" y="4690089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5" name="Google Shape;905;p31"/>
          <p:cNvSpPr/>
          <p:nvPr/>
        </p:nvSpPr>
        <p:spPr>
          <a:xfrm rot="2135160">
            <a:off x="5536729" y="4558038"/>
            <a:ext cx="296967" cy="203633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6" name="Google Shape;906;p31"/>
          <p:cNvSpPr/>
          <p:nvPr/>
        </p:nvSpPr>
        <p:spPr>
          <a:xfrm rot="404198">
            <a:off x="6333540" y="4805600"/>
            <a:ext cx="260321" cy="227115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7" name="Google Shape;907;p31"/>
          <p:cNvSpPr/>
          <p:nvPr/>
        </p:nvSpPr>
        <p:spPr>
          <a:xfrm>
            <a:off x="2998600" y="45485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8" name="Google Shape;908;p31"/>
          <p:cNvSpPr/>
          <p:nvPr/>
        </p:nvSpPr>
        <p:spPr>
          <a:xfrm>
            <a:off x="3440825" y="48290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09" name="Google Shape;909;p31"/>
          <p:cNvGrpSpPr/>
          <p:nvPr/>
        </p:nvGrpSpPr>
        <p:grpSpPr>
          <a:xfrm rot="-1692578" flipH="1">
            <a:off x="3886620" y="4137212"/>
            <a:ext cx="1078945" cy="933554"/>
            <a:chOff x="968013" y="650077"/>
            <a:chExt cx="777108" cy="672348"/>
          </a:xfrm>
        </p:grpSpPr>
        <p:sp>
          <p:nvSpPr>
            <p:cNvPr id="910" name="Google Shape;910;p31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31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31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13" name="Google Shape;913;p31"/>
          <p:cNvSpPr/>
          <p:nvPr/>
        </p:nvSpPr>
        <p:spPr>
          <a:xfrm>
            <a:off x="5071563" y="49059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Font typeface="Titan One"/>
              <a:buNone/>
              <a:defRPr sz="3500">
                <a:solidFill>
                  <a:schemeClr val="dk2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●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○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■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●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○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■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●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○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omfortaa"/>
              <a:buChar char="■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p32"/>
          <p:cNvSpPr/>
          <p:nvPr/>
        </p:nvSpPr>
        <p:spPr>
          <a:xfrm rot="10800000">
            <a:off x="2296467" y="3342722"/>
            <a:ext cx="4551071" cy="547329"/>
          </a:xfrm>
          <a:custGeom>
            <a:avLst/>
            <a:gdLst/>
            <a:ahLst/>
            <a:cxnLst/>
            <a:rect l="l" t="t" r="r" b="b"/>
            <a:pathLst>
              <a:path w="149020" h="13531" extrusionOk="0">
                <a:moveTo>
                  <a:pt x="80159" y="1"/>
                </a:moveTo>
                <a:cubicBezTo>
                  <a:pt x="78216" y="1"/>
                  <a:pt x="76274" y="26"/>
                  <a:pt x="74331" y="82"/>
                </a:cubicBezTo>
                <a:cubicBezTo>
                  <a:pt x="67866" y="273"/>
                  <a:pt x="61437" y="821"/>
                  <a:pt x="54983" y="1225"/>
                </a:cubicBezTo>
                <a:cubicBezTo>
                  <a:pt x="44400" y="1906"/>
                  <a:pt x="33793" y="2247"/>
                  <a:pt x="23186" y="2247"/>
                </a:cubicBezTo>
                <a:cubicBezTo>
                  <a:pt x="16730" y="2247"/>
                  <a:pt x="10274" y="2121"/>
                  <a:pt x="3822" y="1868"/>
                </a:cubicBezTo>
                <a:cubicBezTo>
                  <a:pt x="3647" y="1862"/>
                  <a:pt x="3471" y="1855"/>
                  <a:pt x="3295" y="1855"/>
                </a:cubicBezTo>
                <a:cubicBezTo>
                  <a:pt x="2824" y="1855"/>
                  <a:pt x="2360" y="1902"/>
                  <a:pt x="1953" y="2118"/>
                </a:cubicBezTo>
                <a:cubicBezTo>
                  <a:pt x="0" y="3166"/>
                  <a:pt x="227" y="8595"/>
                  <a:pt x="1370" y="11024"/>
                </a:cubicBezTo>
                <a:cubicBezTo>
                  <a:pt x="2320" y="13032"/>
                  <a:pt x="5183" y="13531"/>
                  <a:pt x="8303" y="13531"/>
                </a:cubicBezTo>
                <a:cubicBezTo>
                  <a:pt x="9013" y="13531"/>
                  <a:pt x="9737" y="13505"/>
                  <a:pt x="10454" y="13465"/>
                </a:cubicBezTo>
                <a:cubicBezTo>
                  <a:pt x="15455" y="13167"/>
                  <a:pt x="21813" y="12929"/>
                  <a:pt x="26825" y="12572"/>
                </a:cubicBezTo>
                <a:cubicBezTo>
                  <a:pt x="35937" y="11909"/>
                  <a:pt x="69618" y="10689"/>
                  <a:pt x="79980" y="10689"/>
                </a:cubicBezTo>
                <a:cubicBezTo>
                  <a:pt x="81154" y="10689"/>
                  <a:pt x="82029" y="10705"/>
                  <a:pt x="82535" y="10738"/>
                </a:cubicBezTo>
                <a:cubicBezTo>
                  <a:pt x="87713" y="11082"/>
                  <a:pt x="91752" y="11170"/>
                  <a:pt x="95301" y="11170"/>
                </a:cubicBezTo>
                <a:cubicBezTo>
                  <a:pt x="99043" y="11170"/>
                  <a:pt x="102240" y="11072"/>
                  <a:pt x="105653" y="11072"/>
                </a:cubicBezTo>
                <a:cubicBezTo>
                  <a:pt x="109444" y="11072"/>
                  <a:pt x="113503" y="11193"/>
                  <a:pt x="118872" y="11703"/>
                </a:cubicBezTo>
                <a:cubicBezTo>
                  <a:pt x="124759" y="12256"/>
                  <a:pt x="130232" y="12841"/>
                  <a:pt x="135833" y="12841"/>
                </a:cubicBezTo>
                <a:cubicBezTo>
                  <a:pt x="138672" y="12841"/>
                  <a:pt x="141543" y="12690"/>
                  <a:pt x="144518" y="12310"/>
                </a:cubicBezTo>
                <a:cubicBezTo>
                  <a:pt x="146507" y="12048"/>
                  <a:pt x="148983" y="11131"/>
                  <a:pt x="148960" y="9131"/>
                </a:cubicBezTo>
                <a:cubicBezTo>
                  <a:pt x="148948" y="8131"/>
                  <a:pt x="149019" y="7762"/>
                  <a:pt x="148960" y="6762"/>
                </a:cubicBezTo>
                <a:cubicBezTo>
                  <a:pt x="148912" y="5940"/>
                  <a:pt x="148531" y="4559"/>
                  <a:pt x="148186" y="3809"/>
                </a:cubicBezTo>
                <a:cubicBezTo>
                  <a:pt x="147769" y="2928"/>
                  <a:pt x="146602" y="2761"/>
                  <a:pt x="145638" y="2714"/>
                </a:cubicBezTo>
                <a:cubicBezTo>
                  <a:pt x="130838" y="2035"/>
                  <a:pt x="116051" y="1344"/>
                  <a:pt x="101263" y="654"/>
                </a:cubicBezTo>
                <a:cubicBezTo>
                  <a:pt x="94228" y="327"/>
                  <a:pt x="87194" y="1"/>
                  <a:pt x="8015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9" name="Google Shape;919;p32"/>
          <p:cNvSpPr txBox="1">
            <a:spLocks noGrp="1"/>
          </p:cNvSpPr>
          <p:nvPr>
            <p:ph type="ctrTitle"/>
          </p:nvPr>
        </p:nvSpPr>
        <p:spPr>
          <a:xfrm>
            <a:off x="2121595" y="902457"/>
            <a:ext cx="4734300" cy="2412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250" b="1" err="1">
                <a:solidFill>
                  <a:schemeClr val="accent1"/>
                </a:solidFill>
                <a:latin typeface="Times New Roman"/>
              </a:rPr>
              <a:t>Эмоциональный</a:t>
            </a:r>
            <a:r>
              <a:rPr lang="en" sz="4250" b="1">
                <a:solidFill>
                  <a:schemeClr val="accent1"/>
                </a:solidFill>
                <a:latin typeface="Times New Roman"/>
              </a:rPr>
              <a:t> </a:t>
            </a:r>
            <a:r>
              <a:rPr lang="en" sz="4250" b="1" err="1">
                <a:solidFill>
                  <a:schemeClr val="accent1"/>
                </a:solidFill>
                <a:latin typeface="Times New Roman"/>
              </a:rPr>
              <a:t>интеллект</a:t>
            </a:r>
            <a:r>
              <a:rPr lang="en" sz="4250" b="1">
                <a:solidFill>
                  <a:schemeClr val="accent1"/>
                </a:solidFill>
                <a:latin typeface="Times New Roman"/>
              </a:rPr>
              <a:t> </a:t>
            </a:r>
            <a:r>
              <a:rPr lang="en" sz="4250" b="1" err="1">
                <a:solidFill>
                  <a:schemeClr val="accent1"/>
                </a:solidFill>
                <a:latin typeface="Times New Roman"/>
              </a:rPr>
              <a:t>ребёнка</a:t>
            </a:r>
            <a:r>
              <a:rPr lang="en" sz="4250" b="1">
                <a:solidFill>
                  <a:srgbClr val="93C47D"/>
                </a:solidFill>
                <a:latin typeface="Times New Roman"/>
              </a:rPr>
              <a:t>​</a:t>
            </a:r>
            <a:endParaRPr lang="ru-RU" sz="4000" b="1">
              <a:solidFill>
                <a:srgbClr val="93C47D"/>
              </a:solidFill>
              <a:latin typeface="Times New Roman"/>
            </a:endParaRPr>
          </a:p>
        </p:txBody>
      </p:sp>
      <p:grpSp>
        <p:nvGrpSpPr>
          <p:cNvPr id="920" name="Google Shape;920;p32"/>
          <p:cNvGrpSpPr/>
          <p:nvPr/>
        </p:nvGrpSpPr>
        <p:grpSpPr>
          <a:xfrm>
            <a:off x="6649199" y="1554770"/>
            <a:ext cx="1935956" cy="1517623"/>
            <a:chOff x="6649199" y="1554770"/>
            <a:chExt cx="1935956" cy="1517623"/>
          </a:xfrm>
        </p:grpSpPr>
        <p:sp>
          <p:nvSpPr>
            <p:cNvPr id="921" name="Google Shape;921;p32"/>
            <p:cNvSpPr/>
            <p:nvPr/>
          </p:nvSpPr>
          <p:spPr>
            <a:xfrm rot="-207569" flipH="1">
              <a:off x="6784467" y="1754302"/>
              <a:ext cx="1665404" cy="1118583"/>
            </a:xfrm>
            <a:custGeom>
              <a:avLst/>
              <a:gdLst/>
              <a:ahLst/>
              <a:cxnLst/>
              <a:rect l="l" t="t" r="r" b="b"/>
              <a:pathLst>
                <a:path w="76422" h="51909" extrusionOk="0">
                  <a:moveTo>
                    <a:pt x="40463" y="0"/>
                  </a:moveTo>
                  <a:cubicBezTo>
                    <a:pt x="37460" y="34"/>
                    <a:pt x="34492" y="634"/>
                    <a:pt x="31756" y="1735"/>
                  </a:cubicBezTo>
                  <a:cubicBezTo>
                    <a:pt x="29288" y="2769"/>
                    <a:pt x="23184" y="5471"/>
                    <a:pt x="22750" y="10808"/>
                  </a:cubicBezTo>
                  <a:cubicBezTo>
                    <a:pt x="22750" y="10755"/>
                    <a:pt x="22707" y="10732"/>
                    <a:pt x="22635" y="10732"/>
                  </a:cubicBezTo>
                  <a:cubicBezTo>
                    <a:pt x="22256" y="10732"/>
                    <a:pt x="21061" y="11358"/>
                    <a:pt x="20949" y="11442"/>
                  </a:cubicBezTo>
                  <a:cubicBezTo>
                    <a:pt x="20482" y="11876"/>
                    <a:pt x="20015" y="12242"/>
                    <a:pt x="19614" y="12776"/>
                  </a:cubicBezTo>
                  <a:cubicBezTo>
                    <a:pt x="18147" y="14811"/>
                    <a:pt x="18147" y="17413"/>
                    <a:pt x="18647" y="19815"/>
                  </a:cubicBezTo>
                  <a:cubicBezTo>
                    <a:pt x="18780" y="20315"/>
                    <a:pt x="18914" y="20815"/>
                    <a:pt x="19047" y="21316"/>
                  </a:cubicBezTo>
                  <a:cubicBezTo>
                    <a:pt x="19214" y="21816"/>
                    <a:pt x="19381" y="22316"/>
                    <a:pt x="19581" y="22817"/>
                  </a:cubicBezTo>
                  <a:cubicBezTo>
                    <a:pt x="19748" y="23350"/>
                    <a:pt x="19981" y="23851"/>
                    <a:pt x="20181" y="24351"/>
                  </a:cubicBezTo>
                  <a:cubicBezTo>
                    <a:pt x="18680" y="25152"/>
                    <a:pt x="17413" y="26319"/>
                    <a:pt x="16846" y="27954"/>
                  </a:cubicBezTo>
                  <a:cubicBezTo>
                    <a:pt x="15912" y="30756"/>
                    <a:pt x="16512" y="33191"/>
                    <a:pt x="17246" y="35993"/>
                  </a:cubicBezTo>
                  <a:cubicBezTo>
                    <a:pt x="17379" y="36493"/>
                    <a:pt x="17546" y="36960"/>
                    <a:pt x="17680" y="37461"/>
                  </a:cubicBezTo>
                  <a:cubicBezTo>
                    <a:pt x="16445" y="37794"/>
                    <a:pt x="15311" y="38461"/>
                    <a:pt x="14778" y="39562"/>
                  </a:cubicBezTo>
                  <a:cubicBezTo>
                    <a:pt x="13977" y="41130"/>
                    <a:pt x="14411" y="42464"/>
                    <a:pt x="14411" y="44132"/>
                  </a:cubicBezTo>
                  <a:cubicBezTo>
                    <a:pt x="13944" y="43865"/>
                    <a:pt x="13410" y="43565"/>
                    <a:pt x="12876" y="43498"/>
                  </a:cubicBezTo>
                  <a:cubicBezTo>
                    <a:pt x="12741" y="43481"/>
                    <a:pt x="12612" y="43472"/>
                    <a:pt x="12488" y="43472"/>
                  </a:cubicBezTo>
                  <a:cubicBezTo>
                    <a:pt x="11666" y="43472"/>
                    <a:pt x="11075" y="43839"/>
                    <a:pt x="10408" y="44332"/>
                  </a:cubicBezTo>
                  <a:cubicBezTo>
                    <a:pt x="9774" y="44766"/>
                    <a:pt x="9174" y="45166"/>
                    <a:pt x="8540" y="45633"/>
                  </a:cubicBezTo>
                  <a:cubicBezTo>
                    <a:pt x="8440" y="45533"/>
                    <a:pt x="8306" y="45400"/>
                    <a:pt x="8173" y="45299"/>
                  </a:cubicBezTo>
                  <a:cubicBezTo>
                    <a:pt x="7706" y="44232"/>
                    <a:pt x="7539" y="43398"/>
                    <a:pt x="7539" y="41964"/>
                  </a:cubicBezTo>
                  <a:cubicBezTo>
                    <a:pt x="7539" y="41463"/>
                    <a:pt x="7606" y="39462"/>
                    <a:pt x="7639" y="38728"/>
                  </a:cubicBezTo>
                  <a:cubicBezTo>
                    <a:pt x="7228" y="38663"/>
                    <a:pt x="6821" y="38632"/>
                    <a:pt x="6420" y="38632"/>
                  </a:cubicBezTo>
                  <a:cubicBezTo>
                    <a:pt x="4348" y="38632"/>
                    <a:pt x="2454" y="39476"/>
                    <a:pt x="1168" y="40930"/>
                  </a:cubicBezTo>
                  <a:cubicBezTo>
                    <a:pt x="701" y="41530"/>
                    <a:pt x="301" y="42197"/>
                    <a:pt x="0" y="42931"/>
                  </a:cubicBezTo>
                  <a:cubicBezTo>
                    <a:pt x="2312" y="44917"/>
                    <a:pt x="5195" y="46871"/>
                    <a:pt x="8247" y="46871"/>
                  </a:cubicBezTo>
                  <a:cubicBezTo>
                    <a:pt x="8322" y="46871"/>
                    <a:pt x="8398" y="46870"/>
                    <a:pt x="8473" y="46867"/>
                  </a:cubicBezTo>
                  <a:cubicBezTo>
                    <a:pt x="8873" y="47801"/>
                    <a:pt x="9541" y="48702"/>
                    <a:pt x="10308" y="49369"/>
                  </a:cubicBezTo>
                  <a:cubicBezTo>
                    <a:pt x="11442" y="50336"/>
                    <a:pt x="12776" y="51137"/>
                    <a:pt x="14177" y="51404"/>
                  </a:cubicBezTo>
                  <a:cubicBezTo>
                    <a:pt x="14427" y="51454"/>
                    <a:pt x="14659" y="51477"/>
                    <a:pt x="14878" y="51477"/>
                  </a:cubicBezTo>
                  <a:cubicBezTo>
                    <a:pt x="15534" y="51477"/>
                    <a:pt x="16079" y="51270"/>
                    <a:pt x="16679" y="50970"/>
                  </a:cubicBezTo>
                  <a:cubicBezTo>
                    <a:pt x="17913" y="51437"/>
                    <a:pt x="19181" y="51871"/>
                    <a:pt x="20482" y="51904"/>
                  </a:cubicBezTo>
                  <a:cubicBezTo>
                    <a:pt x="20584" y="51907"/>
                    <a:pt x="20685" y="51908"/>
                    <a:pt x="20787" y="51908"/>
                  </a:cubicBezTo>
                  <a:cubicBezTo>
                    <a:pt x="23227" y="51908"/>
                    <a:pt x="25347" y="51131"/>
                    <a:pt x="26853" y="49369"/>
                  </a:cubicBezTo>
                  <a:cubicBezTo>
                    <a:pt x="27987" y="48035"/>
                    <a:pt x="28154" y="46534"/>
                    <a:pt x="27954" y="44832"/>
                  </a:cubicBezTo>
                  <a:cubicBezTo>
                    <a:pt x="30022" y="44099"/>
                    <a:pt x="31856" y="42864"/>
                    <a:pt x="33391" y="41363"/>
                  </a:cubicBezTo>
                  <a:cubicBezTo>
                    <a:pt x="35714" y="42283"/>
                    <a:pt x="38249" y="42711"/>
                    <a:pt x="40853" y="42711"/>
                  </a:cubicBezTo>
                  <a:cubicBezTo>
                    <a:pt x="41839" y="42711"/>
                    <a:pt x="42834" y="42650"/>
                    <a:pt x="43832" y="42531"/>
                  </a:cubicBezTo>
                  <a:lnTo>
                    <a:pt x="44065" y="42497"/>
                  </a:lnTo>
                  <a:cubicBezTo>
                    <a:pt x="47468" y="42064"/>
                    <a:pt x="50770" y="40730"/>
                    <a:pt x="53205" y="38561"/>
                  </a:cubicBezTo>
                  <a:cubicBezTo>
                    <a:pt x="53672" y="38561"/>
                    <a:pt x="54172" y="38528"/>
                    <a:pt x="54639" y="38461"/>
                  </a:cubicBezTo>
                  <a:cubicBezTo>
                    <a:pt x="55073" y="39929"/>
                    <a:pt x="55673" y="41030"/>
                    <a:pt x="57074" y="41664"/>
                  </a:cubicBezTo>
                  <a:cubicBezTo>
                    <a:pt x="57803" y="41989"/>
                    <a:pt x="58562" y="42142"/>
                    <a:pt x="59338" y="42142"/>
                  </a:cubicBezTo>
                  <a:cubicBezTo>
                    <a:pt x="60551" y="42142"/>
                    <a:pt x="61804" y="41768"/>
                    <a:pt x="63045" y="41096"/>
                  </a:cubicBezTo>
                  <a:cubicBezTo>
                    <a:pt x="64046" y="40563"/>
                    <a:pt x="64947" y="39695"/>
                    <a:pt x="65781" y="38828"/>
                  </a:cubicBezTo>
                  <a:cubicBezTo>
                    <a:pt x="66548" y="38828"/>
                    <a:pt x="67182" y="38728"/>
                    <a:pt x="67916" y="38161"/>
                  </a:cubicBezTo>
                  <a:cubicBezTo>
                    <a:pt x="68916" y="37427"/>
                    <a:pt x="69683" y="36326"/>
                    <a:pt x="70251" y="35126"/>
                  </a:cubicBezTo>
                  <a:cubicBezTo>
                    <a:pt x="70284" y="35092"/>
                    <a:pt x="70317" y="35025"/>
                    <a:pt x="70351" y="34992"/>
                  </a:cubicBezTo>
                  <a:cubicBezTo>
                    <a:pt x="70718" y="34158"/>
                    <a:pt x="70951" y="33157"/>
                    <a:pt x="70951" y="32257"/>
                  </a:cubicBezTo>
                  <a:cubicBezTo>
                    <a:pt x="71018" y="32223"/>
                    <a:pt x="71084" y="32190"/>
                    <a:pt x="71151" y="32157"/>
                  </a:cubicBezTo>
                  <a:cubicBezTo>
                    <a:pt x="73586" y="30923"/>
                    <a:pt x="75221" y="28187"/>
                    <a:pt x="76422" y="25685"/>
                  </a:cubicBezTo>
                  <a:cubicBezTo>
                    <a:pt x="76121" y="25385"/>
                    <a:pt x="75788" y="25118"/>
                    <a:pt x="75421" y="24885"/>
                  </a:cubicBezTo>
                  <a:cubicBezTo>
                    <a:pt x="74601" y="24381"/>
                    <a:pt x="73669" y="24132"/>
                    <a:pt x="72703" y="24132"/>
                  </a:cubicBezTo>
                  <a:cubicBezTo>
                    <a:pt x="71429" y="24132"/>
                    <a:pt x="70097" y="24565"/>
                    <a:pt x="68883" y="25419"/>
                  </a:cubicBezTo>
                  <a:cubicBezTo>
                    <a:pt x="69150" y="25986"/>
                    <a:pt x="69884" y="27520"/>
                    <a:pt x="70050" y="27920"/>
                  </a:cubicBezTo>
                  <a:cubicBezTo>
                    <a:pt x="70584" y="29255"/>
                    <a:pt x="70718" y="30022"/>
                    <a:pt x="70651" y="31323"/>
                  </a:cubicBezTo>
                  <a:cubicBezTo>
                    <a:pt x="69950" y="31189"/>
                    <a:pt x="69250" y="31089"/>
                    <a:pt x="68549" y="30989"/>
                  </a:cubicBezTo>
                  <a:cubicBezTo>
                    <a:pt x="68253" y="30940"/>
                    <a:pt x="67975" y="30904"/>
                    <a:pt x="67702" y="30904"/>
                  </a:cubicBezTo>
                  <a:cubicBezTo>
                    <a:pt x="67237" y="30904"/>
                    <a:pt x="66785" y="31008"/>
                    <a:pt x="66281" y="31323"/>
                  </a:cubicBezTo>
                  <a:cubicBezTo>
                    <a:pt x="65881" y="31590"/>
                    <a:pt x="65547" y="32057"/>
                    <a:pt x="65280" y="32457"/>
                  </a:cubicBezTo>
                  <a:cubicBezTo>
                    <a:pt x="64713" y="31123"/>
                    <a:pt x="64613" y="29888"/>
                    <a:pt x="63446" y="28954"/>
                  </a:cubicBezTo>
                  <a:cubicBezTo>
                    <a:pt x="62896" y="28496"/>
                    <a:pt x="62174" y="28321"/>
                    <a:pt x="61419" y="28321"/>
                  </a:cubicBezTo>
                  <a:cubicBezTo>
                    <a:pt x="61074" y="28321"/>
                    <a:pt x="60722" y="28358"/>
                    <a:pt x="60377" y="28421"/>
                  </a:cubicBezTo>
                  <a:cubicBezTo>
                    <a:pt x="60343" y="27987"/>
                    <a:pt x="60310" y="27553"/>
                    <a:pt x="60243" y="27120"/>
                  </a:cubicBezTo>
                  <a:cubicBezTo>
                    <a:pt x="59876" y="24551"/>
                    <a:pt x="59543" y="22350"/>
                    <a:pt x="57808" y="20515"/>
                  </a:cubicBezTo>
                  <a:cubicBezTo>
                    <a:pt x="57508" y="20181"/>
                    <a:pt x="57175" y="19915"/>
                    <a:pt x="56774" y="19714"/>
                  </a:cubicBezTo>
                  <a:cubicBezTo>
                    <a:pt x="56908" y="18747"/>
                    <a:pt x="56941" y="17913"/>
                    <a:pt x="56941" y="17680"/>
                  </a:cubicBezTo>
                  <a:cubicBezTo>
                    <a:pt x="56941" y="15778"/>
                    <a:pt x="56708" y="13877"/>
                    <a:pt x="56207" y="12076"/>
                  </a:cubicBezTo>
                  <a:cubicBezTo>
                    <a:pt x="56074" y="11575"/>
                    <a:pt x="55940" y="11042"/>
                    <a:pt x="55740" y="10541"/>
                  </a:cubicBezTo>
                  <a:cubicBezTo>
                    <a:pt x="55340" y="9307"/>
                    <a:pt x="54773" y="8006"/>
                    <a:pt x="54106" y="6839"/>
                  </a:cubicBezTo>
                  <a:cubicBezTo>
                    <a:pt x="53272" y="5304"/>
                    <a:pt x="52271" y="3903"/>
                    <a:pt x="51070" y="2869"/>
                  </a:cubicBezTo>
                  <a:cubicBezTo>
                    <a:pt x="48101" y="367"/>
                    <a:pt x="43965" y="0"/>
                    <a:pt x="40463" y="0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47625" dir="2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2" name="Google Shape;922;p32"/>
            <p:cNvGrpSpPr/>
            <p:nvPr/>
          </p:nvGrpSpPr>
          <p:grpSpPr>
            <a:xfrm rot="314654">
              <a:off x="6707406" y="1635084"/>
              <a:ext cx="1819541" cy="1356995"/>
              <a:chOff x="6706439" y="539489"/>
              <a:chExt cx="1819567" cy="1357014"/>
            </a:xfrm>
          </p:grpSpPr>
          <p:grpSp>
            <p:nvGrpSpPr>
              <p:cNvPr id="923" name="Google Shape;923;p32"/>
              <p:cNvGrpSpPr/>
              <p:nvPr/>
            </p:nvGrpSpPr>
            <p:grpSpPr>
              <a:xfrm rot="-522161" flipH="1">
                <a:off x="6783474" y="658740"/>
                <a:ext cx="1665496" cy="1118511"/>
                <a:chOff x="415175" y="1554775"/>
                <a:chExt cx="1910550" cy="1297725"/>
              </a:xfrm>
            </p:grpSpPr>
            <p:sp>
              <p:nvSpPr>
                <p:cNvPr id="924" name="Google Shape;924;p32"/>
                <p:cNvSpPr/>
                <p:nvPr/>
              </p:nvSpPr>
              <p:spPr>
                <a:xfrm>
                  <a:off x="415175" y="2150200"/>
                  <a:ext cx="894825" cy="702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793" h="28092" extrusionOk="0">
                      <a:moveTo>
                        <a:pt x="21382" y="0"/>
                      </a:moveTo>
                      <a:cubicBezTo>
                        <a:pt x="19314" y="768"/>
                        <a:pt x="17546" y="2102"/>
                        <a:pt x="16846" y="4137"/>
                      </a:cubicBezTo>
                      <a:cubicBezTo>
                        <a:pt x="15878" y="6939"/>
                        <a:pt x="16512" y="9374"/>
                        <a:pt x="17246" y="12176"/>
                      </a:cubicBezTo>
                      <a:cubicBezTo>
                        <a:pt x="17379" y="12676"/>
                        <a:pt x="17546" y="13143"/>
                        <a:pt x="17680" y="13644"/>
                      </a:cubicBezTo>
                      <a:cubicBezTo>
                        <a:pt x="16445" y="13977"/>
                        <a:pt x="15311" y="14644"/>
                        <a:pt x="14778" y="15745"/>
                      </a:cubicBezTo>
                      <a:cubicBezTo>
                        <a:pt x="13977" y="17313"/>
                        <a:pt x="14411" y="18647"/>
                        <a:pt x="14411" y="20315"/>
                      </a:cubicBezTo>
                      <a:cubicBezTo>
                        <a:pt x="13944" y="20048"/>
                        <a:pt x="13410" y="19748"/>
                        <a:pt x="12876" y="19681"/>
                      </a:cubicBezTo>
                      <a:cubicBezTo>
                        <a:pt x="12741" y="19664"/>
                        <a:pt x="12612" y="19655"/>
                        <a:pt x="12488" y="19655"/>
                      </a:cubicBezTo>
                      <a:cubicBezTo>
                        <a:pt x="11666" y="19655"/>
                        <a:pt x="11075" y="20022"/>
                        <a:pt x="10408" y="20515"/>
                      </a:cubicBezTo>
                      <a:cubicBezTo>
                        <a:pt x="9774" y="20949"/>
                        <a:pt x="9174" y="21349"/>
                        <a:pt x="8540" y="21816"/>
                      </a:cubicBezTo>
                      <a:cubicBezTo>
                        <a:pt x="8506" y="21849"/>
                        <a:pt x="8440" y="21883"/>
                        <a:pt x="8406" y="21949"/>
                      </a:cubicBezTo>
                      <a:cubicBezTo>
                        <a:pt x="8306" y="21783"/>
                        <a:pt x="8240" y="21616"/>
                        <a:pt x="8173" y="21482"/>
                      </a:cubicBezTo>
                      <a:cubicBezTo>
                        <a:pt x="7706" y="20415"/>
                        <a:pt x="7539" y="19581"/>
                        <a:pt x="7539" y="18147"/>
                      </a:cubicBezTo>
                      <a:cubicBezTo>
                        <a:pt x="7539" y="17613"/>
                        <a:pt x="7606" y="15645"/>
                        <a:pt x="7639" y="14911"/>
                      </a:cubicBezTo>
                      <a:cubicBezTo>
                        <a:pt x="7228" y="14846"/>
                        <a:pt x="6821" y="14815"/>
                        <a:pt x="6420" y="14815"/>
                      </a:cubicBezTo>
                      <a:cubicBezTo>
                        <a:pt x="4348" y="14815"/>
                        <a:pt x="2454" y="15659"/>
                        <a:pt x="1168" y="17113"/>
                      </a:cubicBezTo>
                      <a:cubicBezTo>
                        <a:pt x="701" y="17713"/>
                        <a:pt x="301" y="18380"/>
                        <a:pt x="0" y="19114"/>
                      </a:cubicBezTo>
                      <a:cubicBezTo>
                        <a:pt x="2312" y="21100"/>
                        <a:pt x="5195" y="23054"/>
                        <a:pt x="8247" y="23054"/>
                      </a:cubicBezTo>
                      <a:cubicBezTo>
                        <a:pt x="8322" y="23054"/>
                        <a:pt x="8398" y="23053"/>
                        <a:pt x="8473" y="23050"/>
                      </a:cubicBezTo>
                      <a:cubicBezTo>
                        <a:pt x="8873" y="23984"/>
                        <a:pt x="9541" y="24885"/>
                        <a:pt x="10308" y="25552"/>
                      </a:cubicBezTo>
                      <a:cubicBezTo>
                        <a:pt x="11442" y="26519"/>
                        <a:pt x="12776" y="27320"/>
                        <a:pt x="14177" y="27587"/>
                      </a:cubicBezTo>
                      <a:cubicBezTo>
                        <a:pt x="14427" y="27637"/>
                        <a:pt x="14659" y="27660"/>
                        <a:pt x="14878" y="27660"/>
                      </a:cubicBezTo>
                      <a:cubicBezTo>
                        <a:pt x="15534" y="27660"/>
                        <a:pt x="16079" y="27453"/>
                        <a:pt x="16679" y="27153"/>
                      </a:cubicBezTo>
                      <a:cubicBezTo>
                        <a:pt x="17913" y="27620"/>
                        <a:pt x="19181" y="28054"/>
                        <a:pt x="20482" y="28087"/>
                      </a:cubicBezTo>
                      <a:cubicBezTo>
                        <a:pt x="20584" y="28090"/>
                        <a:pt x="20685" y="28091"/>
                        <a:pt x="20787" y="28091"/>
                      </a:cubicBezTo>
                      <a:cubicBezTo>
                        <a:pt x="23227" y="28091"/>
                        <a:pt x="25347" y="27314"/>
                        <a:pt x="26853" y="25552"/>
                      </a:cubicBezTo>
                      <a:cubicBezTo>
                        <a:pt x="27987" y="24218"/>
                        <a:pt x="28154" y="22717"/>
                        <a:pt x="27954" y="21015"/>
                      </a:cubicBezTo>
                      <a:cubicBezTo>
                        <a:pt x="30622" y="20081"/>
                        <a:pt x="32924" y="18314"/>
                        <a:pt x="34658" y="16145"/>
                      </a:cubicBezTo>
                      <a:cubicBezTo>
                        <a:pt x="35192" y="15445"/>
                        <a:pt x="35459" y="14711"/>
                        <a:pt x="35793" y="13877"/>
                      </a:cubicBezTo>
                      <a:cubicBezTo>
                        <a:pt x="35693" y="13644"/>
                        <a:pt x="35626" y="13410"/>
                        <a:pt x="35559" y="13210"/>
                      </a:cubicBezTo>
                      <a:cubicBezTo>
                        <a:pt x="34492" y="10341"/>
                        <a:pt x="32991" y="7839"/>
                        <a:pt x="30689" y="5671"/>
                      </a:cubicBezTo>
                      <a:cubicBezTo>
                        <a:pt x="27954" y="3069"/>
                        <a:pt x="24785" y="1535"/>
                        <a:pt x="21382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lt2"/>
                    </a:solidFill>
                  </a:endParaRPr>
                </a:p>
              </p:txBody>
            </p:sp>
            <p:sp>
              <p:nvSpPr>
                <p:cNvPr id="925" name="Google Shape;925;p32"/>
                <p:cNvSpPr/>
                <p:nvPr/>
              </p:nvSpPr>
              <p:spPr>
                <a:xfrm>
                  <a:off x="1561825" y="2029600"/>
                  <a:ext cx="763900" cy="578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556" h="23149" extrusionOk="0">
                      <a:moveTo>
                        <a:pt x="7926" y="1"/>
                      </a:moveTo>
                      <a:cubicBezTo>
                        <a:pt x="7600" y="1"/>
                        <a:pt x="7270" y="19"/>
                        <a:pt x="6939" y="54"/>
                      </a:cubicBezTo>
                      <a:cubicBezTo>
                        <a:pt x="4704" y="2656"/>
                        <a:pt x="2702" y="5158"/>
                        <a:pt x="1368" y="8327"/>
                      </a:cubicBezTo>
                      <a:cubicBezTo>
                        <a:pt x="534" y="10362"/>
                        <a:pt x="101" y="12363"/>
                        <a:pt x="34" y="14398"/>
                      </a:cubicBezTo>
                      <a:cubicBezTo>
                        <a:pt x="0" y="15232"/>
                        <a:pt x="0" y="16099"/>
                        <a:pt x="67" y="16966"/>
                      </a:cubicBezTo>
                      <a:cubicBezTo>
                        <a:pt x="601" y="17467"/>
                        <a:pt x="1068" y="17934"/>
                        <a:pt x="1735" y="18301"/>
                      </a:cubicBezTo>
                      <a:cubicBezTo>
                        <a:pt x="3385" y="19112"/>
                        <a:pt x="5260" y="19575"/>
                        <a:pt x="7184" y="19575"/>
                      </a:cubicBezTo>
                      <a:cubicBezTo>
                        <a:pt x="7712" y="19575"/>
                        <a:pt x="8242" y="19540"/>
                        <a:pt x="8773" y="19468"/>
                      </a:cubicBezTo>
                      <a:cubicBezTo>
                        <a:pt x="9207" y="20936"/>
                        <a:pt x="9807" y="22037"/>
                        <a:pt x="11208" y="22671"/>
                      </a:cubicBezTo>
                      <a:cubicBezTo>
                        <a:pt x="11937" y="22996"/>
                        <a:pt x="12696" y="23149"/>
                        <a:pt x="13472" y="23149"/>
                      </a:cubicBezTo>
                      <a:cubicBezTo>
                        <a:pt x="14685" y="23149"/>
                        <a:pt x="15938" y="22775"/>
                        <a:pt x="17179" y="22103"/>
                      </a:cubicBezTo>
                      <a:cubicBezTo>
                        <a:pt x="18180" y="21570"/>
                        <a:pt x="19081" y="20702"/>
                        <a:pt x="19915" y="19835"/>
                      </a:cubicBezTo>
                      <a:cubicBezTo>
                        <a:pt x="20682" y="19835"/>
                        <a:pt x="21316" y="19735"/>
                        <a:pt x="22050" y="19168"/>
                      </a:cubicBezTo>
                      <a:cubicBezTo>
                        <a:pt x="23050" y="18434"/>
                        <a:pt x="23817" y="17333"/>
                        <a:pt x="24385" y="16133"/>
                      </a:cubicBezTo>
                      <a:cubicBezTo>
                        <a:pt x="24418" y="16099"/>
                        <a:pt x="24451" y="16032"/>
                        <a:pt x="24485" y="15999"/>
                      </a:cubicBezTo>
                      <a:cubicBezTo>
                        <a:pt x="24852" y="15165"/>
                        <a:pt x="25118" y="14164"/>
                        <a:pt x="25118" y="13264"/>
                      </a:cubicBezTo>
                      <a:cubicBezTo>
                        <a:pt x="25152" y="13230"/>
                        <a:pt x="25218" y="13197"/>
                        <a:pt x="25285" y="13164"/>
                      </a:cubicBezTo>
                      <a:cubicBezTo>
                        <a:pt x="27720" y="11930"/>
                        <a:pt x="29388" y="9194"/>
                        <a:pt x="30556" y="6692"/>
                      </a:cubicBezTo>
                      <a:cubicBezTo>
                        <a:pt x="30255" y="6392"/>
                        <a:pt x="29922" y="6125"/>
                        <a:pt x="29555" y="5892"/>
                      </a:cubicBezTo>
                      <a:cubicBezTo>
                        <a:pt x="28735" y="5388"/>
                        <a:pt x="27803" y="5139"/>
                        <a:pt x="26837" y="5139"/>
                      </a:cubicBezTo>
                      <a:cubicBezTo>
                        <a:pt x="25563" y="5139"/>
                        <a:pt x="24231" y="5572"/>
                        <a:pt x="23017" y="6426"/>
                      </a:cubicBezTo>
                      <a:cubicBezTo>
                        <a:pt x="23284" y="6993"/>
                        <a:pt x="24018" y="8527"/>
                        <a:pt x="24184" y="8927"/>
                      </a:cubicBezTo>
                      <a:cubicBezTo>
                        <a:pt x="24718" y="10262"/>
                        <a:pt x="24852" y="11029"/>
                        <a:pt x="24785" y="12330"/>
                      </a:cubicBezTo>
                      <a:cubicBezTo>
                        <a:pt x="24084" y="12196"/>
                        <a:pt x="23384" y="12096"/>
                        <a:pt x="22683" y="11996"/>
                      </a:cubicBezTo>
                      <a:cubicBezTo>
                        <a:pt x="22387" y="11947"/>
                        <a:pt x="22109" y="11911"/>
                        <a:pt x="21836" y="11911"/>
                      </a:cubicBezTo>
                      <a:cubicBezTo>
                        <a:pt x="21371" y="11911"/>
                        <a:pt x="20919" y="12015"/>
                        <a:pt x="20415" y="12330"/>
                      </a:cubicBezTo>
                      <a:cubicBezTo>
                        <a:pt x="20015" y="12597"/>
                        <a:pt x="19681" y="13064"/>
                        <a:pt x="19414" y="13464"/>
                      </a:cubicBezTo>
                      <a:cubicBezTo>
                        <a:pt x="18847" y="12130"/>
                        <a:pt x="18714" y="10895"/>
                        <a:pt x="17580" y="9961"/>
                      </a:cubicBezTo>
                      <a:cubicBezTo>
                        <a:pt x="17030" y="9503"/>
                        <a:pt x="16308" y="9328"/>
                        <a:pt x="15553" y="9328"/>
                      </a:cubicBezTo>
                      <a:cubicBezTo>
                        <a:pt x="15208" y="9328"/>
                        <a:pt x="14856" y="9365"/>
                        <a:pt x="14511" y="9428"/>
                      </a:cubicBezTo>
                      <a:cubicBezTo>
                        <a:pt x="14477" y="8994"/>
                        <a:pt x="14444" y="8560"/>
                        <a:pt x="14377" y="8127"/>
                      </a:cubicBezTo>
                      <a:cubicBezTo>
                        <a:pt x="14010" y="5558"/>
                        <a:pt x="13677" y="3357"/>
                        <a:pt x="11942" y="1522"/>
                      </a:cubicBezTo>
                      <a:cubicBezTo>
                        <a:pt x="10923" y="420"/>
                        <a:pt x="9472" y="1"/>
                        <a:pt x="7926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lt2"/>
                    </a:solidFill>
                  </a:endParaRPr>
                </a:p>
              </p:txBody>
            </p:sp>
            <p:sp>
              <p:nvSpPr>
                <p:cNvPr id="926" name="Google Shape;926;p32"/>
                <p:cNvSpPr/>
                <p:nvPr/>
              </p:nvSpPr>
              <p:spPr>
                <a:xfrm>
                  <a:off x="415175" y="2480425"/>
                  <a:ext cx="894825" cy="372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793" h="14883" extrusionOk="0">
                      <a:moveTo>
                        <a:pt x="35559" y="1"/>
                      </a:moveTo>
                      <a:cubicBezTo>
                        <a:pt x="32257" y="2636"/>
                        <a:pt x="28221" y="4304"/>
                        <a:pt x="24018" y="4604"/>
                      </a:cubicBezTo>
                      <a:cubicBezTo>
                        <a:pt x="24284" y="6672"/>
                        <a:pt x="23284" y="8841"/>
                        <a:pt x="21549" y="10008"/>
                      </a:cubicBezTo>
                      <a:cubicBezTo>
                        <a:pt x="20642" y="10601"/>
                        <a:pt x="19563" y="10902"/>
                        <a:pt x="18481" y="10902"/>
                      </a:cubicBezTo>
                      <a:cubicBezTo>
                        <a:pt x="17494" y="10902"/>
                        <a:pt x="16505" y="10651"/>
                        <a:pt x="15645" y="10141"/>
                      </a:cubicBezTo>
                      <a:cubicBezTo>
                        <a:pt x="14811" y="10716"/>
                        <a:pt x="13655" y="11143"/>
                        <a:pt x="12626" y="11143"/>
                      </a:cubicBezTo>
                      <a:cubicBezTo>
                        <a:pt x="12461" y="11143"/>
                        <a:pt x="12299" y="11132"/>
                        <a:pt x="12142" y="11109"/>
                      </a:cubicBezTo>
                      <a:cubicBezTo>
                        <a:pt x="11008" y="10909"/>
                        <a:pt x="9941" y="10275"/>
                        <a:pt x="9240" y="9374"/>
                      </a:cubicBezTo>
                      <a:cubicBezTo>
                        <a:pt x="9040" y="9107"/>
                        <a:pt x="8807" y="8841"/>
                        <a:pt x="8540" y="8607"/>
                      </a:cubicBezTo>
                      <a:cubicBezTo>
                        <a:pt x="8440" y="8507"/>
                        <a:pt x="8306" y="8374"/>
                        <a:pt x="8173" y="8273"/>
                      </a:cubicBezTo>
                      <a:cubicBezTo>
                        <a:pt x="6372" y="6772"/>
                        <a:pt x="3903" y="6039"/>
                        <a:pt x="2002" y="4537"/>
                      </a:cubicBezTo>
                      <a:cubicBezTo>
                        <a:pt x="1735" y="4337"/>
                        <a:pt x="1468" y="4137"/>
                        <a:pt x="1168" y="3904"/>
                      </a:cubicBezTo>
                      <a:cubicBezTo>
                        <a:pt x="701" y="4504"/>
                        <a:pt x="301" y="5171"/>
                        <a:pt x="0" y="5905"/>
                      </a:cubicBezTo>
                      <a:cubicBezTo>
                        <a:pt x="2312" y="7891"/>
                        <a:pt x="5195" y="9845"/>
                        <a:pt x="8247" y="9845"/>
                      </a:cubicBezTo>
                      <a:cubicBezTo>
                        <a:pt x="8322" y="9845"/>
                        <a:pt x="8398" y="9844"/>
                        <a:pt x="8473" y="9841"/>
                      </a:cubicBezTo>
                      <a:cubicBezTo>
                        <a:pt x="8873" y="10775"/>
                        <a:pt x="9541" y="11676"/>
                        <a:pt x="10308" y="12343"/>
                      </a:cubicBezTo>
                      <a:cubicBezTo>
                        <a:pt x="11442" y="13310"/>
                        <a:pt x="12776" y="14111"/>
                        <a:pt x="14177" y="14378"/>
                      </a:cubicBezTo>
                      <a:cubicBezTo>
                        <a:pt x="14427" y="14428"/>
                        <a:pt x="14659" y="14451"/>
                        <a:pt x="14878" y="14451"/>
                      </a:cubicBezTo>
                      <a:cubicBezTo>
                        <a:pt x="15534" y="14451"/>
                        <a:pt x="16079" y="14244"/>
                        <a:pt x="16679" y="13944"/>
                      </a:cubicBezTo>
                      <a:cubicBezTo>
                        <a:pt x="17913" y="14411"/>
                        <a:pt x="19181" y="14845"/>
                        <a:pt x="20482" y="14878"/>
                      </a:cubicBezTo>
                      <a:cubicBezTo>
                        <a:pt x="20584" y="14881"/>
                        <a:pt x="20685" y="14882"/>
                        <a:pt x="20787" y="14882"/>
                      </a:cubicBezTo>
                      <a:cubicBezTo>
                        <a:pt x="23227" y="14882"/>
                        <a:pt x="25347" y="14105"/>
                        <a:pt x="26853" y="12343"/>
                      </a:cubicBezTo>
                      <a:cubicBezTo>
                        <a:pt x="27987" y="11009"/>
                        <a:pt x="28154" y="9508"/>
                        <a:pt x="27954" y="7806"/>
                      </a:cubicBezTo>
                      <a:cubicBezTo>
                        <a:pt x="30622" y="6872"/>
                        <a:pt x="32924" y="5105"/>
                        <a:pt x="34658" y="2936"/>
                      </a:cubicBezTo>
                      <a:cubicBezTo>
                        <a:pt x="35192" y="2236"/>
                        <a:pt x="35459" y="1502"/>
                        <a:pt x="35793" y="668"/>
                      </a:cubicBezTo>
                      <a:cubicBezTo>
                        <a:pt x="35693" y="435"/>
                        <a:pt x="35626" y="201"/>
                        <a:pt x="35559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27" name="Google Shape;927;p32"/>
                <p:cNvSpPr/>
                <p:nvPr/>
              </p:nvSpPr>
              <p:spPr>
                <a:xfrm>
                  <a:off x="1561825" y="2389525"/>
                  <a:ext cx="609625" cy="218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385" h="8752" extrusionOk="0">
                      <a:moveTo>
                        <a:pt x="34" y="1"/>
                      </a:moveTo>
                      <a:cubicBezTo>
                        <a:pt x="0" y="835"/>
                        <a:pt x="0" y="1702"/>
                        <a:pt x="67" y="2569"/>
                      </a:cubicBezTo>
                      <a:cubicBezTo>
                        <a:pt x="601" y="3070"/>
                        <a:pt x="1068" y="3537"/>
                        <a:pt x="1735" y="3904"/>
                      </a:cubicBezTo>
                      <a:cubicBezTo>
                        <a:pt x="3385" y="4715"/>
                        <a:pt x="5260" y="5178"/>
                        <a:pt x="7184" y="5178"/>
                      </a:cubicBezTo>
                      <a:cubicBezTo>
                        <a:pt x="7712" y="5178"/>
                        <a:pt x="8242" y="5143"/>
                        <a:pt x="8773" y="5071"/>
                      </a:cubicBezTo>
                      <a:cubicBezTo>
                        <a:pt x="9207" y="6539"/>
                        <a:pt x="9807" y="7640"/>
                        <a:pt x="11208" y="8274"/>
                      </a:cubicBezTo>
                      <a:cubicBezTo>
                        <a:pt x="11937" y="8599"/>
                        <a:pt x="12696" y="8752"/>
                        <a:pt x="13472" y="8752"/>
                      </a:cubicBezTo>
                      <a:cubicBezTo>
                        <a:pt x="14685" y="8752"/>
                        <a:pt x="15938" y="8378"/>
                        <a:pt x="17179" y="7706"/>
                      </a:cubicBezTo>
                      <a:cubicBezTo>
                        <a:pt x="18180" y="7173"/>
                        <a:pt x="19081" y="6305"/>
                        <a:pt x="19915" y="5438"/>
                      </a:cubicBezTo>
                      <a:cubicBezTo>
                        <a:pt x="20682" y="5438"/>
                        <a:pt x="21316" y="5338"/>
                        <a:pt x="22050" y="4771"/>
                      </a:cubicBezTo>
                      <a:cubicBezTo>
                        <a:pt x="23050" y="4037"/>
                        <a:pt x="23817" y="2936"/>
                        <a:pt x="24385" y="1736"/>
                      </a:cubicBezTo>
                      <a:lnTo>
                        <a:pt x="24385" y="1736"/>
                      </a:lnTo>
                      <a:cubicBezTo>
                        <a:pt x="24218" y="1936"/>
                        <a:pt x="24051" y="2136"/>
                        <a:pt x="23817" y="2303"/>
                      </a:cubicBezTo>
                      <a:cubicBezTo>
                        <a:pt x="23167" y="2786"/>
                        <a:pt x="22350" y="3028"/>
                        <a:pt x="21532" y="3028"/>
                      </a:cubicBezTo>
                      <a:cubicBezTo>
                        <a:pt x="20715" y="3028"/>
                        <a:pt x="19898" y="2786"/>
                        <a:pt x="19248" y="2303"/>
                      </a:cubicBezTo>
                      <a:cubicBezTo>
                        <a:pt x="18495" y="3635"/>
                        <a:pt x="17211" y="4175"/>
                        <a:pt x="15830" y="4175"/>
                      </a:cubicBezTo>
                      <a:cubicBezTo>
                        <a:pt x="13719" y="4175"/>
                        <a:pt x="11383" y="2915"/>
                        <a:pt x="10375" y="1302"/>
                      </a:cubicBezTo>
                      <a:cubicBezTo>
                        <a:pt x="10352" y="1271"/>
                        <a:pt x="10115" y="1260"/>
                        <a:pt x="9759" y="1260"/>
                      </a:cubicBezTo>
                      <a:cubicBezTo>
                        <a:pt x="8766" y="1260"/>
                        <a:pt x="6842" y="1347"/>
                        <a:pt x="6000" y="1347"/>
                      </a:cubicBezTo>
                      <a:cubicBezTo>
                        <a:pt x="5829" y="1347"/>
                        <a:pt x="5703" y="1344"/>
                        <a:pt x="5638" y="1335"/>
                      </a:cubicBezTo>
                      <a:cubicBezTo>
                        <a:pt x="4003" y="1168"/>
                        <a:pt x="2402" y="835"/>
                        <a:pt x="834" y="301"/>
                      </a:cubicBezTo>
                      <a:cubicBezTo>
                        <a:pt x="568" y="201"/>
                        <a:pt x="301" y="101"/>
                        <a:pt x="34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28" name="Google Shape;928;p32"/>
                <p:cNvSpPr/>
                <p:nvPr/>
              </p:nvSpPr>
              <p:spPr>
                <a:xfrm>
                  <a:off x="2188100" y="2176875"/>
                  <a:ext cx="137625" cy="181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505" h="7273" extrusionOk="0">
                      <a:moveTo>
                        <a:pt x="4504" y="1"/>
                      </a:moveTo>
                      <a:cubicBezTo>
                        <a:pt x="3770" y="2569"/>
                        <a:pt x="2202" y="4871"/>
                        <a:pt x="1" y="6372"/>
                      </a:cubicBezTo>
                      <a:cubicBezTo>
                        <a:pt x="101" y="6672"/>
                        <a:pt x="201" y="6973"/>
                        <a:pt x="234" y="7273"/>
                      </a:cubicBezTo>
                      <a:cubicBezTo>
                        <a:pt x="2669" y="6039"/>
                        <a:pt x="4337" y="3303"/>
                        <a:pt x="5505" y="801"/>
                      </a:cubicBezTo>
                      <a:cubicBezTo>
                        <a:pt x="5204" y="501"/>
                        <a:pt x="4871" y="234"/>
                        <a:pt x="4504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29" name="Google Shape;929;p32"/>
                <p:cNvSpPr/>
                <p:nvPr/>
              </p:nvSpPr>
              <p:spPr>
                <a:xfrm>
                  <a:off x="1691075" y="2092025"/>
                  <a:ext cx="219350" cy="324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74" h="12979" extrusionOk="0">
                      <a:moveTo>
                        <a:pt x="3871" y="1"/>
                      </a:moveTo>
                      <a:cubicBezTo>
                        <a:pt x="3323" y="1"/>
                        <a:pt x="2792" y="118"/>
                        <a:pt x="2336" y="359"/>
                      </a:cubicBezTo>
                      <a:cubicBezTo>
                        <a:pt x="935" y="1093"/>
                        <a:pt x="434" y="3061"/>
                        <a:pt x="268" y="4529"/>
                      </a:cubicBezTo>
                      <a:cubicBezTo>
                        <a:pt x="1" y="6764"/>
                        <a:pt x="34" y="9066"/>
                        <a:pt x="234" y="11334"/>
                      </a:cubicBezTo>
                      <a:cubicBezTo>
                        <a:pt x="268" y="11901"/>
                        <a:pt x="434" y="12601"/>
                        <a:pt x="1035" y="12868"/>
                      </a:cubicBezTo>
                      <a:cubicBezTo>
                        <a:pt x="1211" y="12946"/>
                        <a:pt x="1398" y="12979"/>
                        <a:pt x="1583" y="12979"/>
                      </a:cubicBezTo>
                      <a:cubicBezTo>
                        <a:pt x="1714" y="12979"/>
                        <a:pt x="1845" y="12963"/>
                        <a:pt x="1969" y="12935"/>
                      </a:cubicBezTo>
                      <a:cubicBezTo>
                        <a:pt x="4137" y="12635"/>
                        <a:pt x="6038" y="11534"/>
                        <a:pt x="7206" y="9933"/>
                      </a:cubicBezTo>
                      <a:cubicBezTo>
                        <a:pt x="8340" y="8332"/>
                        <a:pt x="8774" y="6230"/>
                        <a:pt x="8340" y="4195"/>
                      </a:cubicBezTo>
                      <a:cubicBezTo>
                        <a:pt x="8073" y="2894"/>
                        <a:pt x="7439" y="1560"/>
                        <a:pt x="6239" y="760"/>
                      </a:cubicBezTo>
                      <a:cubicBezTo>
                        <a:pt x="5540" y="261"/>
                        <a:pt x="4687" y="1"/>
                        <a:pt x="3871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0" name="Google Shape;930;p32"/>
                <p:cNvSpPr/>
                <p:nvPr/>
              </p:nvSpPr>
              <p:spPr>
                <a:xfrm>
                  <a:off x="1758625" y="2172675"/>
                  <a:ext cx="110100" cy="192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4" h="7718" extrusionOk="0">
                      <a:moveTo>
                        <a:pt x="3045" y="0"/>
                      </a:moveTo>
                      <a:cubicBezTo>
                        <a:pt x="2152" y="0"/>
                        <a:pt x="1516" y="852"/>
                        <a:pt x="1035" y="1670"/>
                      </a:cubicBezTo>
                      <a:cubicBezTo>
                        <a:pt x="568" y="2437"/>
                        <a:pt x="301" y="3304"/>
                        <a:pt x="134" y="4238"/>
                      </a:cubicBezTo>
                      <a:cubicBezTo>
                        <a:pt x="67" y="4605"/>
                        <a:pt x="34" y="5006"/>
                        <a:pt x="34" y="5439"/>
                      </a:cubicBezTo>
                      <a:cubicBezTo>
                        <a:pt x="1" y="6040"/>
                        <a:pt x="34" y="6674"/>
                        <a:pt x="134" y="7307"/>
                      </a:cubicBezTo>
                      <a:cubicBezTo>
                        <a:pt x="170" y="7574"/>
                        <a:pt x="385" y="7718"/>
                        <a:pt x="569" y="7718"/>
                      </a:cubicBezTo>
                      <a:cubicBezTo>
                        <a:pt x="730" y="7718"/>
                        <a:pt x="866" y="7608"/>
                        <a:pt x="835" y="7374"/>
                      </a:cubicBezTo>
                      <a:cubicBezTo>
                        <a:pt x="701" y="6407"/>
                        <a:pt x="701" y="5506"/>
                        <a:pt x="801" y="4639"/>
                      </a:cubicBezTo>
                      <a:cubicBezTo>
                        <a:pt x="1489" y="4042"/>
                        <a:pt x="2414" y="3446"/>
                        <a:pt x="3271" y="3446"/>
                      </a:cubicBezTo>
                      <a:cubicBezTo>
                        <a:pt x="3661" y="3446"/>
                        <a:pt x="4037" y="3569"/>
                        <a:pt x="4371" y="3872"/>
                      </a:cubicBezTo>
                      <a:cubicBezTo>
                        <a:pt x="4404" y="3872"/>
                        <a:pt x="4404" y="3872"/>
                        <a:pt x="4404" y="3838"/>
                      </a:cubicBezTo>
                      <a:cubicBezTo>
                        <a:pt x="3994" y="3066"/>
                        <a:pt x="3473" y="2793"/>
                        <a:pt x="2922" y="2793"/>
                      </a:cubicBezTo>
                      <a:cubicBezTo>
                        <a:pt x="2305" y="2793"/>
                        <a:pt x="1649" y="3135"/>
                        <a:pt x="1068" y="3505"/>
                      </a:cubicBezTo>
                      <a:cubicBezTo>
                        <a:pt x="1068" y="3471"/>
                        <a:pt x="1102" y="3471"/>
                        <a:pt x="1102" y="3438"/>
                      </a:cubicBezTo>
                      <a:cubicBezTo>
                        <a:pt x="1462" y="2296"/>
                        <a:pt x="2310" y="396"/>
                        <a:pt x="3718" y="396"/>
                      </a:cubicBezTo>
                      <a:cubicBezTo>
                        <a:pt x="3873" y="396"/>
                        <a:pt x="4035" y="419"/>
                        <a:pt x="4204" y="469"/>
                      </a:cubicBezTo>
                      <a:cubicBezTo>
                        <a:pt x="4204" y="469"/>
                        <a:pt x="4237" y="436"/>
                        <a:pt x="4204" y="436"/>
                      </a:cubicBezTo>
                      <a:cubicBezTo>
                        <a:pt x="3775" y="128"/>
                        <a:pt x="3391" y="0"/>
                        <a:pt x="3045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1" name="Google Shape;931;p32"/>
                <p:cNvSpPr/>
                <p:nvPr/>
              </p:nvSpPr>
              <p:spPr>
                <a:xfrm>
                  <a:off x="953050" y="1704750"/>
                  <a:ext cx="891500" cy="917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660" h="36719" extrusionOk="0">
                      <a:moveTo>
                        <a:pt x="22305" y="0"/>
                      </a:moveTo>
                      <a:cubicBezTo>
                        <a:pt x="22187" y="0"/>
                        <a:pt x="22068" y="2"/>
                        <a:pt x="21950" y="6"/>
                      </a:cubicBezTo>
                      <a:cubicBezTo>
                        <a:pt x="17113" y="206"/>
                        <a:pt x="12443" y="1006"/>
                        <a:pt x="7840" y="2541"/>
                      </a:cubicBezTo>
                      <a:cubicBezTo>
                        <a:pt x="5171" y="3408"/>
                        <a:pt x="2903" y="5309"/>
                        <a:pt x="1569" y="7778"/>
                      </a:cubicBezTo>
                      <a:cubicBezTo>
                        <a:pt x="101" y="10446"/>
                        <a:pt x="1" y="13582"/>
                        <a:pt x="301" y="16551"/>
                      </a:cubicBezTo>
                      <a:cubicBezTo>
                        <a:pt x="801" y="21054"/>
                        <a:pt x="1969" y="25691"/>
                        <a:pt x="4537" y="29493"/>
                      </a:cubicBezTo>
                      <a:cubicBezTo>
                        <a:pt x="7980" y="34586"/>
                        <a:pt x="13484" y="36718"/>
                        <a:pt x="19292" y="36718"/>
                      </a:cubicBezTo>
                      <a:cubicBezTo>
                        <a:pt x="20294" y="36718"/>
                        <a:pt x="21305" y="36655"/>
                        <a:pt x="22317" y="36532"/>
                      </a:cubicBezTo>
                      <a:lnTo>
                        <a:pt x="22550" y="36498"/>
                      </a:lnTo>
                      <a:cubicBezTo>
                        <a:pt x="28921" y="35698"/>
                        <a:pt x="34992" y="31728"/>
                        <a:pt x="35593" y="24857"/>
                      </a:cubicBezTo>
                      <a:cubicBezTo>
                        <a:pt x="35660" y="24056"/>
                        <a:pt x="35660" y="23256"/>
                        <a:pt x="35559" y="22488"/>
                      </a:cubicBezTo>
                      <a:cubicBezTo>
                        <a:pt x="35026" y="17785"/>
                        <a:pt x="34192" y="13115"/>
                        <a:pt x="33091" y="8512"/>
                      </a:cubicBezTo>
                      <a:cubicBezTo>
                        <a:pt x="31885" y="3491"/>
                        <a:pt x="27397" y="0"/>
                        <a:pt x="22305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2" name="Google Shape;932;p32"/>
                <p:cNvSpPr/>
                <p:nvPr/>
              </p:nvSpPr>
              <p:spPr>
                <a:xfrm>
                  <a:off x="1167575" y="2057275"/>
                  <a:ext cx="213300" cy="107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32" h="4307" extrusionOk="0">
                      <a:moveTo>
                        <a:pt x="6911" y="0"/>
                      </a:moveTo>
                      <a:cubicBezTo>
                        <a:pt x="3897" y="0"/>
                        <a:pt x="1155" y="1748"/>
                        <a:pt x="26" y="4184"/>
                      </a:cubicBezTo>
                      <a:cubicBezTo>
                        <a:pt x="0" y="4236"/>
                        <a:pt x="73" y="4307"/>
                        <a:pt x="153" y="4307"/>
                      </a:cubicBezTo>
                      <a:cubicBezTo>
                        <a:pt x="178" y="4307"/>
                        <a:pt x="203" y="4300"/>
                        <a:pt x="226" y="4284"/>
                      </a:cubicBezTo>
                      <a:cubicBezTo>
                        <a:pt x="2261" y="2116"/>
                        <a:pt x="4863" y="1282"/>
                        <a:pt x="8032" y="1015"/>
                      </a:cubicBezTo>
                      <a:cubicBezTo>
                        <a:pt x="8198" y="1015"/>
                        <a:pt x="8399" y="949"/>
                        <a:pt x="8465" y="782"/>
                      </a:cubicBezTo>
                      <a:cubicBezTo>
                        <a:pt x="8499" y="615"/>
                        <a:pt x="8532" y="582"/>
                        <a:pt x="8465" y="415"/>
                      </a:cubicBezTo>
                      <a:cubicBezTo>
                        <a:pt x="8399" y="282"/>
                        <a:pt x="8198" y="115"/>
                        <a:pt x="8032" y="81"/>
                      </a:cubicBezTo>
                      <a:cubicBezTo>
                        <a:pt x="7656" y="27"/>
                        <a:pt x="7281" y="0"/>
                        <a:pt x="6911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3" name="Google Shape;933;p32"/>
                <p:cNvSpPr/>
                <p:nvPr/>
              </p:nvSpPr>
              <p:spPr>
                <a:xfrm>
                  <a:off x="1571000" y="1977875"/>
                  <a:ext cx="149125" cy="58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65" h="2354" extrusionOk="0">
                      <a:moveTo>
                        <a:pt x="2807" y="1"/>
                      </a:moveTo>
                      <a:cubicBezTo>
                        <a:pt x="1753" y="1"/>
                        <a:pt x="777" y="475"/>
                        <a:pt x="100" y="1490"/>
                      </a:cubicBezTo>
                      <a:cubicBezTo>
                        <a:pt x="34" y="1590"/>
                        <a:pt x="0" y="1823"/>
                        <a:pt x="67" y="1990"/>
                      </a:cubicBezTo>
                      <a:cubicBezTo>
                        <a:pt x="100" y="2157"/>
                        <a:pt x="134" y="2190"/>
                        <a:pt x="234" y="2290"/>
                      </a:cubicBezTo>
                      <a:cubicBezTo>
                        <a:pt x="279" y="2335"/>
                        <a:pt x="331" y="2353"/>
                        <a:pt x="384" y="2353"/>
                      </a:cubicBezTo>
                      <a:cubicBezTo>
                        <a:pt x="448" y="2353"/>
                        <a:pt x="513" y="2327"/>
                        <a:pt x="567" y="2290"/>
                      </a:cubicBezTo>
                      <a:cubicBezTo>
                        <a:pt x="1628" y="1489"/>
                        <a:pt x="2688" y="1012"/>
                        <a:pt x="3858" y="1012"/>
                      </a:cubicBezTo>
                      <a:cubicBezTo>
                        <a:pt x="4491" y="1012"/>
                        <a:pt x="5157" y="1152"/>
                        <a:pt x="5871" y="1456"/>
                      </a:cubicBezTo>
                      <a:cubicBezTo>
                        <a:pt x="5878" y="1460"/>
                        <a:pt x="5885" y="1461"/>
                        <a:pt x="5892" y="1461"/>
                      </a:cubicBezTo>
                      <a:cubicBezTo>
                        <a:pt x="5944" y="1461"/>
                        <a:pt x="5964" y="1349"/>
                        <a:pt x="5905" y="1289"/>
                      </a:cubicBezTo>
                      <a:cubicBezTo>
                        <a:pt x="4934" y="450"/>
                        <a:pt x="3833" y="1"/>
                        <a:pt x="2807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4" name="Google Shape;934;p32"/>
                <p:cNvSpPr/>
                <p:nvPr/>
              </p:nvSpPr>
              <p:spPr>
                <a:xfrm>
                  <a:off x="864650" y="2269675"/>
                  <a:ext cx="262725" cy="297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09" h="11899" extrusionOk="0">
                      <a:moveTo>
                        <a:pt x="4135" y="0"/>
                      </a:moveTo>
                      <a:cubicBezTo>
                        <a:pt x="2988" y="0"/>
                        <a:pt x="1720" y="676"/>
                        <a:pt x="968" y="1759"/>
                      </a:cubicBezTo>
                      <a:cubicBezTo>
                        <a:pt x="134" y="2927"/>
                        <a:pt x="1" y="4395"/>
                        <a:pt x="201" y="5696"/>
                      </a:cubicBezTo>
                      <a:cubicBezTo>
                        <a:pt x="501" y="7764"/>
                        <a:pt x="1602" y="9598"/>
                        <a:pt x="3270" y="10699"/>
                      </a:cubicBezTo>
                      <a:cubicBezTo>
                        <a:pt x="4439" y="11486"/>
                        <a:pt x="5881" y="11898"/>
                        <a:pt x="7376" y="11898"/>
                      </a:cubicBezTo>
                      <a:cubicBezTo>
                        <a:pt x="7971" y="11898"/>
                        <a:pt x="8575" y="11833"/>
                        <a:pt x="9174" y="11700"/>
                      </a:cubicBezTo>
                      <a:cubicBezTo>
                        <a:pt x="9474" y="11633"/>
                        <a:pt x="9808" y="11566"/>
                        <a:pt x="10041" y="11333"/>
                      </a:cubicBezTo>
                      <a:cubicBezTo>
                        <a:pt x="10508" y="10866"/>
                        <a:pt x="10408" y="10165"/>
                        <a:pt x="10275" y="9598"/>
                      </a:cubicBezTo>
                      <a:cubicBezTo>
                        <a:pt x="9674" y="7397"/>
                        <a:pt x="8874" y="5229"/>
                        <a:pt x="7873" y="3227"/>
                      </a:cubicBezTo>
                      <a:cubicBezTo>
                        <a:pt x="7206" y="1893"/>
                        <a:pt x="6105" y="225"/>
                        <a:pt x="4504" y="25"/>
                      </a:cubicBezTo>
                      <a:cubicBezTo>
                        <a:pt x="4383" y="8"/>
                        <a:pt x="4259" y="0"/>
                        <a:pt x="4135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5" name="Google Shape;935;p32"/>
                <p:cNvSpPr/>
                <p:nvPr/>
              </p:nvSpPr>
              <p:spPr>
                <a:xfrm>
                  <a:off x="903025" y="2377475"/>
                  <a:ext cx="171550" cy="148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62" h="5937" extrusionOk="0">
                      <a:moveTo>
                        <a:pt x="1494" y="0"/>
                      </a:moveTo>
                      <a:cubicBezTo>
                        <a:pt x="933" y="0"/>
                        <a:pt x="408" y="284"/>
                        <a:pt x="0" y="1083"/>
                      </a:cubicBezTo>
                      <a:cubicBezTo>
                        <a:pt x="0" y="1083"/>
                        <a:pt x="0" y="1098"/>
                        <a:pt x="10" y="1098"/>
                      </a:cubicBezTo>
                      <a:cubicBezTo>
                        <a:pt x="15" y="1098"/>
                        <a:pt x="23" y="1094"/>
                        <a:pt x="34" y="1083"/>
                      </a:cubicBezTo>
                      <a:cubicBezTo>
                        <a:pt x="376" y="776"/>
                        <a:pt x="758" y="651"/>
                        <a:pt x="1151" y="651"/>
                      </a:cubicBezTo>
                      <a:cubicBezTo>
                        <a:pt x="2253" y="651"/>
                        <a:pt x="3448" y="1629"/>
                        <a:pt x="4137" y="2318"/>
                      </a:cubicBezTo>
                      <a:cubicBezTo>
                        <a:pt x="4167" y="2348"/>
                        <a:pt x="4170" y="2378"/>
                        <a:pt x="4195" y="2383"/>
                      </a:cubicBezTo>
                      <a:lnTo>
                        <a:pt x="4195" y="2383"/>
                      </a:lnTo>
                      <a:cubicBezTo>
                        <a:pt x="3964" y="2360"/>
                        <a:pt x="3728" y="2344"/>
                        <a:pt x="3495" y="2344"/>
                      </a:cubicBezTo>
                      <a:cubicBezTo>
                        <a:pt x="2421" y="2344"/>
                        <a:pt x="1429" y="2687"/>
                        <a:pt x="1401" y="4219"/>
                      </a:cubicBezTo>
                      <a:cubicBezTo>
                        <a:pt x="1401" y="4219"/>
                        <a:pt x="1401" y="4234"/>
                        <a:pt x="1411" y="4234"/>
                      </a:cubicBezTo>
                      <a:cubicBezTo>
                        <a:pt x="1416" y="4234"/>
                        <a:pt x="1424" y="4230"/>
                        <a:pt x="1435" y="4219"/>
                      </a:cubicBezTo>
                      <a:cubicBezTo>
                        <a:pt x="1753" y="3349"/>
                        <a:pt x="2570" y="3073"/>
                        <a:pt x="3449" y="3073"/>
                      </a:cubicBezTo>
                      <a:cubicBezTo>
                        <a:pt x="3952" y="3073"/>
                        <a:pt x="4476" y="3164"/>
                        <a:pt x="4937" y="3285"/>
                      </a:cubicBezTo>
                      <a:cubicBezTo>
                        <a:pt x="5438" y="3985"/>
                        <a:pt x="5838" y="4819"/>
                        <a:pt x="6138" y="5720"/>
                      </a:cubicBezTo>
                      <a:cubicBezTo>
                        <a:pt x="6193" y="5873"/>
                        <a:pt x="6294" y="5936"/>
                        <a:pt x="6400" y="5936"/>
                      </a:cubicBezTo>
                      <a:cubicBezTo>
                        <a:pt x="6619" y="5936"/>
                        <a:pt x="6862" y="5667"/>
                        <a:pt x="6772" y="5353"/>
                      </a:cubicBezTo>
                      <a:cubicBezTo>
                        <a:pt x="6538" y="4753"/>
                        <a:pt x="6305" y="4152"/>
                        <a:pt x="6005" y="3619"/>
                      </a:cubicBezTo>
                      <a:cubicBezTo>
                        <a:pt x="5804" y="3252"/>
                        <a:pt x="5604" y="2918"/>
                        <a:pt x="5371" y="2618"/>
                      </a:cubicBezTo>
                      <a:cubicBezTo>
                        <a:pt x="4804" y="1851"/>
                        <a:pt x="4137" y="1217"/>
                        <a:pt x="3403" y="750"/>
                      </a:cubicBezTo>
                      <a:cubicBezTo>
                        <a:pt x="2802" y="361"/>
                        <a:pt x="2126" y="0"/>
                        <a:pt x="1494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6" name="Google Shape;936;p32"/>
                <p:cNvSpPr/>
                <p:nvPr/>
              </p:nvSpPr>
              <p:spPr>
                <a:xfrm>
                  <a:off x="868825" y="1554775"/>
                  <a:ext cx="970725" cy="804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829" h="32195" extrusionOk="0">
                      <a:moveTo>
                        <a:pt x="22317" y="0"/>
                      </a:moveTo>
                      <a:cubicBezTo>
                        <a:pt x="19314" y="34"/>
                        <a:pt x="16346" y="634"/>
                        <a:pt x="13610" y="1735"/>
                      </a:cubicBezTo>
                      <a:cubicBezTo>
                        <a:pt x="11142" y="2769"/>
                        <a:pt x="5038" y="5471"/>
                        <a:pt x="4604" y="10808"/>
                      </a:cubicBezTo>
                      <a:cubicBezTo>
                        <a:pt x="4604" y="10755"/>
                        <a:pt x="4561" y="10732"/>
                        <a:pt x="4489" y="10732"/>
                      </a:cubicBezTo>
                      <a:cubicBezTo>
                        <a:pt x="4110" y="10732"/>
                        <a:pt x="2915" y="11358"/>
                        <a:pt x="2803" y="11442"/>
                      </a:cubicBezTo>
                      <a:cubicBezTo>
                        <a:pt x="2336" y="11876"/>
                        <a:pt x="1869" y="12242"/>
                        <a:pt x="1468" y="12776"/>
                      </a:cubicBezTo>
                      <a:cubicBezTo>
                        <a:pt x="1" y="14811"/>
                        <a:pt x="1" y="17413"/>
                        <a:pt x="501" y="19815"/>
                      </a:cubicBezTo>
                      <a:cubicBezTo>
                        <a:pt x="634" y="20315"/>
                        <a:pt x="768" y="20815"/>
                        <a:pt x="901" y="21316"/>
                      </a:cubicBezTo>
                      <a:cubicBezTo>
                        <a:pt x="1068" y="21816"/>
                        <a:pt x="1235" y="22316"/>
                        <a:pt x="1435" y="22817"/>
                      </a:cubicBezTo>
                      <a:cubicBezTo>
                        <a:pt x="2236" y="24985"/>
                        <a:pt x="3336" y="27020"/>
                        <a:pt x="4737" y="28854"/>
                      </a:cubicBezTo>
                      <a:cubicBezTo>
                        <a:pt x="5236" y="29547"/>
                        <a:pt x="6792" y="32194"/>
                        <a:pt x="7440" y="32194"/>
                      </a:cubicBezTo>
                      <a:cubicBezTo>
                        <a:pt x="7572" y="32194"/>
                        <a:pt x="7667" y="32084"/>
                        <a:pt x="7706" y="31823"/>
                      </a:cubicBezTo>
                      <a:cubicBezTo>
                        <a:pt x="8140" y="29088"/>
                        <a:pt x="9040" y="26519"/>
                        <a:pt x="10175" y="24151"/>
                      </a:cubicBezTo>
                      <a:cubicBezTo>
                        <a:pt x="11109" y="22150"/>
                        <a:pt x="12243" y="20315"/>
                        <a:pt x="13410" y="18680"/>
                      </a:cubicBezTo>
                      <a:cubicBezTo>
                        <a:pt x="16746" y="13944"/>
                        <a:pt x="20282" y="10942"/>
                        <a:pt x="20482" y="10942"/>
                      </a:cubicBezTo>
                      <a:cubicBezTo>
                        <a:pt x="21549" y="11042"/>
                        <a:pt x="24485" y="11575"/>
                        <a:pt x="27754" y="13143"/>
                      </a:cubicBezTo>
                      <a:cubicBezTo>
                        <a:pt x="29055" y="13744"/>
                        <a:pt x="30389" y="14511"/>
                        <a:pt x="31690" y="15445"/>
                      </a:cubicBezTo>
                      <a:cubicBezTo>
                        <a:pt x="34058" y="17179"/>
                        <a:pt x="36327" y="19514"/>
                        <a:pt x="37961" y="22683"/>
                      </a:cubicBezTo>
                      <a:cubicBezTo>
                        <a:pt x="37991" y="22713"/>
                        <a:pt x="38035" y="22730"/>
                        <a:pt x="38076" y="22730"/>
                      </a:cubicBezTo>
                      <a:cubicBezTo>
                        <a:pt x="38128" y="22730"/>
                        <a:pt x="38176" y="22705"/>
                        <a:pt x="38195" y="22650"/>
                      </a:cubicBezTo>
                      <a:cubicBezTo>
                        <a:pt x="38562" y="21216"/>
                        <a:pt x="38795" y="18180"/>
                        <a:pt x="38795" y="17680"/>
                      </a:cubicBezTo>
                      <a:cubicBezTo>
                        <a:pt x="38828" y="15778"/>
                        <a:pt x="38562" y="13877"/>
                        <a:pt x="38061" y="12076"/>
                      </a:cubicBezTo>
                      <a:cubicBezTo>
                        <a:pt x="37928" y="11575"/>
                        <a:pt x="37794" y="11042"/>
                        <a:pt x="37594" y="10541"/>
                      </a:cubicBezTo>
                      <a:cubicBezTo>
                        <a:pt x="37194" y="9307"/>
                        <a:pt x="36627" y="8006"/>
                        <a:pt x="35960" y="6839"/>
                      </a:cubicBezTo>
                      <a:cubicBezTo>
                        <a:pt x="35126" y="5304"/>
                        <a:pt x="34125" y="3903"/>
                        <a:pt x="32924" y="2869"/>
                      </a:cubicBezTo>
                      <a:cubicBezTo>
                        <a:pt x="29955" y="367"/>
                        <a:pt x="25819" y="0"/>
                        <a:pt x="22317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solidFill>
                      <a:schemeClr val="lt2"/>
                    </a:solidFill>
                  </a:endParaRPr>
                </a:p>
              </p:txBody>
            </p:sp>
            <p:sp>
              <p:nvSpPr>
                <p:cNvPr id="937" name="Google Shape;937;p32"/>
                <p:cNvSpPr/>
                <p:nvPr/>
              </p:nvSpPr>
              <p:spPr>
                <a:xfrm>
                  <a:off x="881350" y="2049300"/>
                  <a:ext cx="53375" cy="88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35" h="3537" extrusionOk="0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33" y="534"/>
                        <a:pt x="267" y="1034"/>
                        <a:pt x="400" y="1535"/>
                      </a:cubicBezTo>
                      <a:cubicBezTo>
                        <a:pt x="567" y="2035"/>
                        <a:pt x="734" y="2535"/>
                        <a:pt x="934" y="3036"/>
                      </a:cubicBezTo>
                      <a:cubicBezTo>
                        <a:pt x="1334" y="3236"/>
                        <a:pt x="1735" y="3369"/>
                        <a:pt x="2135" y="3536"/>
                      </a:cubicBezTo>
                      <a:cubicBezTo>
                        <a:pt x="2035" y="3036"/>
                        <a:pt x="1935" y="2535"/>
                        <a:pt x="1868" y="2035"/>
                      </a:cubicBezTo>
                      <a:cubicBezTo>
                        <a:pt x="1768" y="1535"/>
                        <a:pt x="1701" y="1001"/>
                        <a:pt x="1668" y="467"/>
                      </a:cubicBezTo>
                      <a:cubicBezTo>
                        <a:pt x="1234" y="367"/>
                        <a:pt x="801" y="267"/>
                        <a:pt x="400" y="134"/>
                      </a:cubicBezTo>
                      <a:cubicBezTo>
                        <a:pt x="267" y="100"/>
                        <a:pt x="133" y="67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8" name="Google Shape;938;p32"/>
                <p:cNvSpPr/>
                <p:nvPr/>
              </p:nvSpPr>
              <p:spPr>
                <a:xfrm>
                  <a:off x="937200" y="2063475"/>
                  <a:ext cx="103450" cy="96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38" h="3870" extrusionOk="0">
                      <a:moveTo>
                        <a:pt x="1" y="0"/>
                      </a:moveTo>
                      <a:lnTo>
                        <a:pt x="1" y="0"/>
                      </a:lnTo>
                      <a:cubicBezTo>
                        <a:pt x="134" y="1068"/>
                        <a:pt x="368" y="2135"/>
                        <a:pt x="668" y="3136"/>
                      </a:cubicBezTo>
                      <a:cubicBezTo>
                        <a:pt x="668" y="3169"/>
                        <a:pt x="668" y="3203"/>
                        <a:pt x="668" y="3236"/>
                      </a:cubicBezTo>
                      <a:cubicBezTo>
                        <a:pt x="1469" y="3469"/>
                        <a:pt x="2269" y="3670"/>
                        <a:pt x="3070" y="3803"/>
                      </a:cubicBezTo>
                      <a:cubicBezTo>
                        <a:pt x="3270" y="3836"/>
                        <a:pt x="3470" y="3836"/>
                        <a:pt x="3670" y="3870"/>
                      </a:cubicBezTo>
                      <a:cubicBezTo>
                        <a:pt x="3770" y="2602"/>
                        <a:pt x="3937" y="1368"/>
                        <a:pt x="4137" y="134"/>
                      </a:cubicBezTo>
                      <a:lnTo>
                        <a:pt x="4137" y="134"/>
                      </a:lnTo>
                      <a:cubicBezTo>
                        <a:pt x="3608" y="197"/>
                        <a:pt x="3084" y="226"/>
                        <a:pt x="2563" y="226"/>
                      </a:cubicBezTo>
                      <a:cubicBezTo>
                        <a:pt x="1704" y="226"/>
                        <a:pt x="852" y="146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39" name="Google Shape;939;p32"/>
                <p:cNvSpPr/>
                <p:nvPr/>
              </p:nvSpPr>
              <p:spPr>
                <a:xfrm>
                  <a:off x="1059800" y="2021775"/>
                  <a:ext cx="144300" cy="140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72" h="5638" extrusionOk="0">
                      <a:moveTo>
                        <a:pt x="5771" y="0"/>
                      </a:moveTo>
                      <a:cubicBezTo>
                        <a:pt x="4003" y="768"/>
                        <a:pt x="2135" y="1301"/>
                        <a:pt x="34" y="1668"/>
                      </a:cubicBezTo>
                      <a:cubicBezTo>
                        <a:pt x="34" y="3003"/>
                        <a:pt x="0" y="4303"/>
                        <a:pt x="0" y="5638"/>
                      </a:cubicBezTo>
                      <a:cubicBezTo>
                        <a:pt x="868" y="5638"/>
                        <a:pt x="1702" y="5604"/>
                        <a:pt x="2536" y="5471"/>
                      </a:cubicBezTo>
                      <a:cubicBezTo>
                        <a:pt x="3470" y="3470"/>
                        <a:pt x="4604" y="1635"/>
                        <a:pt x="577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0" name="Google Shape;940;p32"/>
                <p:cNvSpPr/>
                <p:nvPr/>
              </p:nvSpPr>
              <p:spPr>
                <a:xfrm>
                  <a:off x="1562650" y="1839975"/>
                  <a:ext cx="156800" cy="100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72" h="4037" extrusionOk="0">
                      <a:moveTo>
                        <a:pt x="3103" y="1"/>
                      </a:moveTo>
                      <a:cubicBezTo>
                        <a:pt x="3003" y="67"/>
                        <a:pt x="2903" y="134"/>
                        <a:pt x="2836" y="201"/>
                      </a:cubicBezTo>
                      <a:cubicBezTo>
                        <a:pt x="1869" y="868"/>
                        <a:pt x="968" y="1368"/>
                        <a:pt x="1" y="1735"/>
                      </a:cubicBezTo>
                      <a:cubicBezTo>
                        <a:pt x="1268" y="2336"/>
                        <a:pt x="2636" y="3103"/>
                        <a:pt x="3937" y="4037"/>
                      </a:cubicBezTo>
                      <a:cubicBezTo>
                        <a:pt x="4771" y="3803"/>
                        <a:pt x="5538" y="3470"/>
                        <a:pt x="6272" y="3036"/>
                      </a:cubicBezTo>
                      <a:cubicBezTo>
                        <a:pt x="5905" y="2602"/>
                        <a:pt x="5505" y="2202"/>
                        <a:pt x="5071" y="1802"/>
                      </a:cubicBezTo>
                      <a:cubicBezTo>
                        <a:pt x="4471" y="1235"/>
                        <a:pt x="3804" y="601"/>
                        <a:pt x="3103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1" name="Google Shape;941;p32"/>
                <p:cNvSpPr/>
                <p:nvPr/>
              </p:nvSpPr>
              <p:spPr>
                <a:xfrm>
                  <a:off x="1749450" y="1724900"/>
                  <a:ext cx="59250" cy="106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70" h="4270" extrusionOk="0">
                      <a:moveTo>
                        <a:pt x="768" y="0"/>
                      </a:moveTo>
                      <a:cubicBezTo>
                        <a:pt x="501" y="334"/>
                        <a:pt x="268" y="601"/>
                        <a:pt x="1" y="901"/>
                      </a:cubicBezTo>
                      <a:cubicBezTo>
                        <a:pt x="801" y="1935"/>
                        <a:pt x="1469" y="3069"/>
                        <a:pt x="2069" y="4270"/>
                      </a:cubicBezTo>
                      <a:cubicBezTo>
                        <a:pt x="2169" y="4070"/>
                        <a:pt x="2269" y="3903"/>
                        <a:pt x="2369" y="3703"/>
                      </a:cubicBezTo>
                      <a:cubicBezTo>
                        <a:pt x="1969" y="2502"/>
                        <a:pt x="1402" y="1201"/>
                        <a:pt x="768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2" name="Google Shape;942;p32"/>
                <p:cNvSpPr/>
                <p:nvPr/>
              </p:nvSpPr>
              <p:spPr>
                <a:xfrm>
                  <a:off x="1654400" y="1754925"/>
                  <a:ext cx="133450" cy="144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38" h="5771" extrusionOk="0">
                      <a:moveTo>
                        <a:pt x="3503" y="0"/>
                      </a:moveTo>
                      <a:cubicBezTo>
                        <a:pt x="2469" y="1068"/>
                        <a:pt x="1301" y="2035"/>
                        <a:pt x="0" y="2969"/>
                      </a:cubicBezTo>
                      <a:cubicBezTo>
                        <a:pt x="601" y="3403"/>
                        <a:pt x="1134" y="3836"/>
                        <a:pt x="1701" y="4270"/>
                      </a:cubicBezTo>
                      <a:cubicBezTo>
                        <a:pt x="2302" y="4737"/>
                        <a:pt x="2902" y="5237"/>
                        <a:pt x="3503" y="5771"/>
                      </a:cubicBezTo>
                      <a:cubicBezTo>
                        <a:pt x="4203" y="5204"/>
                        <a:pt x="4804" y="4537"/>
                        <a:pt x="5337" y="3836"/>
                      </a:cubicBezTo>
                      <a:cubicBezTo>
                        <a:pt x="4837" y="2502"/>
                        <a:pt x="4236" y="1234"/>
                        <a:pt x="3503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943" name="Google Shape;943;p32"/>
              <p:cNvSpPr/>
              <p:nvPr/>
            </p:nvSpPr>
            <p:spPr>
              <a:xfrm rot="-402299">
                <a:off x="7474092" y="1292156"/>
                <a:ext cx="99258" cy="50614"/>
              </a:xfrm>
              <a:custGeom>
                <a:avLst/>
                <a:gdLst/>
                <a:ahLst/>
                <a:cxnLst/>
                <a:rect l="l" t="t" r="r" b="b"/>
                <a:pathLst>
                  <a:path w="5238" h="2671" extrusionOk="0">
                    <a:moveTo>
                      <a:pt x="2564" y="0"/>
                    </a:moveTo>
                    <a:cubicBezTo>
                      <a:pt x="2351" y="0"/>
                      <a:pt x="2129" y="37"/>
                      <a:pt x="1935" y="102"/>
                    </a:cubicBezTo>
                    <a:cubicBezTo>
                      <a:pt x="1602" y="168"/>
                      <a:pt x="1302" y="335"/>
                      <a:pt x="1068" y="535"/>
                    </a:cubicBezTo>
                    <a:cubicBezTo>
                      <a:pt x="568" y="902"/>
                      <a:pt x="201" y="1436"/>
                      <a:pt x="1" y="2003"/>
                    </a:cubicBezTo>
                    <a:cubicBezTo>
                      <a:pt x="434" y="1603"/>
                      <a:pt x="868" y="1203"/>
                      <a:pt x="1335" y="936"/>
                    </a:cubicBezTo>
                    <a:cubicBezTo>
                      <a:pt x="1707" y="750"/>
                      <a:pt x="2099" y="649"/>
                      <a:pt x="2513" y="649"/>
                    </a:cubicBezTo>
                    <a:cubicBezTo>
                      <a:pt x="2619" y="649"/>
                      <a:pt x="2727" y="655"/>
                      <a:pt x="2836" y="669"/>
                    </a:cubicBezTo>
                    <a:cubicBezTo>
                      <a:pt x="3303" y="736"/>
                      <a:pt x="3803" y="969"/>
                      <a:pt x="4204" y="1336"/>
                    </a:cubicBezTo>
                    <a:cubicBezTo>
                      <a:pt x="4637" y="1670"/>
                      <a:pt x="4971" y="2103"/>
                      <a:pt x="5238" y="2670"/>
                    </a:cubicBezTo>
                    <a:cubicBezTo>
                      <a:pt x="5238" y="2070"/>
                      <a:pt x="4971" y="1436"/>
                      <a:pt x="4571" y="969"/>
                    </a:cubicBezTo>
                    <a:cubicBezTo>
                      <a:pt x="4170" y="502"/>
                      <a:pt x="3570" y="102"/>
                      <a:pt x="2903" y="35"/>
                    </a:cubicBezTo>
                    <a:cubicBezTo>
                      <a:pt x="2796" y="11"/>
                      <a:pt x="2682" y="0"/>
                      <a:pt x="2564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4" name="Google Shape;944;p32"/>
              <p:cNvSpPr/>
              <p:nvPr/>
            </p:nvSpPr>
            <p:spPr>
              <a:xfrm rot="-402299">
                <a:off x="7256443" y="1168255"/>
                <a:ext cx="164994" cy="165127"/>
              </a:xfrm>
              <a:custGeom>
                <a:avLst/>
                <a:gdLst/>
                <a:ahLst/>
                <a:cxnLst/>
                <a:rect l="l" t="t" r="r" b="b"/>
                <a:pathLst>
                  <a:path w="8707" h="8714" extrusionOk="0">
                    <a:moveTo>
                      <a:pt x="3971" y="1"/>
                    </a:moveTo>
                    <a:cubicBezTo>
                      <a:pt x="3691" y="1"/>
                      <a:pt x="3412" y="28"/>
                      <a:pt x="3136" y="83"/>
                    </a:cubicBezTo>
                    <a:cubicBezTo>
                      <a:pt x="1935" y="283"/>
                      <a:pt x="935" y="1684"/>
                      <a:pt x="468" y="2751"/>
                    </a:cubicBezTo>
                    <a:cubicBezTo>
                      <a:pt x="67" y="3752"/>
                      <a:pt x="1" y="4953"/>
                      <a:pt x="401" y="5953"/>
                    </a:cubicBezTo>
                    <a:cubicBezTo>
                      <a:pt x="835" y="7021"/>
                      <a:pt x="1735" y="7855"/>
                      <a:pt x="2769" y="8288"/>
                    </a:cubicBezTo>
                    <a:cubicBezTo>
                      <a:pt x="3391" y="8565"/>
                      <a:pt x="4045" y="8714"/>
                      <a:pt x="4697" y="8714"/>
                    </a:cubicBezTo>
                    <a:cubicBezTo>
                      <a:pt x="4990" y="8714"/>
                      <a:pt x="5282" y="8684"/>
                      <a:pt x="5571" y="8622"/>
                    </a:cubicBezTo>
                    <a:cubicBezTo>
                      <a:pt x="6505" y="8422"/>
                      <a:pt x="7373" y="7855"/>
                      <a:pt x="7906" y="7088"/>
                    </a:cubicBezTo>
                    <a:cubicBezTo>
                      <a:pt x="8307" y="6521"/>
                      <a:pt x="8507" y="5853"/>
                      <a:pt x="8574" y="5186"/>
                    </a:cubicBezTo>
                    <a:cubicBezTo>
                      <a:pt x="8707" y="3652"/>
                      <a:pt x="8073" y="2084"/>
                      <a:pt x="6906" y="1083"/>
                    </a:cubicBezTo>
                    <a:cubicBezTo>
                      <a:pt x="6112" y="395"/>
                      <a:pt x="5044" y="1"/>
                      <a:pt x="397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5" name="Google Shape;945;p32"/>
              <p:cNvSpPr/>
              <p:nvPr/>
            </p:nvSpPr>
            <p:spPr>
              <a:xfrm rot="-402299">
                <a:off x="7296756" y="1203290"/>
                <a:ext cx="119496" cy="112257"/>
              </a:xfrm>
              <a:custGeom>
                <a:avLst/>
                <a:gdLst/>
                <a:ahLst/>
                <a:cxnLst/>
                <a:rect l="l" t="t" r="r" b="b"/>
                <a:pathLst>
                  <a:path w="6306" h="5924" extrusionOk="0">
                    <a:moveTo>
                      <a:pt x="3120" y="0"/>
                    </a:moveTo>
                    <a:cubicBezTo>
                      <a:pt x="1660" y="0"/>
                      <a:pt x="417" y="1104"/>
                      <a:pt x="234" y="2598"/>
                    </a:cubicBezTo>
                    <a:cubicBezTo>
                      <a:pt x="1" y="4200"/>
                      <a:pt x="1168" y="5701"/>
                      <a:pt x="2770" y="5901"/>
                    </a:cubicBezTo>
                    <a:cubicBezTo>
                      <a:pt x="2895" y="5916"/>
                      <a:pt x="3020" y="5924"/>
                      <a:pt x="3143" y="5924"/>
                    </a:cubicBezTo>
                    <a:cubicBezTo>
                      <a:pt x="4627" y="5924"/>
                      <a:pt x="5920" y="4841"/>
                      <a:pt x="6105" y="3332"/>
                    </a:cubicBezTo>
                    <a:cubicBezTo>
                      <a:pt x="6305" y="1698"/>
                      <a:pt x="5138" y="230"/>
                      <a:pt x="3537" y="30"/>
                    </a:cubicBezTo>
                    <a:cubicBezTo>
                      <a:pt x="3397" y="10"/>
                      <a:pt x="3258" y="0"/>
                      <a:pt x="31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6" name="Google Shape;946;p32"/>
              <p:cNvSpPr/>
              <p:nvPr/>
            </p:nvSpPr>
            <p:spPr>
              <a:xfrm rot="-402299">
                <a:off x="7328978" y="1232891"/>
                <a:ext cx="55636" cy="52490"/>
              </a:xfrm>
              <a:custGeom>
                <a:avLst/>
                <a:gdLst/>
                <a:ahLst/>
                <a:cxnLst/>
                <a:rect l="l" t="t" r="r" b="b"/>
                <a:pathLst>
                  <a:path w="2936" h="2770" extrusionOk="0">
                    <a:moveTo>
                      <a:pt x="1301" y="0"/>
                    </a:moveTo>
                    <a:cubicBezTo>
                      <a:pt x="667" y="67"/>
                      <a:pt x="167" y="567"/>
                      <a:pt x="67" y="1201"/>
                    </a:cubicBezTo>
                    <a:cubicBezTo>
                      <a:pt x="0" y="1968"/>
                      <a:pt x="534" y="2669"/>
                      <a:pt x="1268" y="2769"/>
                    </a:cubicBezTo>
                    <a:lnTo>
                      <a:pt x="1601" y="2769"/>
                    </a:lnTo>
                    <a:cubicBezTo>
                      <a:pt x="2235" y="2702"/>
                      <a:pt x="2735" y="2202"/>
                      <a:pt x="2835" y="1568"/>
                    </a:cubicBezTo>
                    <a:cubicBezTo>
                      <a:pt x="2936" y="801"/>
                      <a:pt x="2368" y="100"/>
                      <a:pt x="1635" y="34"/>
                    </a:cubicBezTo>
                    <a:cubicBezTo>
                      <a:pt x="1501" y="0"/>
                      <a:pt x="1401" y="0"/>
                      <a:pt x="130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7" name="Google Shape;947;p32"/>
              <p:cNvSpPr/>
              <p:nvPr/>
            </p:nvSpPr>
            <p:spPr>
              <a:xfrm rot="-402299">
                <a:off x="7256283" y="1163507"/>
                <a:ext cx="130866" cy="65490"/>
              </a:xfrm>
              <a:custGeom>
                <a:avLst/>
                <a:gdLst/>
                <a:ahLst/>
                <a:cxnLst/>
                <a:rect l="l" t="t" r="r" b="b"/>
                <a:pathLst>
                  <a:path w="6906" h="3456" extrusionOk="0">
                    <a:moveTo>
                      <a:pt x="3685" y="1"/>
                    </a:moveTo>
                    <a:cubicBezTo>
                      <a:pt x="1926" y="1"/>
                      <a:pt x="263" y="1249"/>
                      <a:pt x="0" y="3455"/>
                    </a:cubicBezTo>
                    <a:lnTo>
                      <a:pt x="34" y="3455"/>
                    </a:lnTo>
                    <a:cubicBezTo>
                      <a:pt x="698" y="1740"/>
                      <a:pt x="2423" y="728"/>
                      <a:pt x="4138" y="728"/>
                    </a:cubicBezTo>
                    <a:cubicBezTo>
                      <a:pt x="5092" y="728"/>
                      <a:pt x="6042" y="1041"/>
                      <a:pt x="6805" y="1721"/>
                    </a:cubicBezTo>
                    <a:cubicBezTo>
                      <a:pt x="6839" y="1721"/>
                      <a:pt x="6905" y="1687"/>
                      <a:pt x="6872" y="1654"/>
                    </a:cubicBezTo>
                    <a:cubicBezTo>
                      <a:pt x="6006" y="526"/>
                      <a:pt x="4825" y="1"/>
                      <a:pt x="368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8" name="Google Shape;948;p32"/>
              <p:cNvSpPr/>
              <p:nvPr/>
            </p:nvSpPr>
            <p:spPr>
              <a:xfrm rot="-402299">
                <a:off x="7631100" y="1173442"/>
                <a:ext cx="164369" cy="161716"/>
              </a:xfrm>
              <a:custGeom>
                <a:avLst/>
                <a:gdLst/>
                <a:ahLst/>
                <a:cxnLst/>
                <a:rect l="l" t="t" r="r" b="b"/>
                <a:pathLst>
                  <a:path w="8674" h="8534" extrusionOk="0">
                    <a:moveTo>
                      <a:pt x="4741" y="0"/>
                    </a:moveTo>
                    <a:cubicBezTo>
                      <a:pt x="4037" y="0"/>
                      <a:pt x="3329" y="159"/>
                      <a:pt x="2703" y="472"/>
                    </a:cubicBezTo>
                    <a:cubicBezTo>
                      <a:pt x="1335" y="1140"/>
                      <a:pt x="334" y="2507"/>
                      <a:pt x="101" y="4008"/>
                    </a:cubicBezTo>
                    <a:cubicBezTo>
                      <a:pt x="1" y="4675"/>
                      <a:pt x="34" y="5376"/>
                      <a:pt x="234" y="6010"/>
                    </a:cubicBezTo>
                    <a:cubicBezTo>
                      <a:pt x="568" y="6910"/>
                      <a:pt x="1268" y="7644"/>
                      <a:pt x="2136" y="8078"/>
                    </a:cubicBezTo>
                    <a:cubicBezTo>
                      <a:pt x="2744" y="8394"/>
                      <a:pt x="3442" y="8533"/>
                      <a:pt x="4137" y="8533"/>
                    </a:cubicBezTo>
                    <a:cubicBezTo>
                      <a:pt x="4395" y="8533"/>
                      <a:pt x="4652" y="8514"/>
                      <a:pt x="4904" y="8478"/>
                    </a:cubicBezTo>
                    <a:cubicBezTo>
                      <a:pt x="6038" y="8311"/>
                      <a:pt x="7106" y="7711"/>
                      <a:pt x="7806" y="6810"/>
                    </a:cubicBezTo>
                    <a:cubicBezTo>
                      <a:pt x="8440" y="5910"/>
                      <a:pt x="8674" y="4775"/>
                      <a:pt x="8540" y="3675"/>
                    </a:cubicBezTo>
                    <a:cubicBezTo>
                      <a:pt x="8373" y="2541"/>
                      <a:pt x="7706" y="939"/>
                      <a:pt x="6605" y="406"/>
                    </a:cubicBezTo>
                    <a:cubicBezTo>
                      <a:pt x="6031" y="134"/>
                      <a:pt x="5387" y="0"/>
                      <a:pt x="474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9" name="Google Shape;949;p32"/>
              <p:cNvSpPr/>
              <p:nvPr/>
            </p:nvSpPr>
            <p:spPr>
              <a:xfrm rot="-402299">
                <a:off x="7636348" y="1206145"/>
                <a:ext cx="119477" cy="112257"/>
              </a:xfrm>
              <a:custGeom>
                <a:avLst/>
                <a:gdLst/>
                <a:ahLst/>
                <a:cxnLst/>
                <a:rect l="l" t="t" r="r" b="b"/>
                <a:pathLst>
                  <a:path w="6305" h="5924" extrusionOk="0">
                    <a:moveTo>
                      <a:pt x="3171" y="1"/>
                    </a:moveTo>
                    <a:cubicBezTo>
                      <a:pt x="1688" y="1"/>
                      <a:pt x="419" y="1110"/>
                      <a:pt x="234" y="2591"/>
                    </a:cubicBezTo>
                    <a:cubicBezTo>
                      <a:pt x="0" y="4226"/>
                      <a:pt x="1168" y="5694"/>
                      <a:pt x="2802" y="5894"/>
                    </a:cubicBezTo>
                    <a:cubicBezTo>
                      <a:pt x="2940" y="5914"/>
                      <a:pt x="3077" y="5924"/>
                      <a:pt x="3212" y="5924"/>
                    </a:cubicBezTo>
                    <a:cubicBezTo>
                      <a:pt x="4652" y="5924"/>
                      <a:pt x="5922" y="4822"/>
                      <a:pt x="6105" y="3359"/>
                    </a:cubicBezTo>
                    <a:cubicBezTo>
                      <a:pt x="6305" y="1724"/>
                      <a:pt x="5171" y="223"/>
                      <a:pt x="3536" y="23"/>
                    </a:cubicBezTo>
                    <a:cubicBezTo>
                      <a:pt x="3413" y="8"/>
                      <a:pt x="3292" y="1"/>
                      <a:pt x="3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0" name="Google Shape;950;p32"/>
              <p:cNvSpPr/>
              <p:nvPr/>
            </p:nvSpPr>
            <p:spPr>
              <a:xfrm rot="-402299">
                <a:off x="7669232" y="1236200"/>
                <a:ext cx="55011" cy="52490"/>
              </a:xfrm>
              <a:custGeom>
                <a:avLst/>
                <a:gdLst/>
                <a:ahLst/>
                <a:cxnLst/>
                <a:rect l="l" t="t" r="r" b="b"/>
                <a:pathLst>
                  <a:path w="2903" h="2770" extrusionOk="0">
                    <a:moveTo>
                      <a:pt x="1268" y="1"/>
                    </a:moveTo>
                    <a:cubicBezTo>
                      <a:pt x="635" y="67"/>
                      <a:pt x="134" y="568"/>
                      <a:pt x="68" y="1202"/>
                    </a:cubicBezTo>
                    <a:cubicBezTo>
                      <a:pt x="1" y="1568"/>
                      <a:pt x="101" y="1935"/>
                      <a:pt x="334" y="2236"/>
                    </a:cubicBezTo>
                    <a:cubicBezTo>
                      <a:pt x="568" y="2502"/>
                      <a:pt x="868" y="2703"/>
                      <a:pt x="1235" y="2736"/>
                    </a:cubicBezTo>
                    <a:cubicBezTo>
                      <a:pt x="1368" y="2769"/>
                      <a:pt x="1469" y="2769"/>
                      <a:pt x="1569" y="2769"/>
                    </a:cubicBezTo>
                    <a:cubicBezTo>
                      <a:pt x="2202" y="2703"/>
                      <a:pt x="2703" y="2202"/>
                      <a:pt x="2803" y="1535"/>
                    </a:cubicBezTo>
                    <a:cubicBezTo>
                      <a:pt x="2903" y="801"/>
                      <a:pt x="2369" y="101"/>
                      <a:pt x="160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1" name="Google Shape;951;p32"/>
              <p:cNvSpPr/>
              <p:nvPr/>
            </p:nvSpPr>
            <p:spPr>
              <a:xfrm rot="-402299">
                <a:off x="7670042" y="1165076"/>
                <a:ext cx="124878" cy="83018"/>
              </a:xfrm>
              <a:custGeom>
                <a:avLst/>
                <a:gdLst/>
                <a:ahLst/>
                <a:cxnLst/>
                <a:rect l="l" t="t" r="r" b="b"/>
                <a:pathLst>
                  <a:path w="6590" h="4381" extrusionOk="0">
                    <a:moveTo>
                      <a:pt x="2594" y="1"/>
                    </a:moveTo>
                    <a:cubicBezTo>
                      <a:pt x="1742" y="1"/>
                      <a:pt x="845" y="284"/>
                      <a:pt x="27" y="912"/>
                    </a:cubicBezTo>
                    <a:cubicBezTo>
                      <a:pt x="0" y="939"/>
                      <a:pt x="17" y="988"/>
                      <a:pt x="42" y="988"/>
                    </a:cubicBezTo>
                    <a:cubicBezTo>
                      <a:pt x="48" y="988"/>
                      <a:pt x="54" y="985"/>
                      <a:pt x="60" y="979"/>
                    </a:cubicBezTo>
                    <a:cubicBezTo>
                      <a:pt x="637" y="687"/>
                      <a:pt x="1246" y="553"/>
                      <a:pt x="1849" y="553"/>
                    </a:cubicBezTo>
                    <a:cubicBezTo>
                      <a:pt x="3935" y="553"/>
                      <a:pt x="5939" y="2156"/>
                      <a:pt x="6198" y="4381"/>
                    </a:cubicBezTo>
                    <a:lnTo>
                      <a:pt x="6232" y="4381"/>
                    </a:lnTo>
                    <a:cubicBezTo>
                      <a:pt x="6589" y="1782"/>
                      <a:pt x="4731" y="1"/>
                      <a:pt x="2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2" name="Google Shape;952;p32"/>
              <p:cNvSpPr/>
              <p:nvPr/>
            </p:nvSpPr>
            <p:spPr>
              <a:xfrm rot="-402299">
                <a:off x="7363549" y="1376902"/>
                <a:ext cx="326805" cy="120197"/>
              </a:xfrm>
              <a:custGeom>
                <a:avLst/>
                <a:gdLst/>
                <a:ahLst/>
                <a:cxnLst/>
                <a:rect l="l" t="t" r="r" b="b"/>
                <a:pathLst>
                  <a:path w="17246" h="6343" extrusionOk="0">
                    <a:moveTo>
                      <a:pt x="1824" y="1"/>
                    </a:moveTo>
                    <a:cubicBezTo>
                      <a:pt x="1216" y="1"/>
                      <a:pt x="608" y="9"/>
                      <a:pt x="0" y="23"/>
                    </a:cubicBezTo>
                    <a:cubicBezTo>
                      <a:pt x="1201" y="3191"/>
                      <a:pt x="4237" y="5693"/>
                      <a:pt x="7706" y="6227"/>
                    </a:cubicBezTo>
                    <a:cubicBezTo>
                      <a:pt x="8198" y="6304"/>
                      <a:pt x="8694" y="6342"/>
                      <a:pt x="9190" y="6342"/>
                    </a:cubicBezTo>
                    <a:cubicBezTo>
                      <a:pt x="12324" y="6342"/>
                      <a:pt x="15431" y="4839"/>
                      <a:pt x="17246" y="2391"/>
                    </a:cubicBezTo>
                    <a:cubicBezTo>
                      <a:pt x="15678" y="1891"/>
                      <a:pt x="14077" y="1490"/>
                      <a:pt x="12442" y="1123"/>
                    </a:cubicBezTo>
                    <a:cubicBezTo>
                      <a:pt x="12209" y="1090"/>
                      <a:pt x="12009" y="1023"/>
                      <a:pt x="11775" y="990"/>
                    </a:cubicBezTo>
                    <a:cubicBezTo>
                      <a:pt x="9374" y="523"/>
                      <a:pt x="6905" y="223"/>
                      <a:pt x="4403" y="56"/>
                    </a:cubicBezTo>
                    <a:cubicBezTo>
                      <a:pt x="3544" y="17"/>
                      <a:pt x="2684" y="1"/>
                      <a:pt x="182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3" name="Google Shape;953;p32"/>
              <p:cNvSpPr/>
              <p:nvPr/>
            </p:nvSpPr>
            <p:spPr>
              <a:xfrm rot="-402299">
                <a:off x="7424820" y="1451699"/>
                <a:ext cx="182693" cy="46938"/>
              </a:xfrm>
              <a:custGeom>
                <a:avLst/>
                <a:gdLst/>
                <a:ahLst/>
                <a:cxnLst/>
                <a:rect l="l" t="t" r="r" b="b"/>
                <a:pathLst>
                  <a:path w="9641" h="2477" extrusionOk="0">
                    <a:moveTo>
                      <a:pt x="2697" y="0"/>
                    </a:moveTo>
                    <a:cubicBezTo>
                      <a:pt x="1792" y="0"/>
                      <a:pt x="888" y="86"/>
                      <a:pt x="0" y="258"/>
                    </a:cubicBezTo>
                    <a:cubicBezTo>
                      <a:pt x="1368" y="1326"/>
                      <a:pt x="2969" y="2093"/>
                      <a:pt x="4704" y="2360"/>
                    </a:cubicBezTo>
                    <a:cubicBezTo>
                      <a:pt x="5196" y="2439"/>
                      <a:pt x="5691" y="2477"/>
                      <a:pt x="6184" y="2477"/>
                    </a:cubicBezTo>
                    <a:cubicBezTo>
                      <a:pt x="7364" y="2477"/>
                      <a:pt x="8535" y="2259"/>
                      <a:pt x="9641" y="1860"/>
                    </a:cubicBezTo>
                    <a:cubicBezTo>
                      <a:pt x="7551" y="620"/>
                      <a:pt x="5124" y="0"/>
                      <a:pt x="269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4" name="Google Shape;954;p32"/>
              <p:cNvSpPr/>
              <p:nvPr/>
            </p:nvSpPr>
            <p:spPr>
              <a:xfrm rot="-402299">
                <a:off x="7443668" y="1379226"/>
                <a:ext cx="152355" cy="59521"/>
              </a:xfrm>
              <a:custGeom>
                <a:avLst/>
                <a:gdLst/>
                <a:ahLst/>
                <a:cxnLst/>
                <a:rect l="l" t="t" r="r" b="b"/>
                <a:pathLst>
                  <a:path w="8040" h="3141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34" y="567"/>
                      <a:pt x="100" y="1168"/>
                      <a:pt x="167" y="1735"/>
                    </a:cubicBezTo>
                    <a:cubicBezTo>
                      <a:pt x="201" y="2002"/>
                      <a:pt x="401" y="2235"/>
                      <a:pt x="634" y="2302"/>
                    </a:cubicBezTo>
                    <a:cubicBezTo>
                      <a:pt x="2502" y="2836"/>
                      <a:pt x="4437" y="3102"/>
                      <a:pt x="6372" y="3136"/>
                    </a:cubicBezTo>
                    <a:cubicBezTo>
                      <a:pt x="6396" y="3139"/>
                      <a:pt x="6420" y="3141"/>
                      <a:pt x="6444" y="3141"/>
                    </a:cubicBezTo>
                    <a:cubicBezTo>
                      <a:pt x="6646" y="3141"/>
                      <a:pt x="6819" y="3018"/>
                      <a:pt x="6939" y="2869"/>
                    </a:cubicBezTo>
                    <a:cubicBezTo>
                      <a:pt x="7339" y="2269"/>
                      <a:pt x="7706" y="1668"/>
                      <a:pt x="8039" y="1034"/>
                    </a:cubicBezTo>
                    <a:cubicBezTo>
                      <a:pt x="7806" y="1001"/>
                      <a:pt x="7606" y="968"/>
                      <a:pt x="7372" y="901"/>
                    </a:cubicBezTo>
                    <a:cubicBezTo>
                      <a:pt x="4971" y="434"/>
                      <a:pt x="2502" y="134"/>
                      <a:pt x="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55" name="Google Shape;955;p32"/>
          <p:cNvGrpSpPr/>
          <p:nvPr/>
        </p:nvGrpSpPr>
        <p:grpSpPr>
          <a:xfrm>
            <a:off x="855288" y="3017024"/>
            <a:ext cx="1066292" cy="1086816"/>
            <a:chOff x="855288" y="3017024"/>
            <a:chExt cx="1066292" cy="1086816"/>
          </a:xfrm>
        </p:grpSpPr>
        <p:sp>
          <p:nvSpPr>
            <p:cNvPr id="956" name="Google Shape;956;p32"/>
            <p:cNvSpPr/>
            <p:nvPr/>
          </p:nvSpPr>
          <p:spPr>
            <a:xfrm rot="-374373">
              <a:off x="905830" y="3066566"/>
              <a:ext cx="965208" cy="982712"/>
            </a:xfrm>
            <a:custGeom>
              <a:avLst/>
              <a:gdLst/>
              <a:ahLst/>
              <a:cxnLst/>
              <a:rect l="l" t="t" r="r" b="b"/>
              <a:pathLst>
                <a:path w="48736" h="50142" extrusionOk="0">
                  <a:moveTo>
                    <a:pt x="24140" y="1"/>
                  </a:moveTo>
                  <a:cubicBezTo>
                    <a:pt x="24133" y="1"/>
                    <a:pt x="24125" y="2"/>
                    <a:pt x="24118" y="5"/>
                  </a:cubicBezTo>
                  <a:cubicBezTo>
                    <a:pt x="22250" y="238"/>
                    <a:pt x="20148" y="1005"/>
                    <a:pt x="19214" y="2740"/>
                  </a:cubicBezTo>
                  <a:cubicBezTo>
                    <a:pt x="18447" y="4241"/>
                    <a:pt x="18447" y="5976"/>
                    <a:pt x="19181" y="7443"/>
                  </a:cubicBezTo>
                  <a:cubicBezTo>
                    <a:pt x="18614" y="7510"/>
                    <a:pt x="18080" y="7610"/>
                    <a:pt x="17546" y="7677"/>
                  </a:cubicBezTo>
                  <a:cubicBezTo>
                    <a:pt x="14778" y="8177"/>
                    <a:pt x="11976" y="8811"/>
                    <a:pt x="9574" y="10546"/>
                  </a:cubicBezTo>
                  <a:cubicBezTo>
                    <a:pt x="8373" y="11413"/>
                    <a:pt x="7206" y="12480"/>
                    <a:pt x="6205" y="13748"/>
                  </a:cubicBezTo>
                  <a:cubicBezTo>
                    <a:pt x="3737" y="16750"/>
                    <a:pt x="1835" y="20186"/>
                    <a:pt x="1602" y="26023"/>
                  </a:cubicBezTo>
                  <a:cubicBezTo>
                    <a:pt x="1568" y="26557"/>
                    <a:pt x="1568" y="27124"/>
                    <a:pt x="1568" y="27691"/>
                  </a:cubicBezTo>
                  <a:cubicBezTo>
                    <a:pt x="1602" y="29426"/>
                    <a:pt x="1768" y="31327"/>
                    <a:pt x="2069" y="33495"/>
                  </a:cubicBezTo>
                  <a:cubicBezTo>
                    <a:pt x="3036" y="33529"/>
                    <a:pt x="4137" y="33529"/>
                    <a:pt x="5304" y="33529"/>
                  </a:cubicBezTo>
                  <a:cubicBezTo>
                    <a:pt x="5404" y="33996"/>
                    <a:pt x="5471" y="34463"/>
                    <a:pt x="5538" y="34930"/>
                  </a:cubicBezTo>
                  <a:cubicBezTo>
                    <a:pt x="5338" y="34863"/>
                    <a:pt x="5138" y="34796"/>
                    <a:pt x="4904" y="34763"/>
                  </a:cubicBezTo>
                  <a:cubicBezTo>
                    <a:pt x="4752" y="34740"/>
                    <a:pt x="4597" y="34729"/>
                    <a:pt x="4441" y="34729"/>
                  </a:cubicBezTo>
                  <a:cubicBezTo>
                    <a:pt x="3222" y="34729"/>
                    <a:pt x="1900" y="35404"/>
                    <a:pt x="1101" y="36497"/>
                  </a:cubicBezTo>
                  <a:cubicBezTo>
                    <a:pt x="167" y="37765"/>
                    <a:pt x="1" y="39333"/>
                    <a:pt x="167" y="40700"/>
                  </a:cubicBezTo>
                  <a:cubicBezTo>
                    <a:pt x="468" y="42935"/>
                    <a:pt x="1602" y="44870"/>
                    <a:pt x="3336" y="46104"/>
                  </a:cubicBezTo>
                  <a:cubicBezTo>
                    <a:pt x="4631" y="47001"/>
                    <a:pt x="6241" y="47469"/>
                    <a:pt x="7918" y="47469"/>
                  </a:cubicBezTo>
                  <a:cubicBezTo>
                    <a:pt x="8488" y="47469"/>
                    <a:pt x="9065" y="47415"/>
                    <a:pt x="9641" y="47305"/>
                  </a:cubicBezTo>
                  <a:cubicBezTo>
                    <a:pt x="9874" y="47272"/>
                    <a:pt x="10108" y="47205"/>
                    <a:pt x="10341" y="47072"/>
                  </a:cubicBezTo>
                  <a:cubicBezTo>
                    <a:pt x="12446" y="49012"/>
                    <a:pt x="15263" y="50141"/>
                    <a:pt x="18282" y="50141"/>
                  </a:cubicBezTo>
                  <a:cubicBezTo>
                    <a:pt x="18326" y="50141"/>
                    <a:pt x="18370" y="50141"/>
                    <a:pt x="18414" y="50141"/>
                  </a:cubicBezTo>
                  <a:cubicBezTo>
                    <a:pt x="23584" y="50040"/>
                    <a:pt x="28554" y="49240"/>
                    <a:pt x="33491" y="47739"/>
                  </a:cubicBezTo>
                  <a:cubicBezTo>
                    <a:pt x="36493" y="46838"/>
                    <a:pt x="38895" y="44803"/>
                    <a:pt x="40329" y="42202"/>
                  </a:cubicBezTo>
                  <a:lnTo>
                    <a:pt x="40363" y="42202"/>
                  </a:lnTo>
                  <a:cubicBezTo>
                    <a:pt x="40540" y="42300"/>
                    <a:pt x="40741" y="42329"/>
                    <a:pt x="40945" y="42329"/>
                  </a:cubicBezTo>
                  <a:cubicBezTo>
                    <a:pt x="41085" y="42329"/>
                    <a:pt x="41227" y="42315"/>
                    <a:pt x="41363" y="42302"/>
                  </a:cubicBezTo>
                  <a:cubicBezTo>
                    <a:pt x="43665" y="42001"/>
                    <a:pt x="45700" y="40867"/>
                    <a:pt x="47001" y="39199"/>
                  </a:cubicBezTo>
                  <a:cubicBezTo>
                    <a:pt x="48268" y="37532"/>
                    <a:pt x="48735" y="35297"/>
                    <a:pt x="48335" y="33095"/>
                  </a:cubicBezTo>
                  <a:cubicBezTo>
                    <a:pt x="48068" y="31727"/>
                    <a:pt x="47401" y="30293"/>
                    <a:pt x="46167" y="29392"/>
                  </a:cubicBezTo>
                  <a:cubicBezTo>
                    <a:pt x="45407" y="28838"/>
                    <a:pt x="44470" y="28549"/>
                    <a:pt x="43574" y="28549"/>
                  </a:cubicBezTo>
                  <a:cubicBezTo>
                    <a:pt x="43015" y="28549"/>
                    <a:pt x="42471" y="28661"/>
                    <a:pt x="41997" y="28892"/>
                  </a:cubicBezTo>
                  <a:cubicBezTo>
                    <a:pt x="41664" y="29059"/>
                    <a:pt x="41363" y="29326"/>
                    <a:pt x="41097" y="29626"/>
                  </a:cubicBezTo>
                  <a:cubicBezTo>
                    <a:pt x="41030" y="29059"/>
                    <a:pt x="40930" y="28525"/>
                    <a:pt x="40863" y="27958"/>
                  </a:cubicBezTo>
                  <a:cubicBezTo>
                    <a:pt x="41764" y="27691"/>
                    <a:pt x="42631" y="27391"/>
                    <a:pt x="43398" y="27124"/>
                  </a:cubicBezTo>
                  <a:cubicBezTo>
                    <a:pt x="43131" y="25356"/>
                    <a:pt x="42798" y="23755"/>
                    <a:pt x="42397" y="22321"/>
                  </a:cubicBezTo>
                  <a:cubicBezTo>
                    <a:pt x="42164" y="21420"/>
                    <a:pt x="41897" y="20553"/>
                    <a:pt x="41597" y="19785"/>
                  </a:cubicBezTo>
                  <a:cubicBezTo>
                    <a:pt x="39629" y="14348"/>
                    <a:pt x="36760" y="11646"/>
                    <a:pt x="33524" y="9511"/>
                  </a:cubicBezTo>
                  <a:cubicBezTo>
                    <a:pt x="32190" y="8611"/>
                    <a:pt x="30789" y="7977"/>
                    <a:pt x="29355" y="7510"/>
                  </a:cubicBezTo>
                  <a:cubicBezTo>
                    <a:pt x="27899" y="7025"/>
                    <a:pt x="26425" y="6855"/>
                    <a:pt x="24957" y="6855"/>
                  </a:cubicBezTo>
                  <a:cubicBezTo>
                    <a:pt x="23599" y="6855"/>
                    <a:pt x="22246" y="7000"/>
                    <a:pt x="20915" y="7176"/>
                  </a:cubicBezTo>
                  <a:cubicBezTo>
                    <a:pt x="20649" y="7210"/>
                    <a:pt x="20382" y="7243"/>
                    <a:pt x="20115" y="7277"/>
                  </a:cubicBezTo>
                  <a:cubicBezTo>
                    <a:pt x="19514" y="4508"/>
                    <a:pt x="22350" y="1873"/>
                    <a:pt x="24218" y="238"/>
                  </a:cubicBezTo>
                  <a:cubicBezTo>
                    <a:pt x="24310" y="177"/>
                    <a:pt x="24232" y="1"/>
                    <a:pt x="24140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47625" dir="2400000" algn="bl" rotWithShape="0">
                <a:schemeClr val="dk1">
                  <a:alpha val="21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57" name="Google Shape;957;p32"/>
            <p:cNvGrpSpPr/>
            <p:nvPr/>
          </p:nvGrpSpPr>
          <p:grpSpPr>
            <a:xfrm>
              <a:off x="898966" y="3076840"/>
              <a:ext cx="1005363" cy="1027001"/>
              <a:chOff x="920554" y="3531065"/>
              <a:chExt cx="1005363" cy="1027001"/>
            </a:xfrm>
          </p:grpSpPr>
          <p:grpSp>
            <p:nvGrpSpPr>
              <p:cNvPr id="958" name="Google Shape;958;p32"/>
              <p:cNvGrpSpPr/>
              <p:nvPr/>
            </p:nvGrpSpPr>
            <p:grpSpPr>
              <a:xfrm>
                <a:off x="920554" y="3531065"/>
                <a:ext cx="1005363" cy="1027001"/>
                <a:chOff x="853879" y="3531065"/>
                <a:chExt cx="1005363" cy="1027001"/>
              </a:xfrm>
            </p:grpSpPr>
            <p:sp>
              <p:nvSpPr>
                <p:cNvPr id="959" name="Google Shape;959;p32"/>
                <p:cNvSpPr/>
                <p:nvPr/>
              </p:nvSpPr>
              <p:spPr>
                <a:xfrm rot="-419147">
                  <a:off x="904983" y="4252327"/>
                  <a:ext cx="217653" cy="2503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76" h="12740" extrusionOk="0">
                      <a:moveTo>
                        <a:pt x="4457" y="0"/>
                      </a:moveTo>
                      <a:cubicBezTo>
                        <a:pt x="3233" y="0"/>
                        <a:pt x="1903" y="702"/>
                        <a:pt x="1101" y="1801"/>
                      </a:cubicBezTo>
                      <a:cubicBezTo>
                        <a:pt x="167" y="3035"/>
                        <a:pt x="1" y="4603"/>
                        <a:pt x="167" y="5970"/>
                      </a:cubicBezTo>
                      <a:cubicBezTo>
                        <a:pt x="468" y="8205"/>
                        <a:pt x="1602" y="10140"/>
                        <a:pt x="3336" y="11374"/>
                      </a:cubicBezTo>
                      <a:cubicBezTo>
                        <a:pt x="4631" y="12271"/>
                        <a:pt x="6241" y="12739"/>
                        <a:pt x="7918" y="12739"/>
                      </a:cubicBezTo>
                      <a:cubicBezTo>
                        <a:pt x="8488" y="12739"/>
                        <a:pt x="9065" y="12685"/>
                        <a:pt x="9641" y="12575"/>
                      </a:cubicBezTo>
                      <a:cubicBezTo>
                        <a:pt x="9974" y="12508"/>
                        <a:pt x="10308" y="12442"/>
                        <a:pt x="10575" y="12175"/>
                      </a:cubicBezTo>
                      <a:cubicBezTo>
                        <a:pt x="11075" y="11708"/>
                        <a:pt x="10975" y="10941"/>
                        <a:pt x="10842" y="10340"/>
                      </a:cubicBezTo>
                      <a:cubicBezTo>
                        <a:pt x="10241" y="7972"/>
                        <a:pt x="9474" y="5670"/>
                        <a:pt x="8440" y="3502"/>
                      </a:cubicBezTo>
                      <a:cubicBezTo>
                        <a:pt x="7739" y="2101"/>
                        <a:pt x="6572" y="266"/>
                        <a:pt x="4904" y="33"/>
                      </a:cubicBezTo>
                      <a:cubicBezTo>
                        <a:pt x="4757" y="11"/>
                        <a:pt x="4608" y="0"/>
                        <a:pt x="4457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0" name="Google Shape;960;p32"/>
                <p:cNvSpPr/>
                <p:nvPr/>
              </p:nvSpPr>
              <p:spPr>
                <a:xfrm rot="-419147">
                  <a:off x="1659230" y="4039672"/>
                  <a:ext cx="184227" cy="2708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75" h="13781" extrusionOk="0">
                      <a:moveTo>
                        <a:pt x="4213" y="1"/>
                      </a:moveTo>
                      <a:cubicBezTo>
                        <a:pt x="3654" y="1"/>
                        <a:pt x="3110" y="113"/>
                        <a:pt x="2636" y="344"/>
                      </a:cubicBezTo>
                      <a:cubicBezTo>
                        <a:pt x="1135" y="1111"/>
                        <a:pt x="568" y="3179"/>
                        <a:pt x="368" y="4747"/>
                      </a:cubicBezTo>
                      <a:cubicBezTo>
                        <a:pt x="34" y="7116"/>
                        <a:pt x="1" y="9551"/>
                        <a:pt x="168" y="11986"/>
                      </a:cubicBezTo>
                      <a:cubicBezTo>
                        <a:pt x="201" y="12619"/>
                        <a:pt x="368" y="13353"/>
                        <a:pt x="968" y="13654"/>
                      </a:cubicBezTo>
                      <a:cubicBezTo>
                        <a:pt x="1166" y="13752"/>
                        <a:pt x="1375" y="13781"/>
                        <a:pt x="1582" y="13781"/>
                      </a:cubicBezTo>
                      <a:cubicBezTo>
                        <a:pt x="1724" y="13781"/>
                        <a:pt x="1866" y="13767"/>
                        <a:pt x="2002" y="13754"/>
                      </a:cubicBezTo>
                      <a:cubicBezTo>
                        <a:pt x="4304" y="13453"/>
                        <a:pt x="6339" y="12319"/>
                        <a:pt x="7606" y="10651"/>
                      </a:cubicBezTo>
                      <a:cubicBezTo>
                        <a:pt x="8907" y="8984"/>
                        <a:pt x="9374" y="6749"/>
                        <a:pt x="8974" y="4547"/>
                      </a:cubicBezTo>
                      <a:cubicBezTo>
                        <a:pt x="8707" y="3179"/>
                        <a:pt x="8040" y="1745"/>
                        <a:pt x="6806" y="844"/>
                      </a:cubicBezTo>
                      <a:cubicBezTo>
                        <a:pt x="6046" y="290"/>
                        <a:pt x="5109" y="1"/>
                        <a:pt x="4213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1" name="Google Shape;961;p32"/>
                <p:cNvSpPr/>
                <p:nvPr/>
              </p:nvSpPr>
              <p:spPr>
                <a:xfrm rot="-419147">
                  <a:off x="1705641" y="4112418"/>
                  <a:ext cx="105761" cy="139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2" h="7107" extrusionOk="0">
                      <a:moveTo>
                        <a:pt x="4058" y="1"/>
                      </a:moveTo>
                      <a:cubicBezTo>
                        <a:pt x="3288" y="1"/>
                        <a:pt x="2585" y="642"/>
                        <a:pt x="2022" y="1270"/>
                      </a:cubicBezTo>
                      <a:cubicBezTo>
                        <a:pt x="1422" y="1937"/>
                        <a:pt x="955" y="2738"/>
                        <a:pt x="621" y="3605"/>
                      </a:cubicBezTo>
                      <a:cubicBezTo>
                        <a:pt x="488" y="3972"/>
                        <a:pt x="388" y="4372"/>
                        <a:pt x="288" y="4773"/>
                      </a:cubicBezTo>
                      <a:cubicBezTo>
                        <a:pt x="154" y="5373"/>
                        <a:pt x="54" y="5973"/>
                        <a:pt x="21" y="6641"/>
                      </a:cubicBezTo>
                      <a:cubicBezTo>
                        <a:pt x="1" y="6922"/>
                        <a:pt x="247" y="7106"/>
                        <a:pt x="454" y="7106"/>
                      </a:cubicBezTo>
                      <a:cubicBezTo>
                        <a:pt x="590" y="7106"/>
                        <a:pt x="708" y="7026"/>
                        <a:pt x="721" y="6841"/>
                      </a:cubicBezTo>
                      <a:cubicBezTo>
                        <a:pt x="755" y="5873"/>
                        <a:pt x="922" y="4973"/>
                        <a:pt x="1222" y="4139"/>
                      </a:cubicBezTo>
                      <a:cubicBezTo>
                        <a:pt x="1874" y="3755"/>
                        <a:pt x="2692" y="3404"/>
                        <a:pt x="3435" y="3404"/>
                      </a:cubicBezTo>
                      <a:cubicBezTo>
                        <a:pt x="3983" y="3404"/>
                        <a:pt x="4489" y="3595"/>
                        <a:pt x="4858" y="4105"/>
                      </a:cubicBezTo>
                      <a:cubicBezTo>
                        <a:pt x="4858" y="4105"/>
                        <a:pt x="4891" y="4105"/>
                        <a:pt x="4891" y="4072"/>
                      </a:cubicBezTo>
                      <a:cubicBezTo>
                        <a:pt x="4582" y="3049"/>
                        <a:pt x="3961" y="2719"/>
                        <a:pt x="3259" y="2719"/>
                      </a:cubicBezTo>
                      <a:cubicBezTo>
                        <a:pt x="2748" y="2719"/>
                        <a:pt x="2195" y="2894"/>
                        <a:pt x="1689" y="3105"/>
                      </a:cubicBezTo>
                      <a:lnTo>
                        <a:pt x="1722" y="3005"/>
                      </a:lnTo>
                      <a:cubicBezTo>
                        <a:pt x="2283" y="2024"/>
                        <a:pt x="3361" y="526"/>
                        <a:pt x="4620" y="526"/>
                      </a:cubicBezTo>
                      <a:cubicBezTo>
                        <a:pt x="4860" y="526"/>
                        <a:pt x="5107" y="580"/>
                        <a:pt x="5358" y="703"/>
                      </a:cubicBezTo>
                      <a:cubicBezTo>
                        <a:pt x="5358" y="713"/>
                        <a:pt x="5361" y="717"/>
                        <a:pt x="5364" y="717"/>
                      </a:cubicBezTo>
                      <a:cubicBezTo>
                        <a:pt x="5372" y="717"/>
                        <a:pt x="5382" y="693"/>
                        <a:pt x="5358" y="670"/>
                      </a:cubicBezTo>
                      <a:cubicBezTo>
                        <a:pt x="4913" y="189"/>
                        <a:pt x="4476" y="1"/>
                        <a:pt x="405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2" name="Google Shape;962;p32"/>
                <p:cNvSpPr/>
                <p:nvPr/>
              </p:nvSpPr>
              <p:spPr>
                <a:xfrm rot="-419147">
                  <a:off x="933848" y="4352942"/>
                  <a:ext cx="135984" cy="1155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20" h="5882" extrusionOk="0">
                      <a:moveTo>
                        <a:pt x="1528" y="1"/>
                      </a:moveTo>
                      <a:cubicBezTo>
                        <a:pt x="955" y="1"/>
                        <a:pt x="416" y="287"/>
                        <a:pt x="0" y="1103"/>
                      </a:cubicBezTo>
                      <a:cubicBezTo>
                        <a:pt x="0" y="1103"/>
                        <a:pt x="15" y="1118"/>
                        <a:pt x="25" y="1118"/>
                      </a:cubicBezTo>
                      <a:cubicBezTo>
                        <a:pt x="30" y="1118"/>
                        <a:pt x="33" y="1114"/>
                        <a:pt x="33" y="1103"/>
                      </a:cubicBezTo>
                      <a:cubicBezTo>
                        <a:pt x="373" y="781"/>
                        <a:pt x="759" y="651"/>
                        <a:pt x="1160" y="651"/>
                      </a:cubicBezTo>
                      <a:cubicBezTo>
                        <a:pt x="2254" y="651"/>
                        <a:pt x="3462" y="1621"/>
                        <a:pt x="4170" y="2304"/>
                      </a:cubicBezTo>
                      <a:cubicBezTo>
                        <a:pt x="4170" y="2304"/>
                        <a:pt x="4203" y="2337"/>
                        <a:pt x="4203" y="2371"/>
                      </a:cubicBezTo>
                      <a:cubicBezTo>
                        <a:pt x="3969" y="2347"/>
                        <a:pt x="3730" y="2330"/>
                        <a:pt x="3495" y="2330"/>
                      </a:cubicBezTo>
                      <a:cubicBezTo>
                        <a:pt x="2422" y="2330"/>
                        <a:pt x="1434" y="2673"/>
                        <a:pt x="1434" y="4205"/>
                      </a:cubicBezTo>
                      <a:cubicBezTo>
                        <a:pt x="1434" y="4222"/>
                        <a:pt x="1443" y="4230"/>
                        <a:pt x="1451" y="4230"/>
                      </a:cubicBezTo>
                      <a:cubicBezTo>
                        <a:pt x="1459" y="4230"/>
                        <a:pt x="1468" y="4222"/>
                        <a:pt x="1468" y="4205"/>
                      </a:cubicBezTo>
                      <a:cubicBezTo>
                        <a:pt x="1791" y="3322"/>
                        <a:pt x="2616" y="3051"/>
                        <a:pt x="3510" y="3051"/>
                      </a:cubicBezTo>
                      <a:cubicBezTo>
                        <a:pt x="4000" y="3051"/>
                        <a:pt x="4510" y="3132"/>
                        <a:pt x="4970" y="3238"/>
                      </a:cubicBezTo>
                      <a:cubicBezTo>
                        <a:pt x="5471" y="3939"/>
                        <a:pt x="5904" y="4773"/>
                        <a:pt x="6205" y="5673"/>
                      </a:cubicBezTo>
                      <a:cubicBezTo>
                        <a:pt x="6257" y="5820"/>
                        <a:pt x="6353" y="5881"/>
                        <a:pt x="6454" y="5881"/>
                      </a:cubicBezTo>
                      <a:cubicBezTo>
                        <a:pt x="6673" y="5881"/>
                        <a:pt x="6919" y="5593"/>
                        <a:pt x="6805" y="5273"/>
                      </a:cubicBezTo>
                      <a:cubicBezTo>
                        <a:pt x="6605" y="4672"/>
                        <a:pt x="6338" y="4105"/>
                        <a:pt x="6038" y="3572"/>
                      </a:cubicBezTo>
                      <a:cubicBezTo>
                        <a:pt x="5838" y="3205"/>
                        <a:pt x="5604" y="2871"/>
                        <a:pt x="5371" y="2571"/>
                      </a:cubicBezTo>
                      <a:cubicBezTo>
                        <a:pt x="4804" y="1804"/>
                        <a:pt x="4136" y="1203"/>
                        <a:pt x="3403" y="703"/>
                      </a:cubicBezTo>
                      <a:cubicBezTo>
                        <a:pt x="2812" y="338"/>
                        <a:pt x="2150" y="1"/>
                        <a:pt x="152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3" name="Google Shape;963;p32"/>
                <p:cNvSpPr/>
                <p:nvPr/>
              </p:nvSpPr>
              <p:spPr>
                <a:xfrm rot="-419147">
                  <a:off x="952097" y="3747271"/>
                  <a:ext cx="756461" cy="7676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495" h="39064" extrusionOk="0">
                      <a:moveTo>
                        <a:pt x="24060" y="0"/>
                      </a:moveTo>
                      <a:cubicBezTo>
                        <a:pt x="24013" y="0"/>
                        <a:pt x="23965" y="1"/>
                        <a:pt x="23917" y="1"/>
                      </a:cubicBezTo>
                      <a:cubicBezTo>
                        <a:pt x="18747" y="101"/>
                        <a:pt x="13743" y="869"/>
                        <a:pt x="8840" y="2403"/>
                      </a:cubicBezTo>
                      <a:cubicBezTo>
                        <a:pt x="3469" y="4037"/>
                        <a:pt x="0" y="9241"/>
                        <a:pt x="534" y="14812"/>
                      </a:cubicBezTo>
                      <a:cubicBezTo>
                        <a:pt x="1001" y="19849"/>
                        <a:pt x="1802" y="24852"/>
                        <a:pt x="2902" y="29789"/>
                      </a:cubicBezTo>
                      <a:cubicBezTo>
                        <a:pt x="4126" y="35213"/>
                        <a:pt x="8924" y="39063"/>
                        <a:pt x="14468" y="39063"/>
                      </a:cubicBezTo>
                      <a:cubicBezTo>
                        <a:pt x="14516" y="39063"/>
                        <a:pt x="14563" y="39063"/>
                        <a:pt x="14611" y="39063"/>
                      </a:cubicBezTo>
                      <a:cubicBezTo>
                        <a:pt x="19781" y="38962"/>
                        <a:pt x="24751" y="38195"/>
                        <a:pt x="29688" y="36661"/>
                      </a:cubicBezTo>
                      <a:cubicBezTo>
                        <a:pt x="35059" y="35026"/>
                        <a:pt x="38494" y="29823"/>
                        <a:pt x="37961" y="24252"/>
                      </a:cubicBezTo>
                      <a:cubicBezTo>
                        <a:pt x="37494" y="19215"/>
                        <a:pt x="36693" y="14211"/>
                        <a:pt x="35592" y="9275"/>
                      </a:cubicBezTo>
                      <a:cubicBezTo>
                        <a:pt x="34402" y="3850"/>
                        <a:pt x="29604" y="0"/>
                        <a:pt x="24060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4" name="Google Shape;964;p32"/>
                <p:cNvSpPr/>
                <p:nvPr/>
              </p:nvSpPr>
              <p:spPr>
                <a:xfrm rot="-419147">
                  <a:off x="1313155" y="4258333"/>
                  <a:ext cx="127181" cy="514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72" h="2617" extrusionOk="0">
                      <a:moveTo>
                        <a:pt x="3533" y="1"/>
                      </a:moveTo>
                      <a:cubicBezTo>
                        <a:pt x="3337" y="1"/>
                        <a:pt x="3138" y="15"/>
                        <a:pt x="2936" y="48"/>
                      </a:cubicBezTo>
                      <a:cubicBezTo>
                        <a:pt x="2502" y="114"/>
                        <a:pt x="2102" y="248"/>
                        <a:pt x="1769" y="415"/>
                      </a:cubicBezTo>
                      <a:cubicBezTo>
                        <a:pt x="1402" y="581"/>
                        <a:pt x="1101" y="782"/>
                        <a:pt x="835" y="1048"/>
                      </a:cubicBezTo>
                      <a:cubicBezTo>
                        <a:pt x="368" y="1515"/>
                        <a:pt x="101" y="2083"/>
                        <a:pt x="1" y="2616"/>
                      </a:cubicBezTo>
                      <a:cubicBezTo>
                        <a:pt x="401" y="2149"/>
                        <a:pt x="801" y="1682"/>
                        <a:pt x="1302" y="1315"/>
                      </a:cubicBezTo>
                      <a:cubicBezTo>
                        <a:pt x="1802" y="948"/>
                        <a:pt x="2369" y="715"/>
                        <a:pt x="3003" y="615"/>
                      </a:cubicBezTo>
                      <a:cubicBezTo>
                        <a:pt x="3195" y="583"/>
                        <a:pt x="3395" y="568"/>
                        <a:pt x="3596" y="568"/>
                      </a:cubicBezTo>
                      <a:cubicBezTo>
                        <a:pt x="4024" y="568"/>
                        <a:pt x="4463" y="635"/>
                        <a:pt x="4871" y="748"/>
                      </a:cubicBezTo>
                      <a:cubicBezTo>
                        <a:pt x="5471" y="948"/>
                        <a:pt x="6038" y="1215"/>
                        <a:pt x="6472" y="1616"/>
                      </a:cubicBezTo>
                      <a:cubicBezTo>
                        <a:pt x="6339" y="1082"/>
                        <a:pt x="5838" y="615"/>
                        <a:pt x="5204" y="348"/>
                      </a:cubicBezTo>
                      <a:cubicBezTo>
                        <a:pt x="4724" y="146"/>
                        <a:pt x="4147" y="1"/>
                        <a:pt x="3533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5" name="Google Shape;965;p32"/>
                <p:cNvSpPr/>
                <p:nvPr/>
              </p:nvSpPr>
              <p:spPr>
                <a:xfrm rot="-419147">
                  <a:off x="1028830" y="4127347"/>
                  <a:ext cx="164380" cy="865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65" h="4402" extrusionOk="0">
                      <a:moveTo>
                        <a:pt x="6629" y="0"/>
                      </a:moveTo>
                      <a:cubicBezTo>
                        <a:pt x="3662" y="0"/>
                        <a:pt x="1049" y="1794"/>
                        <a:pt x="26" y="4280"/>
                      </a:cubicBezTo>
                      <a:cubicBezTo>
                        <a:pt x="0" y="4331"/>
                        <a:pt x="92" y="4402"/>
                        <a:pt x="167" y="4402"/>
                      </a:cubicBezTo>
                      <a:cubicBezTo>
                        <a:pt x="189" y="4402"/>
                        <a:pt x="210" y="4395"/>
                        <a:pt x="226" y="4380"/>
                      </a:cubicBezTo>
                      <a:cubicBezTo>
                        <a:pt x="2194" y="2145"/>
                        <a:pt x="4729" y="1344"/>
                        <a:pt x="7931" y="1111"/>
                      </a:cubicBezTo>
                      <a:cubicBezTo>
                        <a:pt x="8098" y="1111"/>
                        <a:pt x="8298" y="1044"/>
                        <a:pt x="8332" y="877"/>
                      </a:cubicBezTo>
                      <a:cubicBezTo>
                        <a:pt x="8365" y="710"/>
                        <a:pt x="8365" y="644"/>
                        <a:pt x="8298" y="477"/>
                      </a:cubicBezTo>
                      <a:cubicBezTo>
                        <a:pt x="8265" y="310"/>
                        <a:pt x="8065" y="143"/>
                        <a:pt x="7898" y="110"/>
                      </a:cubicBezTo>
                      <a:cubicBezTo>
                        <a:pt x="7470" y="36"/>
                        <a:pt x="7046" y="0"/>
                        <a:pt x="6629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6" name="Google Shape;966;p32"/>
                <p:cNvSpPr/>
                <p:nvPr/>
              </p:nvSpPr>
              <p:spPr>
                <a:xfrm rot="-419147">
                  <a:off x="1447646" y="4019492"/>
                  <a:ext cx="176760" cy="59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95" h="3008" extrusionOk="0">
                      <a:moveTo>
                        <a:pt x="3254" y="1"/>
                      </a:moveTo>
                      <a:cubicBezTo>
                        <a:pt x="2298" y="1"/>
                        <a:pt x="1317" y="187"/>
                        <a:pt x="368" y="588"/>
                      </a:cubicBezTo>
                      <a:cubicBezTo>
                        <a:pt x="201" y="688"/>
                        <a:pt x="68" y="888"/>
                        <a:pt x="34" y="1055"/>
                      </a:cubicBezTo>
                      <a:cubicBezTo>
                        <a:pt x="1" y="1222"/>
                        <a:pt x="34" y="1288"/>
                        <a:pt x="101" y="1422"/>
                      </a:cubicBezTo>
                      <a:cubicBezTo>
                        <a:pt x="179" y="1551"/>
                        <a:pt x="316" y="1600"/>
                        <a:pt x="452" y="1600"/>
                      </a:cubicBezTo>
                      <a:cubicBezTo>
                        <a:pt x="491" y="1600"/>
                        <a:pt x="530" y="1596"/>
                        <a:pt x="568" y="1589"/>
                      </a:cubicBezTo>
                      <a:cubicBezTo>
                        <a:pt x="1543" y="1423"/>
                        <a:pt x="2473" y="1328"/>
                        <a:pt x="3364" y="1328"/>
                      </a:cubicBezTo>
                      <a:cubicBezTo>
                        <a:pt x="5340" y="1328"/>
                        <a:pt x="7129" y="1794"/>
                        <a:pt x="8807" y="2990"/>
                      </a:cubicBezTo>
                      <a:cubicBezTo>
                        <a:pt x="8826" y="3002"/>
                        <a:pt x="8845" y="3008"/>
                        <a:pt x="8862" y="3008"/>
                      </a:cubicBezTo>
                      <a:cubicBezTo>
                        <a:pt x="8939" y="3008"/>
                        <a:pt x="8995" y="2904"/>
                        <a:pt x="8941" y="2823"/>
                      </a:cubicBezTo>
                      <a:cubicBezTo>
                        <a:pt x="7715" y="1079"/>
                        <a:pt x="5557" y="1"/>
                        <a:pt x="325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7" name="Google Shape;967;p32"/>
                <p:cNvSpPr/>
                <p:nvPr/>
              </p:nvSpPr>
              <p:spPr>
                <a:xfrm rot="10302730">
                  <a:off x="1223180" y="4350044"/>
                  <a:ext cx="367086" cy="12603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81" h="6414" extrusionOk="0">
                      <a:moveTo>
                        <a:pt x="18680" y="1"/>
                      </a:moveTo>
                      <a:cubicBezTo>
                        <a:pt x="17012" y="234"/>
                        <a:pt x="15278" y="501"/>
                        <a:pt x="13477" y="802"/>
                      </a:cubicBezTo>
                      <a:lnTo>
                        <a:pt x="13477" y="768"/>
                      </a:lnTo>
                      <a:cubicBezTo>
                        <a:pt x="13243" y="802"/>
                        <a:pt x="13010" y="868"/>
                        <a:pt x="12743" y="902"/>
                      </a:cubicBezTo>
                      <a:cubicBezTo>
                        <a:pt x="10141" y="1302"/>
                        <a:pt x="7372" y="1702"/>
                        <a:pt x="4737" y="2102"/>
                      </a:cubicBezTo>
                      <a:lnTo>
                        <a:pt x="4670" y="2102"/>
                      </a:lnTo>
                      <a:cubicBezTo>
                        <a:pt x="3102" y="2303"/>
                        <a:pt x="1501" y="2536"/>
                        <a:pt x="0" y="2770"/>
                      </a:cubicBezTo>
                      <a:cubicBezTo>
                        <a:pt x="1219" y="4801"/>
                        <a:pt x="1514" y="6414"/>
                        <a:pt x="5954" y="6414"/>
                      </a:cubicBezTo>
                      <a:cubicBezTo>
                        <a:pt x="6983" y="6414"/>
                        <a:pt x="8236" y="6327"/>
                        <a:pt x="9774" y="6139"/>
                      </a:cubicBezTo>
                      <a:cubicBezTo>
                        <a:pt x="17646" y="4638"/>
                        <a:pt x="17746" y="3303"/>
                        <a:pt x="18680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8" name="Google Shape;968;p32"/>
                <p:cNvSpPr/>
                <p:nvPr/>
              </p:nvSpPr>
              <p:spPr>
                <a:xfrm rot="-419147">
                  <a:off x="1458740" y="4142343"/>
                  <a:ext cx="152609" cy="583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766" h="2970" extrusionOk="0">
                      <a:moveTo>
                        <a:pt x="5221" y="1"/>
                      </a:moveTo>
                      <a:cubicBezTo>
                        <a:pt x="3204" y="1"/>
                        <a:pt x="828" y="1447"/>
                        <a:pt x="27" y="2894"/>
                      </a:cubicBezTo>
                      <a:cubicBezTo>
                        <a:pt x="0" y="2921"/>
                        <a:pt x="17" y="2970"/>
                        <a:pt x="59" y="2970"/>
                      </a:cubicBezTo>
                      <a:cubicBezTo>
                        <a:pt x="70" y="2970"/>
                        <a:pt x="81" y="2967"/>
                        <a:pt x="94" y="2961"/>
                      </a:cubicBezTo>
                      <a:cubicBezTo>
                        <a:pt x="1361" y="2294"/>
                        <a:pt x="2462" y="1493"/>
                        <a:pt x="3897" y="1193"/>
                      </a:cubicBezTo>
                      <a:cubicBezTo>
                        <a:pt x="4177" y="1144"/>
                        <a:pt x="4448" y="1124"/>
                        <a:pt x="4712" y="1124"/>
                      </a:cubicBezTo>
                      <a:cubicBezTo>
                        <a:pt x="5703" y="1124"/>
                        <a:pt x="6605" y="1400"/>
                        <a:pt x="7633" y="1426"/>
                      </a:cubicBezTo>
                      <a:cubicBezTo>
                        <a:pt x="7733" y="1426"/>
                        <a:pt x="7766" y="1326"/>
                        <a:pt x="7733" y="1259"/>
                      </a:cubicBezTo>
                      <a:cubicBezTo>
                        <a:pt x="7144" y="360"/>
                        <a:pt x="6227" y="1"/>
                        <a:pt x="5221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9" name="Google Shape;969;p32"/>
                <p:cNvSpPr/>
                <p:nvPr/>
              </p:nvSpPr>
              <p:spPr>
                <a:xfrm rot="-419147">
                  <a:off x="1464356" y="4120591"/>
                  <a:ext cx="43291" cy="299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03" h="1523" extrusionOk="0">
                      <a:moveTo>
                        <a:pt x="1846" y="0"/>
                      </a:moveTo>
                      <a:cubicBezTo>
                        <a:pt x="1518" y="0"/>
                        <a:pt x="1144" y="293"/>
                        <a:pt x="901" y="455"/>
                      </a:cubicBezTo>
                      <a:cubicBezTo>
                        <a:pt x="434" y="722"/>
                        <a:pt x="201" y="1022"/>
                        <a:pt x="0" y="1489"/>
                      </a:cubicBezTo>
                      <a:cubicBezTo>
                        <a:pt x="0" y="1489"/>
                        <a:pt x="0" y="1522"/>
                        <a:pt x="0" y="1522"/>
                      </a:cubicBezTo>
                      <a:cubicBezTo>
                        <a:pt x="201" y="1422"/>
                        <a:pt x="367" y="1322"/>
                        <a:pt x="534" y="1222"/>
                      </a:cubicBezTo>
                      <a:cubicBezTo>
                        <a:pt x="768" y="1122"/>
                        <a:pt x="934" y="955"/>
                        <a:pt x="1135" y="855"/>
                      </a:cubicBezTo>
                      <a:cubicBezTo>
                        <a:pt x="1435" y="655"/>
                        <a:pt x="1969" y="588"/>
                        <a:pt x="2135" y="288"/>
                      </a:cubicBezTo>
                      <a:cubicBezTo>
                        <a:pt x="2202" y="188"/>
                        <a:pt x="2169" y="88"/>
                        <a:pt x="2069" y="55"/>
                      </a:cubicBezTo>
                      <a:cubicBezTo>
                        <a:pt x="1999" y="16"/>
                        <a:pt x="1924" y="0"/>
                        <a:pt x="1846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0" name="Google Shape;970;p32"/>
                <p:cNvSpPr/>
                <p:nvPr/>
              </p:nvSpPr>
              <p:spPr>
                <a:xfrm rot="-419147">
                  <a:off x="1104242" y="4251250"/>
                  <a:ext cx="154593" cy="469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67" h="2389" extrusionOk="0">
                      <a:moveTo>
                        <a:pt x="3763" y="0"/>
                      </a:moveTo>
                      <a:cubicBezTo>
                        <a:pt x="2067" y="0"/>
                        <a:pt x="462" y="629"/>
                        <a:pt x="28" y="2247"/>
                      </a:cubicBezTo>
                      <a:cubicBezTo>
                        <a:pt x="0" y="2329"/>
                        <a:pt x="63" y="2389"/>
                        <a:pt x="123" y="2389"/>
                      </a:cubicBezTo>
                      <a:cubicBezTo>
                        <a:pt x="136" y="2389"/>
                        <a:pt x="149" y="2386"/>
                        <a:pt x="161" y="2380"/>
                      </a:cubicBezTo>
                      <a:cubicBezTo>
                        <a:pt x="1395" y="1946"/>
                        <a:pt x="2296" y="1179"/>
                        <a:pt x="3630" y="979"/>
                      </a:cubicBezTo>
                      <a:cubicBezTo>
                        <a:pt x="3908" y="941"/>
                        <a:pt x="4181" y="925"/>
                        <a:pt x="4449" y="925"/>
                      </a:cubicBezTo>
                      <a:cubicBezTo>
                        <a:pt x="5595" y="925"/>
                        <a:pt x="6664" y="1223"/>
                        <a:pt x="7800" y="1413"/>
                      </a:cubicBezTo>
                      <a:cubicBezTo>
                        <a:pt x="7866" y="1413"/>
                        <a:pt x="7866" y="1346"/>
                        <a:pt x="7833" y="1313"/>
                      </a:cubicBezTo>
                      <a:cubicBezTo>
                        <a:pt x="6955" y="530"/>
                        <a:pt x="5320" y="0"/>
                        <a:pt x="3763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1" name="Google Shape;971;p32"/>
                <p:cNvSpPr/>
                <p:nvPr/>
              </p:nvSpPr>
              <p:spPr>
                <a:xfrm rot="-419147">
                  <a:off x="1175319" y="4208963"/>
                  <a:ext cx="49835" cy="175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6" h="893" extrusionOk="0">
                      <a:moveTo>
                        <a:pt x="559" y="0"/>
                      </a:moveTo>
                      <a:cubicBezTo>
                        <a:pt x="383" y="0"/>
                        <a:pt x="219" y="41"/>
                        <a:pt x="101" y="159"/>
                      </a:cubicBezTo>
                      <a:cubicBezTo>
                        <a:pt x="1" y="225"/>
                        <a:pt x="34" y="325"/>
                        <a:pt x="101" y="392"/>
                      </a:cubicBezTo>
                      <a:cubicBezTo>
                        <a:pt x="368" y="659"/>
                        <a:pt x="901" y="559"/>
                        <a:pt x="1235" y="626"/>
                      </a:cubicBezTo>
                      <a:cubicBezTo>
                        <a:pt x="1468" y="659"/>
                        <a:pt x="1702" y="759"/>
                        <a:pt x="1935" y="792"/>
                      </a:cubicBezTo>
                      <a:cubicBezTo>
                        <a:pt x="2136" y="826"/>
                        <a:pt x="2336" y="859"/>
                        <a:pt x="2502" y="892"/>
                      </a:cubicBezTo>
                      <a:cubicBezTo>
                        <a:pt x="2536" y="892"/>
                        <a:pt x="2536" y="859"/>
                        <a:pt x="2536" y="859"/>
                      </a:cubicBezTo>
                      <a:cubicBezTo>
                        <a:pt x="2169" y="459"/>
                        <a:pt x="1869" y="292"/>
                        <a:pt x="1335" y="159"/>
                      </a:cubicBezTo>
                      <a:cubicBezTo>
                        <a:pt x="1132" y="98"/>
                        <a:pt x="831" y="0"/>
                        <a:pt x="55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2" name="Google Shape;972;p32"/>
                <p:cNvSpPr/>
                <p:nvPr/>
              </p:nvSpPr>
              <p:spPr>
                <a:xfrm rot="-419147">
                  <a:off x="882689" y="3667190"/>
                  <a:ext cx="822684" cy="5239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865" h="26664" extrusionOk="0">
                      <a:moveTo>
                        <a:pt x="23418" y="1"/>
                      </a:moveTo>
                      <a:cubicBezTo>
                        <a:pt x="22056" y="1"/>
                        <a:pt x="20694" y="146"/>
                        <a:pt x="19348" y="322"/>
                      </a:cubicBezTo>
                      <a:cubicBezTo>
                        <a:pt x="18814" y="389"/>
                        <a:pt x="18247" y="489"/>
                        <a:pt x="17680" y="589"/>
                      </a:cubicBezTo>
                      <a:cubicBezTo>
                        <a:pt x="17113" y="656"/>
                        <a:pt x="16546" y="756"/>
                        <a:pt x="15979" y="823"/>
                      </a:cubicBezTo>
                      <a:cubicBezTo>
                        <a:pt x="13210" y="1323"/>
                        <a:pt x="10442" y="1957"/>
                        <a:pt x="8040" y="3692"/>
                      </a:cubicBezTo>
                      <a:cubicBezTo>
                        <a:pt x="6806" y="4559"/>
                        <a:pt x="5672" y="5626"/>
                        <a:pt x="4638" y="6860"/>
                      </a:cubicBezTo>
                      <a:cubicBezTo>
                        <a:pt x="2203" y="9896"/>
                        <a:pt x="268" y="13332"/>
                        <a:pt x="34" y="19169"/>
                      </a:cubicBezTo>
                      <a:cubicBezTo>
                        <a:pt x="34" y="19703"/>
                        <a:pt x="1" y="20270"/>
                        <a:pt x="34" y="20837"/>
                      </a:cubicBezTo>
                      <a:cubicBezTo>
                        <a:pt x="34" y="22572"/>
                        <a:pt x="201" y="24473"/>
                        <a:pt x="535" y="26608"/>
                      </a:cubicBezTo>
                      <a:cubicBezTo>
                        <a:pt x="1199" y="26647"/>
                        <a:pt x="1921" y="26663"/>
                        <a:pt x="2686" y="26663"/>
                      </a:cubicBezTo>
                      <a:cubicBezTo>
                        <a:pt x="3227" y="26663"/>
                        <a:pt x="3790" y="26655"/>
                        <a:pt x="4371" y="26641"/>
                      </a:cubicBezTo>
                      <a:cubicBezTo>
                        <a:pt x="4471" y="25574"/>
                        <a:pt x="4604" y="24540"/>
                        <a:pt x="4771" y="23506"/>
                      </a:cubicBezTo>
                      <a:cubicBezTo>
                        <a:pt x="4838" y="22939"/>
                        <a:pt x="4938" y="22438"/>
                        <a:pt x="5005" y="22005"/>
                      </a:cubicBezTo>
                      <a:cubicBezTo>
                        <a:pt x="5171" y="21071"/>
                        <a:pt x="5305" y="20370"/>
                        <a:pt x="5472" y="19770"/>
                      </a:cubicBezTo>
                      <a:cubicBezTo>
                        <a:pt x="5772" y="18435"/>
                        <a:pt x="6105" y="17535"/>
                        <a:pt x="6672" y="15500"/>
                      </a:cubicBezTo>
                      <a:cubicBezTo>
                        <a:pt x="6708" y="15430"/>
                        <a:pt x="6780" y="15387"/>
                        <a:pt x="6840" y="15387"/>
                      </a:cubicBezTo>
                      <a:cubicBezTo>
                        <a:pt x="6895" y="15387"/>
                        <a:pt x="6939" y="15421"/>
                        <a:pt x="6939" y="15500"/>
                      </a:cubicBezTo>
                      <a:cubicBezTo>
                        <a:pt x="6772" y="17535"/>
                        <a:pt x="6839" y="18502"/>
                        <a:pt x="6906" y="19803"/>
                      </a:cubicBezTo>
                      <a:cubicBezTo>
                        <a:pt x="6939" y="20504"/>
                        <a:pt x="7006" y="21304"/>
                        <a:pt x="7039" y="22405"/>
                      </a:cubicBezTo>
                      <a:cubicBezTo>
                        <a:pt x="7073" y="22772"/>
                        <a:pt x="7073" y="23206"/>
                        <a:pt x="7073" y="23673"/>
                      </a:cubicBezTo>
                      <a:cubicBezTo>
                        <a:pt x="7106" y="24640"/>
                        <a:pt x="7173" y="25574"/>
                        <a:pt x="7239" y="26541"/>
                      </a:cubicBezTo>
                      <a:cubicBezTo>
                        <a:pt x="8941" y="26441"/>
                        <a:pt x="10742" y="26308"/>
                        <a:pt x="12610" y="26108"/>
                      </a:cubicBezTo>
                      <a:cubicBezTo>
                        <a:pt x="12710" y="25074"/>
                        <a:pt x="12810" y="24106"/>
                        <a:pt x="12877" y="23139"/>
                      </a:cubicBezTo>
                      <a:cubicBezTo>
                        <a:pt x="12977" y="21971"/>
                        <a:pt x="13077" y="20837"/>
                        <a:pt x="13177" y="19736"/>
                      </a:cubicBezTo>
                      <a:cubicBezTo>
                        <a:pt x="13244" y="18669"/>
                        <a:pt x="13310" y="17668"/>
                        <a:pt x="13344" y="16667"/>
                      </a:cubicBezTo>
                      <a:cubicBezTo>
                        <a:pt x="13344" y="16576"/>
                        <a:pt x="13404" y="16524"/>
                        <a:pt x="13459" y="16524"/>
                      </a:cubicBezTo>
                      <a:cubicBezTo>
                        <a:pt x="13503" y="16524"/>
                        <a:pt x="13544" y="16559"/>
                        <a:pt x="13544" y="16634"/>
                      </a:cubicBezTo>
                      <a:cubicBezTo>
                        <a:pt x="13644" y="17601"/>
                        <a:pt x="13744" y="18636"/>
                        <a:pt x="13811" y="19703"/>
                      </a:cubicBezTo>
                      <a:cubicBezTo>
                        <a:pt x="13878" y="20837"/>
                        <a:pt x="13911" y="22005"/>
                        <a:pt x="13978" y="23206"/>
                      </a:cubicBezTo>
                      <a:cubicBezTo>
                        <a:pt x="14011" y="24106"/>
                        <a:pt x="14011" y="25007"/>
                        <a:pt x="14044" y="25941"/>
                      </a:cubicBezTo>
                      <a:cubicBezTo>
                        <a:pt x="15345" y="25807"/>
                        <a:pt x="16713" y="25641"/>
                        <a:pt x="18047" y="25440"/>
                      </a:cubicBezTo>
                      <a:cubicBezTo>
                        <a:pt x="18047" y="24740"/>
                        <a:pt x="18047" y="24006"/>
                        <a:pt x="18047" y="23339"/>
                      </a:cubicBezTo>
                      <a:cubicBezTo>
                        <a:pt x="18047" y="22972"/>
                        <a:pt x="18047" y="22638"/>
                        <a:pt x="18047" y="22305"/>
                      </a:cubicBezTo>
                      <a:cubicBezTo>
                        <a:pt x="18047" y="22105"/>
                        <a:pt x="18186" y="21994"/>
                        <a:pt x="18328" y="21994"/>
                      </a:cubicBezTo>
                      <a:cubicBezTo>
                        <a:pt x="18447" y="21994"/>
                        <a:pt x="18569" y="22071"/>
                        <a:pt x="18614" y="22238"/>
                      </a:cubicBezTo>
                      <a:cubicBezTo>
                        <a:pt x="18714" y="22572"/>
                        <a:pt x="18781" y="22939"/>
                        <a:pt x="18881" y="23306"/>
                      </a:cubicBezTo>
                      <a:cubicBezTo>
                        <a:pt x="19015" y="23939"/>
                        <a:pt x="19148" y="24607"/>
                        <a:pt x="19248" y="25274"/>
                      </a:cubicBezTo>
                      <a:cubicBezTo>
                        <a:pt x="21283" y="25007"/>
                        <a:pt x="23318" y="24673"/>
                        <a:pt x="25286" y="24340"/>
                      </a:cubicBezTo>
                      <a:cubicBezTo>
                        <a:pt x="25152" y="23773"/>
                        <a:pt x="25052" y="23239"/>
                        <a:pt x="24985" y="22705"/>
                      </a:cubicBezTo>
                      <a:cubicBezTo>
                        <a:pt x="24952" y="22438"/>
                        <a:pt x="24919" y="22171"/>
                        <a:pt x="24885" y="21905"/>
                      </a:cubicBezTo>
                      <a:cubicBezTo>
                        <a:pt x="24885" y="21707"/>
                        <a:pt x="24992" y="21615"/>
                        <a:pt x="25112" y="21615"/>
                      </a:cubicBezTo>
                      <a:cubicBezTo>
                        <a:pt x="25213" y="21615"/>
                        <a:pt x="25324" y="21682"/>
                        <a:pt x="25386" y="21805"/>
                      </a:cubicBezTo>
                      <a:cubicBezTo>
                        <a:pt x="25486" y="22038"/>
                        <a:pt x="25619" y="22272"/>
                        <a:pt x="25753" y="22538"/>
                      </a:cubicBezTo>
                      <a:cubicBezTo>
                        <a:pt x="25986" y="23005"/>
                        <a:pt x="26253" y="23506"/>
                        <a:pt x="26520" y="24106"/>
                      </a:cubicBezTo>
                      <a:cubicBezTo>
                        <a:pt x="28121" y="23806"/>
                        <a:pt x="29722" y="23506"/>
                        <a:pt x="31223" y="23172"/>
                      </a:cubicBezTo>
                      <a:cubicBezTo>
                        <a:pt x="31090" y="22505"/>
                        <a:pt x="30956" y="21838"/>
                        <a:pt x="30823" y="21204"/>
                      </a:cubicBezTo>
                      <a:cubicBezTo>
                        <a:pt x="30489" y="19736"/>
                        <a:pt x="30122" y="18369"/>
                        <a:pt x="29722" y="17001"/>
                      </a:cubicBezTo>
                      <a:cubicBezTo>
                        <a:pt x="29455" y="16134"/>
                        <a:pt x="29188" y="15300"/>
                        <a:pt x="28855" y="14466"/>
                      </a:cubicBezTo>
                      <a:cubicBezTo>
                        <a:pt x="28774" y="14244"/>
                        <a:pt x="28913" y="14108"/>
                        <a:pt x="29071" y="14108"/>
                      </a:cubicBezTo>
                      <a:cubicBezTo>
                        <a:pt x="29176" y="14108"/>
                        <a:pt x="29289" y="14167"/>
                        <a:pt x="29355" y="14299"/>
                      </a:cubicBezTo>
                      <a:cubicBezTo>
                        <a:pt x="29789" y="15066"/>
                        <a:pt x="30223" y="15900"/>
                        <a:pt x="30623" y="16768"/>
                      </a:cubicBezTo>
                      <a:cubicBezTo>
                        <a:pt x="31223" y="17968"/>
                        <a:pt x="31790" y="19269"/>
                        <a:pt x="32324" y="20637"/>
                      </a:cubicBezTo>
                      <a:cubicBezTo>
                        <a:pt x="32591" y="21304"/>
                        <a:pt x="32858" y="22038"/>
                        <a:pt x="33125" y="22739"/>
                      </a:cubicBezTo>
                      <a:cubicBezTo>
                        <a:pt x="34159" y="22505"/>
                        <a:pt x="35159" y="22272"/>
                        <a:pt x="36127" y="22005"/>
                      </a:cubicBezTo>
                      <a:cubicBezTo>
                        <a:pt x="35793" y="21071"/>
                        <a:pt x="35460" y="20170"/>
                        <a:pt x="35126" y="19269"/>
                      </a:cubicBezTo>
                      <a:cubicBezTo>
                        <a:pt x="34659" y="18068"/>
                        <a:pt x="34192" y="16901"/>
                        <a:pt x="33725" y="15800"/>
                      </a:cubicBezTo>
                      <a:cubicBezTo>
                        <a:pt x="32758" y="13532"/>
                        <a:pt x="31757" y="11464"/>
                        <a:pt x="30489" y="9629"/>
                      </a:cubicBezTo>
                      <a:cubicBezTo>
                        <a:pt x="30419" y="9535"/>
                        <a:pt x="30498" y="9440"/>
                        <a:pt x="30586" y="9440"/>
                      </a:cubicBezTo>
                      <a:cubicBezTo>
                        <a:pt x="30622" y="9440"/>
                        <a:pt x="30660" y="9457"/>
                        <a:pt x="30690" y="9496"/>
                      </a:cubicBezTo>
                      <a:cubicBezTo>
                        <a:pt x="32291" y="11197"/>
                        <a:pt x="33625" y="13165"/>
                        <a:pt x="34926" y="15367"/>
                      </a:cubicBezTo>
                      <a:cubicBezTo>
                        <a:pt x="35493" y="16334"/>
                        <a:pt x="36060" y="17335"/>
                        <a:pt x="36627" y="18369"/>
                      </a:cubicBezTo>
                      <a:cubicBezTo>
                        <a:pt x="36894" y="18902"/>
                        <a:pt x="37161" y="19436"/>
                        <a:pt x="37461" y="19970"/>
                      </a:cubicBezTo>
                      <a:cubicBezTo>
                        <a:pt x="37728" y="20470"/>
                        <a:pt x="37961" y="20937"/>
                        <a:pt x="38228" y="21438"/>
                      </a:cubicBezTo>
                      <a:cubicBezTo>
                        <a:pt x="39563" y="21071"/>
                        <a:pt x="40797" y="20670"/>
                        <a:pt x="41864" y="20270"/>
                      </a:cubicBezTo>
                      <a:cubicBezTo>
                        <a:pt x="41597" y="18502"/>
                        <a:pt x="41264" y="16901"/>
                        <a:pt x="40863" y="15467"/>
                      </a:cubicBezTo>
                      <a:cubicBezTo>
                        <a:pt x="40630" y="14566"/>
                        <a:pt x="40363" y="13732"/>
                        <a:pt x="40063" y="12931"/>
                      </a:cubicBezTo>
                      <a:cubicBezTo>
                        <a:pt x="38095" y="7494"/>
                        <a:pt x="35226" y="4792"/>
                        <a:pt x="31990" y="2657"/>
                      </a:cubicBezTo>
                      <a:cubicBezTo>
                        <a:pt x="30623" y="1757"/>
                        <a:pt x="29222" y="1123"/>
                        <a:pt x="27821" y="656"/>
                      </a:cubicBezTo>
                      <a:cubicBezTo>
                        <a:pt x="26365" y="171"/>
                        <a:pt x="24891" y="1"/>
                        <a:pt x="23418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3" name="Google Shape;973;p32"/>
                <p:cNvSpPr/>
                <p:nvPr/>
              </p:nvSpPr>
              <p:spPr>
                <a:xfrm rot="-419147">
                  <a:off x="902877" y="4089217"/>
                  <a:ext cx="58363" cy="452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70" h="2302" extrusionOk="0">
                      <a:moveTo>
                        <a:pt x="0" y="0"/>
                      </a:moveTo>
                      <a:cubicBezTo>
                        <a:pt x="0" y="534"/>
                        <a:pt x="0" y="1101"/>
                        <a:pt x="0" y="1668"/>
                      </a:cubicBezTo>
                      <a:cubicBezTo>
                        <a:pt x="801" y="1935"/>
                        <a:pt x="1601" y="2135"/>
                        <a:pt x="2402" y="2302"/>
                      </a:cubicBezTo>
                      <a:cubicBezTo>
                        <a:pt x="2569" y="1668"/>
                        <a:pt x="2769" y="1034"/>
                        <a:pt x="2969" y="401"/>
                      </a:cubicBezTo>
                      <a:cubicBezTo>
                        <a:pt x="1968" y="334"/>
                        <a:pt x="1001" y="200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4" name="Google Shape;974;p32"/>
                <p:cNvSpPr/>
                <p:nvPr/>
              </p:nvSpPr>
              <p:spPr>
                <a:xfrm rot="-419147">
                  <a:off x="965263" y="4091627"/>
                  <a:ext cx="45256" cy="465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3" h="2369" extrusionOk="0">
                      <a:moveTo>
                        <a:pt x="468" y="0"/>
                      </a:moveTo>
                      <a:cubicBezTo>
                        <a:pt x="301" y="667"/>
                        <a:pt x="134" y="1335"/>
                        <a:pt x="1" y="2002"/>
                      </a:cubicBezTo>
                      <a:cubicBezTo>
                        <a:pt x="101" y="2035"/>
                        <a:pt x="168" y="2035"/>
                        <a:pt x="268" y="2068"/>
                      </a:cubicBezTo>
                      <a:cubicBezTo>
                        <a:pt x="801" y="2169"/>
                        <a:pt x="1335" y="2269"/>
                        <a:pt x="1836" y="2369"/>
                      </a:cubicBezTo>
                      <a:cubicBezTo>
                        <a:pt x="2002" y="1435"/>
                        <a:pt x="2169" y="734"/>
                        <a:pt x="2303" y="134"/>
                      </a:cubicBezTo>
                      <a:cubicBezTo>
                        <a:pt x="2036" y="100"/>
                        <a:pt x="1735" y="100"/>
                        <a:pt x="1469" y="67"/>
                      </a:cubicBezTo>
                      <a:cubicBezTo>
                        <a:pt x="1135" y="67"/>
                        <a:pt x="801" y="34"/>
                        <a:pt x="468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5" name="Google Shape;975;p32"/>
                <p:cNvSpPr/>
                <p:nvPr/>
              </p:nvSpPr>
              <p:spPr>
                <a:xfrm rot="-419147">
                  <a:off x="1039063" y="4086925"/>
                  <a:ext cx="28867" cy="544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69" h="2769" extrusionOk="0">
                      <a:moveTo>
                        <a:pt x="1" y="0"/>
                      </a:moveTo>
                      <a:lnTo>
                        <a:pt x="1" y="0"/>
                      </a:lnTo>
                      <a:cubicBezTo>
                        <a:pt x="68" y="701"/>
                        <a:pt x="101" y="1501"/>
                        <a:pt x="134" y="2602"/>
                      </a:cubicBezTo>
                      <a:cubicBezTo>
                        <a:pt x="501" y="2635"/>
                        <a:pt x="868" y="2702"/>
                        <a:pt x="1235" y="2769"/>
                      </a:cubicBezTo>
                      <a:cubicBezTo>
                        <a:pt x="1268" y="1868"/>
                        <a:pt x="1369" y="934"/>
                        <a:pt x="1469" y="33"/>
                      </a:cubicBezTo>
                      <a:cubicBezTo>
                        <a:pt x="968" y="33"/>
                        <a:pt x="501" y="33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6" name="Google Shape;976;p32"/>
                <p:cNvSpPr/>
                <p:nvPr/>
              </p:nvSpPr>
              <p:spPr>
                <a:xfrm rot="-419147">
                  <a:off x="1130083" y="4074293"/>
                  <a:ext cx="32149" cy="668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36" h="3403" extrusionOk="0">
                      <a:moveTo>
                        <a:pt x="1635" y="0"/>
                      </a:moveTo>
                      <a:lnTo>
                        <a:pt x="1635" y="0"/>
                      </a:lnTo>
                      <a:cubicBezTo>
                        <a:pt x="1168" y="34"/>
                        <a:pt x="668" y="34"/>
                        <a:pt x="201" y="67"/>
                      </a:cubicBezTo>
                      <a:cubicBezTo>
                        <a:pt x="134" y="1134"/>
                        <a:pt x="34" y="2202"/>
                        <a:pt x="1" y="3269"/>
                      </a:cubicBezTo>
                      <a:cubicBezTo>
                        <a:pt x="468" y="3303"/>
                        <a:pt x="901" y="3369"/>
                        <a:pt x="1368" y="3403"/>
                      </a:cubicBezTo>
                      <a:cubicBezTo>
                        <a:pt x="1468" y="2235"/>
                        <a:pt x="1568" y="1101"/>
                        <a:pt x="1635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7" name="Google Shape;977;p32"/>
                <p:cNvSpPr/>
                <p:nvPr/>
              </p:nvSpPr>
              <p:spPr>
                <a:xfrm rot="-419147">
                  <a:off x="1075263" y="4082084"/>
                  <a:ext cx="46553" cy="609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69" h="3103" extrusionOk="0">
                      <a:moveTo>
                        <a:pt x="101" y="0"/>
                      </a:moveTo>
                      <a:cubicBezTo>
                        <a:pt x="67" y="968"/>
                        <a:pt x="1" y="1902"/>
                        <a:pt x="1" y="2836"/>
                      </a:cubicBezTo>
                      <a:cubicBezTo>
                        <a:pt x="668" y="2936"/>
                        <a:pt x="1335" y="3003"/>
                        <a:pt x="2035" y="3103"/>
                      </a:cubicBezTo>
                      <a:cubicBezTo>
                        <a:pt x="2069" y="2035"/>
                        <a:pt x="2235" y="1001"/>
                        <a:pt x="2369" y="0"/>
                      </a:cubicBezTo>
                      <a:cubicBezTo>
                        <a:pt x="1857" y="0"/>
                        <a:pt x="1361" y="15"/>
                        <a:pt x="859" y="15"/>
                      </a:cubicBezTo>
                      <a:cubicBezTo>
                        <a:pt x="608" y="15"/>
                        <a:pt x="356" y="12"/>
                        <a:pt x="1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8" name="Google Shape;978;p32"/>
                <p:cNvSpPr/>
                <p:nvPr/>
              </p:nvSpPr>
              <p:spPr>
                <a:xfrm rot="-419147">
                  <a:off x="1221641" y="4045491"/>
                  <a:ext cx="93754" cy="845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71" h="4304" extrusionOk="0">
                      <a:moveTo>
                        <a:pt x="4103" y="1"/>
                      </a:moveTo>
                      <a:cubicBezTo>
                        <a:pt x="3870" y="34"/>
                        <a:pt x="3636" y="68"/>
                        <a:pt x="3369" y="101"/>
                      </a:cubicBezTo>
                      <a:cubicBezTo>
                        <a:pt x="2235" y="234"/>
                        <a:pt x="1134" y="368"/>
                        <a:pt x="0" y="468"/>
                      </a:cubicBezTo>
                      <a:cubicBezTo>
                        <a:pt x="100" y="1735"/>
                        <a:pt x="134" y="3003"/>
                        <a:pt x="134" y="4271"/>
                      </a:cubicBezTo>
                      <a:cubicBezTo>
                        <a:pt x="667" y="4304"/>
                        <a:pt x="1234" y="4304"/>
                        <a:pt x="1802" y="4304"/>
                      </a:cubicBezTo>
                      <a:cubicBezTo>
                        <a:pt x="1802" y="3937"/>
                        <a:pt x="1802" y="3603"/>
                        <a:pt x="1802" y="3270"/>
                      </a:cubicBezTo>
                      <a:cubicBezTo>
                        <a:pt x="1802" y="3070"/>
                        <a:pt x="1940" y="2959"/>
                        <a:pt x="2083" y="2959"/>
                      </a:cubicBezTo>
                      <a:cubicBezTo>
                        <a:pt x="2202" y="2959"/>
                        <a:pt x="2323" y="3036"/>
                        <a:pt x="2369" y="3203"/>
                      </a:cubicBezTo>
                      <a:cubicBezTo>
                        <a:pt x="2435" y="3537"/>
                        <a:pt x="2535" y="3904"/>
                        <a:pt x="2602" y="4271"/>
                      </a:cubicBezTo>
                      <a:cubicBezTo>
                        <a:pt x="2969" y="4271"/>
                        <a:pt x="3303" y="4237"/>
                        <a:pt x="3670" y="4237"/>
                      </a:cubicBezTo>
                      <a:cubicBezTo>
                        <a:pt x="4036" y="4204"/>
                        <a:pt x="4403" y="4171"/>
                        <a:pt x="4770" y="4137"/>
                      </a:cubicBezTo>
                      <a:cubicBezTo>
                        <a:pt x="4604" y="2736"/>
                        <a:pt x="4470" y="1335"/>
                        <a:pt x="4103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79" name="Google Shape;979;p32"/>
                <p:cNvSpPr/>
                <p:nvPr/>
              </p:nvSpPr>
              <p:spPr>
                <a:xfrm rot="-419147">
                  <a:off x="1305345" y="4014014"/>
                  <a:ext cx="118004" cy="100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05" h="5104" extrusionOk="0">
                      <a:moveTo>
                        <a:pt x="5170" y="0"/>
                      </a:moveTo>
                      <a:cubicBezTo>
                        <a:pt x="3469" y="400"/>
                        <a:pt x="1768" y="701"/>
                        <a:pt x="0" y="967"/>
                      </a:cubicBezTo>
                      <a:cubicBezTo>
                        <a:pt x="500" y="2302"/>
                        <a:pt x="701" y="3703"/>
                        <a:pt x="967" y="5104"/>
                      </a:cubicBezTo>
                      <a:cubicBezTo>
                        <a:pt x="2068" y="5004"/>
                        <a:pt x="3202" y="4837"/>
                        <a:pt x="4336" y="4670"/>
                      </a:cubicBezTo>
                      <a:cubicBezTo>
                        <a:pt x="4303" y="4403"/>
                        <a:pt x="4270" y="4136"/>
                        <a:pt x="4270" y="3870"/>
                      </a:cubicBezTo>
                      <a:cubicBezTo>
                        <a:pt x="4252" y="3677"/>
                        <a:pt x="4354" y="3585"/>
                        <a:pt x="4474" y="3585"/>
                      </a:cubicBezTo>
                      <a:cubicBezTo>
                        <a:pt x="4583" y="3585"/>
                        <a:pt x="4707" y="3660"/>
                        <a:pt x="4770" y="3803"/>
                      </a:cubicBezTo>
                      <a:cubicBezTo>
                        <a:pt x="4870" y="4003"/>
                        <a:pt x="4970" y="4237"/>
                        <a:pt x="5137" y="4537"/>
                      </a:cubicBezTo>
                      <a:cubicBezTo>
                        <a:pt x="5404" y="4470"/>
                        <a:pt x="5704" y="4403"/>
                        <a:pt x="6004" y="4337"/>
                      </a:cubicBezTo>
                      <a:cubicBezTo>
                        <a:pt x="5737" y="2902"/>
                        <a:pt x="5471" y="1434"/>
                        <a:pt x="517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0" name="Google Shape;980;p32"/>
                <p:cNvSpPr/>
                <p:nvPr/>
              </p:nvSpPr>
              <p:spPr>
                <a:xfrm rot="-419147">
                  <a:off x="1421415" y="3982264"/>
                  <a:ext cx="80628" cy="990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3" h="5038" extrusionOk="0">
                      <a:moveTo>
                        <a:pt x="3002" y="0"/>
                      </a:moveTo>
                      <a:cubicBezTo>
                        <a:pt x="2001" y="267"/>
                        <a:pt x="1001" y="534"/>
                        <a:pt x="0" y="768"/>
                      </a:cubicBezTo>
                      <a:cubicBezTo>
                        <a:pt x="467" y="2169"/>
                        <a:pt x="867" y="3603"/>
                        <a:pt x="1234" y="5037"/>
                      </a:cubicBezTo>
                      <a:cubicBezTo>
                        <a:pt x="2202" y="4804"/>
                        <a:pt x="3169" y="4504"/>
                        <a:pt x="4103" y="4170"/>
                      </a:cubicBezTo>
                      <a:cubicBezTo>
                        <a:pt x="3769" y="2736"/>
                        <a:pt x="3436" y="1335"/>
                        <a:pt x="3002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1" name="Google Shape;981;p32"/>
                <p:cNvSpPr/>
                <p:nvPr/>
              </p:nvSpPr>
              <p:spPr>
                <a:xfrm rot="-419147">
                  <a:off x="1174962" y="4065233"/>
                  <a:ext cx="36727" cy="734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9" h="3737" extrusionOk="0">
                      <a:moveTo>
                        <a:pt x="1835" y="1"/>
                      </a:moveTo>
                      <a:lnTo>
                        <a:pt x="1835" y="1"/>
                      </a:lnTo>
                      <a:cubicBezTo>
                        <a:pt x="1234" y="34"/>
                        <a:pt x="601" y="101"/>
                        <a:pt x="0" y="134"/>
                      </a:cubicBezTo>
                      <a:cubicBezTo>
                        <a:pt x="67" y="1268"/>
                        <a:pt x="100" y="2436"/>
                        <a:pt x="134" y="3637"/>
                      </a:cubicBezTo>
                      <a:cubicBezTo>
                        <a:pt x="701" y="3670"/>
                        <a:pt x="1234" y="3703"/>
                        <a:pt x="1768" y="3737"/>
                      </a:cubicBezTo>
                      <a:cubicBezTo>
                        <a:pt x="1835" y="2502"/>
                        <a:pt x="1868" y="1235"/>
                        <a:pt x="18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2" name="Google Shape;982;p32"/>
                <p:cNvSpPr/>
                <p:nvPr/>
              </p:nvSpPr>
              <p:spPr>
                <a:xfrm rot="-419147">
                  <a:off x="1534290" y="3945968"/>
                  <a:ext cx="47221" cy="760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03" h="3870" extrusionOk="0">
                      <a:moveTo>
                        <a:pt x="1001" y="0"/>
                      </a:moveTo>
                      <a:cubicBezTo>
                        <a:pt x="901" y="34"/>
                        <a:pt x="768" y="100"/>
                        <a:pt x="667" y="134"/>
                      </a:cubicBezTo>
                      <a:cubicBezTo>
                        <a:pt x="434" y="200"/>
                        <a:pt x="200" y="267"/>
                        <a:pt x="0" y="334"/>
                      </a:cubicBezTo>
                      <a:cubicBezTo>
                        <a:pt x="567" y="1435"/>
                        <a:pt x="1168" y="2535"/>
                        <a:pt x="1601" y="3736"/>
                      </a:cubicBezTo>
                      <a:cubicBezTo>
                        <a:pt x="1635" y="3803"/>
                        <a:pt x="1635" y="3836"/>
                        <a:pt x="1668" y="3870"/>
                      </a:cubicBezTo>
                      <a:cubicBezTo>
                        <a:pt x="1902" y="3736"/>
                        <a:pt x="2135" y="3603"/>
                        <a:pt x="2402" y="3469"/>
                      </a:cubicBezTo>
                      <a:cubicBezTo>
                        <a:pt x="1935" y="2268"/>
                        <a:pt x="1501" y="1101"/>
                        <a:pt x="10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3" name="Google Shape;983;p32"/>
                <p:cNvSpPr/>
                <p:nvPr/>
              </p:nvSpPr>
              <p:spPr>
                <a:xfrm rot="-419147">
                  <a:off x="1494996" y="3959871"/>
                  <a:ext cx="60996" cy="852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4" h="4337" extrusionOk="0">
                      <a:moveTo>
                        <a:pt x="1535" y="1"/>
                      </a:moveTo>
                      <a:cubicBezTo>
                        <a:pt x="1035" y="167"/>
                        <a:pt x="535" y="301"/>
                        <a:pt x="1" y="468"/>
                      </a:cubicBezTo>
                      <a:cubicBezTo>
                        <a:pt x="601" y="1668"/>
                        <a:pt x="1168" y="2969"/>
                        <a:pt x="1702" y="4337"/>
                      </a:cubicBezTo>
                      <a:cubicBezTo>
                        <a:pt x="2169" y="4137"/>
                        <a:pt x="2636" y="3937"/>
                        <a:pt x="3103" y="3703"/>
                      </a:cubicBezTo>
                      <a:cubicBezTo>
                        <a:pt x="2636" y="2436"/>
                        <a:pt x="2069" y="1235"/>
                        <a:pt x="15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4" name="Google Shape;984;p32"/>
                <p:cNvSpPr/>
                <p:nvPr/>
              </p:nvSpPr>
              <p:spPr>
                <a:xfrm rot="-419147">
                  <a:off x="1574180" y="3916536"/>
                  <a:ext cx="59680" cy="740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37" h="3770" extrusionOk="0">
                      <a:moveTo>
                        <a:pt x="1869" y="0"/>
                      </a:moveTo>
                      <a:cubicBezTo>
                        <a:pt x="1268" y="267"/>
                        <a:pt x="635" y="534"/>
                        <a:pt x="1" y="768"/>
                      </a:cubicBezTo>
                      <a:cubicBezTo>
                        <a:pt x="568" y="1735"/>
                        <a:pt x="1135" y="2736"/>
                        <a:pt x="1702" y="3770"/>
                      </a:cubicBezTo>
                      <a:cubicBezTo>
                        <a:pt x="2136" y="3503"/>
                        <a:pt x="2603" y="3236"/>
                        <a:pt x="3036" y="2936"/>
                      </a:cubicBezTo>
                      <a:cubicBezTo>
                        <a:pt x="3003" y="2836"/>
                        <a:pt x="2970" y="2736"/>
                        <a:pt x="2936" y="2669"/>
                      </a:cubicBezTo>
                      <a:cubicBezTo>
                        <a:pt x="2536" y="1802"/>
                        <a:pt x="2202" y="901"/>
                        <a:pt x="186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5" name="Google Shape;985;p32"/>
                <p:cNvSpPr/>
                <p:nvPr/>
              </p:nvSpPr>
              <p:spPr>
                <a:xfrm rot="-419147">
                  <a:off x="1615645" y="3877752"/>
                  <a:ext cx="71470" cy="839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7" h="4271" extrusionOk="0">
                      <a:moveTo>
                        <a:pt x="2836" y="0"/>
                      </a:moveTo>
                      <a:cubicBezTo>
                        <a:pt x="1902" y="534"/>
                        <a:pt x="968" y="1035"/>
                        <a:pt x="1" y="1468"/>
                      </a:cubicBezTo>
                      <a:cubicBezTo>
                        <a:pt x="434" y="2402"/>
                        <a:pt x="834" y="3336"/>
                        <a:pt x="1235" y="4270"/>
                      </a:cubicBezTo>
                      <a:cubicBezTo>
                        <a:pt x="2069" y="3736"/>
                        <a:pt x="2869" y="3169"/>
                        <a:pt x="3636" y="2536"/>
                      </a:cubicBezTo>
                      <a:cubicBezTo>
                        <a:pt x="3403" y="1635"/>
                        <a:pt x="3136" y="801"/>
                        <a:pt x="2836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86" name="Google Shape;986;p32"/>
                <p:cNvSpPr/>
                <p:nvPr/>
              </p:nvSpPr>
              <p:spPr>
                <a:xfrm rot="-419147">
                  <a:off x="1174688" y="3537598"/>
                  <a:ext cx="117218" cy="160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65" h="8150" extrusionOk="0">
                      <a:moveTo>
                        <a:pt x="5794" y="1"/>
                      </a:moveTo>
                      <a:cubicBezTo>
                        <a:pt x="5787" y="1"/>
                        <a:pt x="5779" y="2"/>
                        <a:pt x="5772" y="5"/>
                      </a:cubicBezTo>
                      <a:cubicBezTo>
                        <a:pt x="3904" y="238"/>
                        <a:pt x="1802" y="1005"/>
                        <a:pt x="868" y="2740"/>
                      </a:cubicBezTo>
                      <a:cubicBezTo>
                        <a:pt x="1" y="4441"/>
                        <a:pt x="101" y="6409"/>
                        <a:pt x="1135" y="7977"/>
                      </a:cubicBezTo>
                      <a:cubicBezTo>
                        <a:pt x="1212" y="8098"/>
                        <a:pt x="1332" y="8150"/>
                        <a:pt x="1455" y="8150"/>
                      </a:cubicBezTo>
                      <a:cubicBezTo>
                        <a:pt x="1703" y="8150"/>
                        <a:pt x="1958" y="7934"/>
                        <a:pt x="1869" y="7643"/>
                      </a:cubicBezTo>
                      <a:cubicBezTo>
                        <a:pt x="902" y="4741"/>
                        <a:pt x="3937" y="1939"/>
                        <a:pt x="5872" y="238"/>
                      </a:cubicBezTo>
                      <a:cubicBezTo>
                        <a:pt x="5964" y="177"/>
                        <a:pt x="5886" y="1"/>
                        <a:pt x="579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987" name="Google Shape;987;p32"/>
              <p:cNvSpPr/>
              <p:nvPr/>
            </p:nvSpPr>
            <p:spPr>
              <a:xfrm rot="7218608">
                <a:off x="1524764" y="4222225"/>
                <a:ext cx="68723" cy="64054"/>
              </a:xfrm>
              <a:custGeom>
                <a:avLst/>
                <a:gdLst/>
                <a:ahLst/>
                <a:cxnLst/>
                <a:rect l="l" t="t" r="r" b="b"/>
                <a:pathLst>
                  <a:path w="4364" h="5052" extrusionOk="0">
                    <a:moveTo>
                      <a:pt x="1469" y="1"/>
                    </a:moveTo>
                    <a:cubicBezTo>
                      <a:pt x="975" y="1"/>
                      <a:pt x="594" y="306"/>
                      <a:pt x="535" y="1091"/>
                    </a:cubicBezTo>
                    <a:cubicBezTo>
                      <a:pt x="535" y="1091"/>
                      <a:pt x="1" y="4493"/>
                      <a:pt x="1035" y="4994"/>
                    </a:cubicBezTo>
                    <a:cubicBezTo>
                      <a:pt x="1109" y="5033"/>
                      <a:pt x="1190" y="5052"/>
                      <a:pt x="1278" y="5052"/>
                    </a:cubicBezTo>
                    <a:cubicBezTo>
                      <a:pt x="2372" y="5052"/>
                      <a:pt x="4363" y="2141"/>
                      <a:pt x="3437" y="1091"/>
                    </a:cubicBezTo>
                    <a:cubicBezTo>
                      <a:pt x="2880" y="479"/>
                      <a:pt x="2087" y="1"/>
                      <a:pt x="146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8" name="Google Shape;988;p32"/>
              <p:cNvSpPr/>
              <p:nvPr/>
            </p:nvSpPr>
            <p:spPr>
              <a:xfrm rot="10108239">
                <a:off x="1273414" y="4292254"/>
                <a:ext cx="68723" cy="64049"/>
              </a:xfrm>
              <a:custGeom>
                <a:avLst/>
                <a:gdLst/>
                <a:ahLst/>
                <a:cxnLst/>
                <a:rect l="l" t="t" r="r" b="b"/>
                <a:pathLst>
                  <a:path w="4364" h="5052" extrusionOk="0">
                    <a:moveTo>
                      <a:pt x="1469" y="1"/>
                    </a:moveTo>
                    <a:cubicBezTo>
                      <a:pt x="975" y="1"/>
                      <a:pt x="594" y="306"/>
                      <a:pt x="535" y="1091"/>
                    </a:cubicBezTo>
                    <a:cubicBezTo>
                      <a:pt x="535" y="1091"/>
                      <a:pt x="1" y="4493"/>
                      <a:pt x="1035" y="4994"/>
                    </a:cubicBezTo>
                    <a:cubicBezTo>
                      <a:pt x="1109" y="5033"/>
                      <a:pt x="1190" y="5052"/>
                      <a:pt x="1278" y="5052"/>
                    </a:cubicBezTo>
                    <a:cubicBezTo>
                      <a:pt x="2372" y="5052"/>
                      <a:pt x="4363" y="2141"/>
                      <a:pt x="3437" y="1091"/>
                    </a:cubicBezTo>
                    <a:cubicBezTo>
                      <a:pt x="2880" y="479"/>
                      <a:pt x="2087" y="1"/>
                      <a:pt x="146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9" name="Google Shape;989;p32"/>
              <p:cNvSpPr/>
              <p:nvPr/>
            </p:nvSpPr>
            <p:spPr>
              <a:xfrm rot="10271831">
                <a:off x="1234932" y="4402650"/>
                <a:ext cx="78848" cy="73498"/>
              </a:xfrm>
              <a:custGeom>
                <a:avLst/>
                <a:gdLst/>
                <a:ahLst/>
                <a:cxnLst/>
                <a:rect l="l" t="t" r="r" b="b"/>
                <a:pathLst>
                  <a:path w="4364" h="5052" extrusionOk="0">
                    <a:moveTo>
                      <a:pt x="1469" y="1"/>
                    </a:moveTo>
                    <a:cubicBezTo>
                      <a:pt x="975" y="1"/>
                      <a:pt x="594" y="306"/>
                      <a:pt x="535" y="1091"/>
                    </a:cubicBezTo>
                    <a:cubicBezTo>
                      <a:pt x="535" y="1091"/>
                      <a:pt x="1" y="4493"/>
                      <a:pt x="1035" y="4994"/>
                    </a:cubicBezTo>
                    <a:cubicBezTo>
                      <a:pt x="1109" y="5033"/>
                      <a:pt x="1190" y="5052"/>
                      <a:pt x="1278" y="5052"/>
                    </a:cubicBezTo>
                    <a:cubicBezTo>
                      <a:pt x="2372" y="5052"/>
                      <a:pt x="4363" y="2141"/>
                      <a:pt x="3437" y="1091"/>
                    </a:cubicBezTo>
                    <a:cubicBezTo>
                      <a:pt x="2880" y="479"/>
                      <a:pt x="2087" y="1"/>
                      <a:pt x="146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0" name="Google Shape;990;p32"/>
              <p:cNvSpPr/>
              <p:nvPr/>
            </p:nvSpPr>
            <p:spPr>
              <a:xfrm rot="6506849">
                <a:off x="1624915" y="4298303"/>
                <a:ext cx="78851" cy="73497"/>
              </a:xfrm>
              <a:custGeom>
                <a:avLst/>
                <a:gdLst/>
                <a:ahLst/>
                <a:cxnLst/>
                <a:rect l="l" t="t" r="r" b="b"/>
                <a:pathLst>
                  <a:path w="4364" h="5052" extrusionOk="0">
                    <a:moveTo>
                      <a:pt x="1469" y="1"/>
                    </a:moveTo>
                    <a:cubicBezTo>
                      <a:pt x="975" y="1"/>
                      <a:pt x="594" y="306"/>
                      <a:pt x="535" y="1091"/>
                    </a:cubicBezTo>
                    <a:cubicBezTo>
                      <a:pt x="535" y="1091"/>
                      <a:pt x="1" y="4493"/>
                      <a:pt x="1035" y="4994"/>
                    </a:cubicBezTo>
                    <a:cubicBezTo>
                      <a:pt x="1109" y="5033"/>
                      <a:pt x="1190" y="5052"/>
                      <a:pt x="1278" y="5052"/>
                    </a:cubicBezTo>
                    <a:cubicBezTo>
                      <a:pt x="2372" y="5052"/>
                      <a:pt x="4363" y="2141"/>
                      <a:pt x="3437" y="1091"/>
                    </a:cubicBezTo>
                    <a:cubicBezTo>
                      <a:pt x="2880" y="479"/>
                      <a:pt x="2087" y="1"/>
                      <a:pt x="146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91" name="Google Shape;991;p32"/>
          <p:cNvGrpSpPr/>
          <p:nvPr/>
        </p:nvGrpSpPr>
        <p:grpSpPr>
          <a:xfrm>
            <a:off x="142318" y="1707485"/>
            <a:ext cx="1646325" cy="1118279"/>
            <a:chOff x="669286" y="1573888"/>
            <a:chExt cx="1646325" cy="1118279"/>
          </a:xfrm>
        </p:grpSpPr>
        <p:sp>
          <p:nvSpPr>
            <p:cNvPr id="992" name="Google Shape;992;p32"/>
            <p:cNvSpPr/>
            <p:nvPr/>
          </p:nvSpPr>
          <p:spPr>
            <a:xfrm>
              <a:off x="669286" y="1573888"/>
              <a:ext cx="1646321" cy="1118250"/>
            </a:xfrm>
            <a:custGeom>
              <a:avLst/>
              <a:gdLst/>
              <a:ahLst/>
              <a:cxnLst/>
              <a:rect l="l" t="t" r="r" b="b"/>
              <a:pathLst>
                <a:path w="76422" h="51909" extrusionOk="0">
                  <a:moveTo>
                    <a:pt x="40463" y="0"/>
                  </a:moveTo>
                  <a:cubicBezTo>
                    <a:pt x="37460" y="34"/>
                    <a:pt x="34492" y="634"/>
                    <a:pt x="31756" y="1735"/>
                  </a:cubicBezTo>
                  <a:cubicBezTo>
                    <a:pt x="29288" y="2769"/>
                    <a:pt x="23184" y="5471"/>
                    <a:pt x="22750" y="10808"/>
                  </a:cubicBezTo>
                  <a:cubicBezTo>
                    <a:pt x="22750" y="10755"/>
                    <a:pt x="22707" y="10732"/>
                    <a:pt x="22635" y="10732"/>
                  </a:cubicBezTo>
                  <a:cubicBezTo>
                    <a:pt x="22256" y="10732"/>
                    <a:pt x="21061" y="11358"/>
                    <a:pt x="20949" y="11442"/>
                  </a:cubicBezTo>
                  <a:cubicBezTo>
                    <a:pt x="20482" y="11876"/>
                    <a:pt x="20015" y="12242"/>
                    <a:pt x="19614" y="12776"/>
                  </a:cubicBezTo>
                  <a:cubicBezTo>
                    <a:pt x="18147" y="14811"/>
                    <a:pt x="18147" y="17413"/>
                    <a:pt x="18647" y="19815"/>
                  </a:cubicBezTo>
                  <a:cubicBezTo>
                    <a:pt x="18780" y="20315"/>
                    <a:pt x="18914" y="20815"/>
                    <a:pt x="19047" y="21316"/>
                  </a:cubicBezTo>
                  <a:cubicBezTo>
                    <a:pt x="19214" y="21816"/>
                    <a:pt x="19381" y="22316"/>
                    <a:pt x="19581" y="22817"/>
                  </a:cubicBezTo>
                  <a:cubicBezTo>
                    <a:pt x="19748" y="23350"/>
                    <a:pt x="19981" y="23851"/>
                    <a:pt x="20181" y="24351"/>
                  </a:cubicBezTo>
                  <a:cubicBezTo>
                    <a:pt x="18680" y="25152"/>
                    <a:pt x="17413" y="26319"/>
                    <a:pt x="16846" y="27954"/>
                  </a:cubicBezTo>
                  <a:cubicBezTo>
                    <a:pt x="15912" y="30756"/>
                    <a:pt x="16512" y="33191"/>
                    <a:pt x="17246" y="35993"/>
                  </a:cubicBezTo>
                  <a:cubicBezTo>
                    <a:pt x="17379" y="36493"/>
                    <a:pt x="17546" y="36960"/>
                    <a:pt x="17680" y="37461"/>
                  </a:cubicBezTo>
                  <a:cubicBezTo>
                    <a:pt x="16445" y="37794"/>
                    <a:pt x="15311" y="38461"/>
                    <a:pt x="14778" y="39562"/>
                  </a:cubicBezTo>
                  <a:cubicBezTo>
                    <a:pt x="13977" y="41130"/>
                    <a:pt x="14411" y="42464"/>
                    <a:pt x="14411" y="44132"/>
                  </a:cubicBezTo>
                  <a:cubicBezTo>
                    <a:pt x="13944" y="43865"/>
                    <a:pt x="13410" y="43565"/>
                    <a:pt x="12876" y="43498"/>
                  </a:cubicBezTo>
                  <a:cubicBezTo>
                    <a:pt x="12741" y="43481"/>
                    <a:pt x="12612" y="43472"/>
                    <a:pt x="12488" y="43472"/>
                  </a:cubicBezTo>
                  <a:cubicBezTo>
                    <a:pt x="11666" y="43472"/>
                    <a:pt x="11075" y="43839"/>
                    <a:pt x="10408" y="44332"/>
                  </a:cubicBezTo>
                  <a:cubicBezTo>
                    <a:pt x="9774" y="44766"/>
                    <a:pt x="9174" y="45166"/>
                    <a:pt x="8540" y="45633"/>
                  </a:cubicBezTo>
                  <a:cubicBezTo>
                    <a:pt x="8440" y="45533"/>
                    <a:pt x="8306" y="45400"/>
                    <a:pt x="8173" y="45299"/>
                  </a:cubicBezTo>
                  <a:cubicBezTo>
                    <a:pt x="7706" y="44232"/>
                    <a:pt x="7539" y="43398"/>
                    <a:pt x="7539" y="41964"/>
                  </a:cubicBezTo>
                  <a:cubicBezTo>
                    <a:pt x="7539" y="41463"/>
                    <a:pt x="7606" y="39462"/>
                    <a:pt x="7639" y="38728"/>
                  </a:cubicBezTo>
                  <a:cubicBezTo>
                    <a:pt x="7228" y="38663"/>
                    <a:pt x="6821" y="38632"/>
                    <a:pt x="6420" y="38632"/>
                  </a:cubicBezTo>
                  <a:cubicBezTo>
                    <a:pt x="4348" y="38632"/>
                    <a:pt x="2454" y="39476"/>
                    <a:pt x="1168" y="40930"/>
                  </a:cubicBezTo>
                  <a:cubicBezTo>
                    <a:pt x="701" y="41530"/>
                    <a:pt x="301" y="42197"/>
                    <a:pt x="0" y="42931"/>
                  </a:cubicBezTo>
                  <a:cubicBezTo>
                    <a:pt x="2312" y="44917"/>
                    <a:pt x="5195" y="46871"/>
                    <a:pt x="8247" y="46871"/>
                  </a:cubicBezTo>
                  <a:cubicBezTo>
                    <a:pt x="8322" y="46871"/>
                    <a:pt x="8398" y="46870"/>
                    <a:pt x="8473" y="46867"/>
                  </a:cubicBezTo>
                  <a:cubicBezTo>
                    <a:pt x="8873" y="47801"/>
                    <a:pt x="9541" y="48702"/>
                    <a:pt x="10308" y="49369"/>
                  </a:cubicBezTo>
                  <a:cubicBezTo>
                    <a:pt x="11442" y="50336"/>
                    <a:pt x="12776" y="51137"/>
                    <a:pt x="14177" y="51404"/>
                  </a:cubicBezTo>
                  <a:cubicBezTo>
                    <a:pt x="14427" y="51454"/>
                    <a:pt x="14659" y="51477"/>
                    <a:pt x="14878" y="51477"/>
                  </a:cubicBezTo>
                  <a:cubicBezTo>
                    <a:pt x="15534" y="51477"/>
                    <a:pt x="16079" y="51270"/>
                    <a:pt x="16679" y="50970"/>
                  </a:cubicBezTo>
                  <a:cubicBezTo>
                    <a:pt x="17913" y="51437"/>
                    <a:pt x="19181" y="51871"/>
                    <a:pt x="20482" y="51904"/>
                  </a:cubicBezTo>
                  <a:cubicBezTo>
                    <a:pt x="20584" y="51907"/>
                    <a:pt x="20685" y="51908"/>
                    <a:pt x="20787" y="51908"/>
                  </a:cubicBezTo>
                  <a:cubicBezTo>
                    <a:pt x="23227" y="51908"/>
                    <a:pt x="25347" y="51131"/>
                    <a:pt x="26853" y="49369"/>
                  </a:cubicBezTo>
                  <a:cubicBezTo>
                    <a:pt x="27987" y="48035"/>
                    <a:pt x="28154" y="46534"/>
                    <a:pt x="27954" y="44832"/>
                  </a:cubicBezTo>
                  <a:cubicBezTo>
                    <a:pt x="30022" y="44099"/>
                    <a:pt x="31856" y="42864"/>
                    <a:pt x="33391" y="41363"/>
                  </a:cubicBezTo>
                  <a:cubicBezTo>
                    <a:pt x="35714" y="42283"/>
                    <a:pt x="38249" y="42711"/>
                    <a:pt x="40853" y="42711"/>
                  </a:cubicBezTo>
                  <a:cubicBezTo>
                    <a:pt x="41839" y="42711"/>
                    <a:pt x="42834" y="42650"/>
                    <a:pt x="43832" y="42531"/>
                  </a:cubicBezTo>
                  <a:lnTo>
                    <a:pt x="44065" y="42497"/>
                  </a:lnTo>
                  <a:cubicBezTo>
                    <a:pt x="47468" y="42064"/>
                    <a:pt x="50770" y="40730"/>
                    <a:pt x="53205" y="38561"/>
                  </a:cubicBezTo>
                  <a:cubicBezTo>
                    <a:pt x="53672" y="38561"/>
                    <a:pt x="54172" y="38528"/>
                    <a:pt x="54639" y="38461"/>
                  </a:cubicBezTo>
                  <a:cubicBezTo>
                    <a:pt x="55073" y="39929"/>
                    <a:pt x="55673" y="41030"/>
                    <a:pt x="57074" y="41664"/>
                  </a:cubicBezTo>
                  <a:cubicBezTo>
                    <a:pt x="57803" y="41989"/>
                    <a:pt x="58562" y="42142"/>
                    <a:pt x="59338" y="42142"/>
                  </a:cubicBezTo>
                  <a:cubicBezTo>
                    <a:pt x="60551" y="42142"/>
                    <a:pt x="61804" y="41768"/>
                    <a:pt x="63045" y="41096"/>
                  </a:cubicBezTo>
                  <a:cubicBezTo>
                    <a:pt x="64046" y="40563"/>
                    <a:pt x="64947" y="39695"/>
                    <a:pt x="65781" y="38828"/>
                  </a:cubicBezTo>
                  <a:cubicBezTo>
                    <a:pt x="66548" y="38828"/>
                    <a:pt x="67182" y="38728"/>
                    <a:pt x="67916" y="38161"/>
                  </a:cubicBezTo>
                  <a:cubicBezTo>
                    <a:pt x="68916" y="37427"/>
                    <a:pt x="69683" y="36326"/>
                    <a:pt x="70251" y="35126"/>
                  </a:cubicBezTo>
                  <a:cubicBezTo>
                    <a:pt x="70284" y="35092"/>
                    <a:pt x="70317" y="35025"/>
                    <a:pt x="70351" y="34992"/>
                  </a:cubicBezTo>
                  <a:cubicBezTo>
                    <a:pt x="70718" y="34158"/>
                    <a:pt x="70951" y="33157"/>
                    <a:pt x="70951" y="32257"/>
                  </a:cubicBezTo>
                  <a:cubicBezTo>
                    <a:pt x="71018" y="32223"/>
                    <a:pt x="71084" y="32190"/>
                    <a:pt x="71151" y="32157"/>
                  </a:cubicBezTo>
                  <a:cubicBezTo>
                    <a:pt x="73586" y="30923"/>
                    <a:pt x="75221" y="28187"/>
                    <a:pt x="76422" y="25685"/>
                  </a:cubicBezTo>
                  <a:cubicBezTo>
                    <a:pt x="76121" y="25385"/>
                    <a:pt x="75788" y="25118"/>
                    <a:pt x="75421" y="24885"/>
                  </a:cubicBezTo>
                  <a:cubicBezTo>
                    <a:pt x="74601" y="24381"/>
                    <a:pt x="73669" y="24132"/>
                    <a:pt x="72703" y="24132"/>
                  </a:cubicBezTo>
                  <a:cubicBezTo>
                    <a:pt x="71429" y="24132"/>
                    <a:pt x="70097" y="24565"/>
                    <a:pt x="68883" y="25419"/>
                  </a:cubicBezTo>
                  <a:cubicBezTo>
                    <a:pt x="69150" y="25986"/>
                    <a:pt x="69884" y="27520"/>
                    <a:pt x="70050" y="27920"/>
                  </a:cubicBezTo>
                  <a:cubicBezTo>
                    <a:pt x="70584" y="29255"/>
                    <a:pt x="70718" y="30022"/>
                    <a:pt x="70651" y="31323"/>
                  </a:cubicBezTo>
                  <a:cubicBezTo>
                    <a:pt x="69950" y="31189"/>
                    <a:pt x="69250" y="31089"/>
                    <a:pt x="68549" y="30989"/>
                  </a:cubicBezTo>
                  <a:cubicBezTo>
                    <a:pt x="68253" y="30940"/>
                    <a:pt x="67975" y="30904"/>
                    <a:pt x="67702" y="30904"/>
                  </a:cubicBezTo>
                  <a:cubicBezTo>
                    <a:pt x="67237" y="30904"/>
                    <a:pt x="66785" y="31008"/>
                    <a:pt x="66281" y="31323"/>
                  </a:cubicBezTo>
                  <a:cubicBezTo>
                    <a:pt x="65881" y="31590"/>
                    <a:pt x="65547" y="32057"/>
                    <a:pt x="65280" y="32457"/>
                  </a:cubicBezTo>
                  <a:cubicBezTo>
                    <a:pt x="64713" y="31123"/>
                    <a:pt x="64613" y="29888"/>
                    <a:pt x="63446" y="28954"/>
                  </a:cubicBezTo>
                  <a:cubicBezTo>
                    <a:pt x="62896" y="28496"/>
                    <a:pt x="62174" y="28321"/>
                    <a:pt x="61419" y="28321"/>
                  </a:cubicBezTo>
                  <a:cubicBezTo>
                    <a:pt x="61074" y="28321"/>
                    <a:pt x="60722" y="28358"/>
                    <a:pt x="60377" y="28421"/>
                  </a:cubicBezTo>
                  <a:cubicBezTo>
                    <a:pt x="60343" y="27987"/>
                    <a:pt x="60310" y="27553"/>
                    <a:pt x="60243" y="27120"/>
                  </a:cubicBezTo>
                  <a:cubicBezTo>
                    <a:pt x="59876" y="24551"/>
                    <a:pt x="59543" y="22350"/>
                    <a:pt x="57808" y="20515"/>
                  </a:cubicBezTo>
                  <a:cubicBezTo>
                    <a:pt x="57508" y="20181"/>
                    <a:pt x="57175" y="19915"/>
                    <a:pt x="56774" y="19714"/>
                  </a:cubicBezTo>
                  <a:cubicBezTo>
                    <a:pt x="56908" y="18747"/>
                    <a:pt x="56941" y="17913"/>
                    <a:pt x="56941" y="17680"/>
                  </a:cubicBezTo>
                  <a:cubicBezTo>
                    <a:pt x="56941" y="15778"/>
                    <a:pt x="56708" y="13877"/>
                    <a:pt x="56207" y="12076"/>
                  </a:cubicBezTo>
                  <a:cubicBezTo>
                    <a:pt x="56074" y="11575"/>
                    <a:pt x="55940" y="11042"/>
                    <a:pt x="55740" y="10541"/>
                  </a:cubicBezTo>
                  <a:cubicBezTo>
                    <a:pt x="55340" y="9307"/>
                    <a:pt x="54773" y="8006"/>
                    <a:pt x="54106" y="6839"/>
                  </a:cubicBezTo>
                  <a:cubicBezTo>
                    <a:pt x="53272" y="5304"/>
                    <a:pt x="52271" y="3903"/>
                    <a:pt x="51070" y="2869"/>
                  </a:cubicBezTo>
                  <a:cubicBezTo>
                    <a:pt x="48101" y="367"/>
                    <a:pt x="43965" y="0"/>
                    <a:pt x="40463" y="0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47625" dir="2460000" algn="bl" rotWithShape="0">
                <a:schemeClr val="dk1">
                  <a:alpha val="19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93" name="Google Shape;993;p32"/>
            <p:cNvGrpSpPr/>
            <p:nvPr/>
          </p:nvGrpSpPr>
          <p:grpSpPr>
            <a:xfrm>
              <a:off x="669290" y="1573917"/>
              <a:ext cx="1646321" cy="1118250"/>
              <a:chOff x="669290" y="1689555"/>
              <a:chExt cx="1646321" cy="1118250"/>
            </a:xfrm>
          </p:grpSpPr>
          <p:grpSp>
            <p:nvGrpSpPr>
              <p:cNvPr id="994" name="Google Shape;994;p32"/>
              <p:cNvGrpSpPr/>
              <p:nvPr/>
            </p:nvGrpSpPr>
            <p:grpSpPr>
              <a:xfrm>
                <a:off x="669290" y="1689555"/>
                <a:ext cx="1646321" cy="1118250"/>
                <a:chOff x="415175" y="1554775"/>
                <a:chExt cx="1910550" cy="1297725"/>
              </a:xfrm>
            </p:grpSpPr>
            <p:sp>
              <p:nvSpPr>
                <p:cNvPr id="995" name="Google Shape;995;p32"/>
                <p:cNvSpPr/>
                <p:nvPr/>
              </p:nvSpPr>
              <p:spPr>
                <a:xfrm>
                  <a:off x="415175" y="2150200"/>
                  <a:ext cx="894825" cy="702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793" h="28092" extrusionOk="0">
                      <a:moveTo>
                        <a:pt x="21382" y="0"/>
                      </a:moveTo>
                      <a:cubicBezTo>
                        <a:pt x="19314" y="768"/>
                        <a:pt x="17546" y="2102"/>
                        <a:pt x="16846" y="4137"/>
                      </a:cubicBezTo>
                      <a:cubicBezTo>
                        <a:pt x="15878" y="6939"/>
                        <a:pt x="16512" y="9374"/>
                        <a:pt x="17246" y="12176"/>
                      </a:cubicBezTo>
                      <a:cubicBezTo>
                        <a:pt x="17379" y="12676"/>
                        <a:pt x="17546" y="13143"/>
                        <a:pt x="17680" y="13644"/>
                      </a:cubicBezTo>
                      <a:cubicBezTo>
                        <a:pt x="16445" y="13977"/>
                        <a:pt x="15311" y="14644"/>
                        <a:pt x="14778" y="15745"/>
                      </a:cubicBezTo>
                      <a:cubicBezTo>
                        <a:pt x="13977" y="17313"/>
                        <a:pt x="14411" y="18647"/>
                        <a:pt x="14411" y="20315"/>
                      </a:cubicBezTo>
                      <a:cubicBezTo>
                        <a:pt x="13944" y="20048"/>
                        <a:pt x="13410" y="19748"/>
                        <a:pt x="12876" y="19681"/>
                      </a:cubicBezTo>
                      <a:cubicBezTo>
                        <a:pt x="12741" y="19664"/>
                        <a:pt x="12612" y="19655"/>
                        <a:pt x="12488" y="19655"/>
                      </a:cubicBezTo>
                      <a:cubicBezTo>
                        <a:pt x="11666" y="19655"/>
                        <a:pt x="11075" y="20022"/>
                        <a:pt x="10408" y="20515"/>
                      </a:cubicBezTo>
                      <a:cubicBezTo>
                        <a:pt x="9774" y="20949"/>
                        <a:pt x="9174" y="21349"/>
                        <a:pt x="8540" y="21816"/>
                      </a:cubicBezTo>
                      <a:cubicBezTo>
                        <a:pt x="8506" y="21849"/>
                        <a:pt x="8440" y="21883"/>
                        <a:pt x="8406" y="21949"/>
                      </a:cubicBezTo>
                      <a:cubicBezTo>
                        <a:pt x="8306" y="21783"/>
                        <a:pt x="8240" y="21616"/>
                        <a:pt x="8173" y="21482"/>
                      </a:cubicBezTo>
                      <a:cubicBezTo>
                        <a:pt x="7706" y="20415"/>
                        <a:pt x="7539" y="19581"/>
                        <a:pt x="7539" y="18147"/>
                      </a:cubicBezTo>
                      <a:cubicBezTo>
                        <a:pt x="7539" y="17613"/>
                        <a:pt x="7606" y="15645"/>
                        <a:pt x="7639" y="14911"/>
                      </a:cubicBezTo>
                      <a:cubicBezTo>
                        <a:pt x="7228" y="14846"/>
                        <a:pt x="6821" y="14815"/>
                        <a:pt x="6420" y="14815"/>
                      </a:cubicBezTo>
                      <a:cubicBezTo>
                        <a:pt x="4348" y="14815"/>
                        <a:pt x="2454" y="15659"/>
                        <a:pt x="1168" y="17113"/>
                      </a:cubicBezTo>
                      <a:cubicBezTo>
                        <a:pt x="701" y="17713"/>
                        <a:pt x="301" y="18380"/>
                        <a:pt x="0" y="19114"/>
                      </a:cubicBezTo>
                      <a:cubicBezTo>
                        <a:pt x="2312" y="21100"/>
                        <a:pt x="5195" y="23054"/>
                        <a:pt x="8247" y="23054"/>
                      </a:cubicBezTo>
                      <a:cubicBezTo>
                        <a:pt x="8322" y="23054"/>
                        <a:pt x="8398" y="23053"/>
                        <a:pt x="8473" y="23050"/>
                      </a:cubicBezTo>
                      <a:cubicBezTo>
                        <a:pt x="8873" y="23984"/>
                        <a:pt x="9541" y="24885"/>
                        <a:pt x="10308" y="25552"/>
                      </a:cubicBezTo>
                      <a:cubicBezTo>
                        <a:pt x="11442" y="26519"/>
                        <a:pt x="12776" y="27320"/>
                        <a:pt x="14177" y="27587"/>
                      </a:cubicBezTo>
                      <a:cubicBezTo>
                        <a:pt x="14427" y="27637"/>
                        <a:pt x="14659" y="27660"/>
                        <a:pt x="14878" y="27660"/>
                      </a:cubicBezTo>
                      <a:cubicBezTo>
                        <a:pt x="15534" y="27660"/>
                        <a:pt x="16079" y="27453"/>
                        <a:pt x="16679" y="27153"/>
                      </a:cubicBezTo>
                      <a:cubicBezTo>
                        <a:pt x="17913" y="27620"/>
                        <a:pt x="19181" y="28054"/>
                        <a:pt x="20482" y="28087"/>
                      </a:cubicBezTo>
                      <a:cubicBezTo>
                        <a:pt x="20584" y="28090"/>
                        <a:pt x="20685" y="28091"/>
                        <a:pt x="20787" y="28091"/>
                      </a:cubicBezTo>
                      <a:cubicBezTo>
                        <a:pt x="23227" y="28091"/>
                        <a:pt x="25347" y="27314"/>
                        <a:pt x="26853" y="25552"/>
                      </a:cubicBezTo>
                      <a:cubicBezTo>
                        <a:pt x="27987" y="24218"/>
                        <a:pt x="28154" y="22717"/>
                        <a:pt x="27954" y="21015"/>
                      </a:cubicBezTo>
                      <a:cubicBezTo>
                        <a:pt x="30622" y="20081"/>
                        <a:pt x="32924" y="18314"/>
                        <a:pt x="34658" y="16145"/>
                      </a:cubicBezTo>
                      <a:cubicBezTo>
                        <a:pt x="35192" y="15445"/>
                        <a:pt x="35459" y="14711"/>
                        <a:pt x="35793" y="13877"/>
                      </a:cubicBezTo>
                      <a:cubicBezTo>
                        <a:pt x="35693" y="13644"/>
                        <a:pt x="35626" y="13410"/>
                        <a:pt x="35559" y="13210"/>
                      </a:cubicBezTo>
                      <a:cubicBezTo>
                        <a:pt x="34492" y="10341"/>
                        <a:pt x="32991" y="7839"/>
                        <a:pt x="30689" y="5671"/>
                      </a:cubicBezTo>
                      <a:cubicBezTo>
                        <a:pt x="27954" y="3069"/>
                        <a:pt x="24785" y="1535"/>
                        <a:pt x="21382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6" name="Google Shape;996;p32"/>
                <p:cNvSpPr/>
                <p:nvPr/>
              </p:nvSpPr>
              <p:spPr>
                <a:xfrm>
                  <a:off x="1561825" y="2029600"/>
                  <a:ext cx="763900" cy="578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556" h="23149" extrusionOk="0">
                      <a:moveTo>
                        <a:pt x="7926" y="1"/>
                      </a:moveTo>
                      <a:cubicBezTo>
                        <a:pt x="7600" y="1"/>
                        <a:pt x="7270" y="19"/>
                        <a:pt x="6939" y="54"/>
                      </a:cubicBezTo>
                      <a:cubicBezTo>
                        <a:pt x="4704" y="2656"/>
                        <a:pt x="2702" y="5158"/>
                        <a:pt x="1368" y="8327"/>
                      </a:cubicBezTo>
                      <a:cubicBezTo>
                        <a:pt x="534" y="10362"/>
                        <a:pt x="101" y="12363"/>
                        <a:pt x="34" y="14398"/>
                      </a:cubicBezTo>
                      <a:cubicBezTo>
                        <a:pt x="0" y="15232"/>
                        <a:pt x="0" y="16099"/>
                        <a:pt x="67" y="16966"/>
                      </a:cubicBezTo>
                      <a:cubicBezTo>
                        <a:pt x="601" y="17467"/>
                        <a:pt x="1068" y="17934"/>
                        <a:pt x="1735" y="18301"/>
                      </a:cubicBezTo>
                      <a:cubicBezTo>
                        <a:pt x="3385" y="19112"/>
                        <a:pt x="5260" y="19575"/>
                        <a:pt x="7184" y="19575"/>
                      </a:cubicBezTo>
                      <a:cubicBezTo>
                        <a:pt x="7712" y="19575"/>
                        <a:pt x="8242" y="19540"/>
                        <a:pt x="8773" y="19468"/>
                      </a:cubicBezTo>
                      <a:cubicBezTo>
                        <a:pt x="9207" y="20936"/>
                        <a:pt x="9807" y="22037"/>
                        <a:pt x="11208" y="22671"/>
                      </a:cubicBezTo>
                      <a:cubicBezTo>
                        <a:pt x="11937" y="22996"/>
                        <a:pt x="12696" y="23149"/>
                        <a:pt x="13472" y="23149"/>
                      </a:cubicBezTo>
                      <a:cubicBezTo>
                        <a:pt x="14685" y="23149"/>
                        <a:pt x="15938" y="22775"/>
                        <a:pt x="17179" y="22103"/>
                      </a:cubicBezTo>
                      <a:cubicBezTo>
                        <a:pt x="18180" y="21570"/>
                        <a:pt x="19081" y="20702"/>
                        <a:pt x="19915" y="19835"/>
                      </a:cubicBezTo>
                      <a:cubicBezTo>
                        <a:pt x="20682" y="19835"/>
                        <a:pt x="21316" y="19735"/>
                        <a:pt x="22050" y="19168"/>
                      </a:cubicBezTo>
                      <a:cubicBezTo>
                        <a:pt x="23050" y="18434"/>
                        <a:pt x="23817" y="17333"/>
                        <a:pt x="24385" y="16133"/>
                      </a:cubicBezTo>
                      <a:cubicBezTo>
                        <a:pt x="24418" y="16099"/>
                        <a:pt x="24451" y="16032"/>
                        <a:pt x="24485" y="15999"/>
                      </a:cubicBezTo>
                      <a:cubicBezTo>
                        <a:pt x="24852" y="15165"/>
                        <a:pt x="25118" y="14164"/>
                        <a:pt x="25118" y="13264"/>
                      </a:cubicBezTo>
                      <a:cubicBezTo>
                        <a:pt x="25152" y="13230"/>
                        <a:pt x="25218" y="13197"/>
                        <a:pt x="25285" y="13164"/>
                      </a:cubicBezTo>
                      <a:cubicBezTo>
                        <a:pt x="27720" y="11930"/>
                        <a:pt x="29388" y="9194"/>
                        <a:pt x="30556" y="6692"/>
                      </a:cubicBezTo>
                      <a:cubicBezTo>
                        <a:pt x="30255" y="6392"/>
                        <a:pt x="29922" y="6125"/>
                        <a:pt x="29555" y="5892"/>
                      </a:cubicBezTo>
                      <a:cubicBezTo>
                        <a:pt x="28735" y="5388"/>
                        <a:pt x="27803" y="5139"/>
                        <a:pt x="26837" y="5139"/>
                      </a:cubicBezTo>
                      <a:cubicBezTo>
                        <a:pt x="25563" y="5139"/>
                        <a:pt x="24231" y="5572"/>
                        <a:pt x="23017" y="6426"/>
                      </a:cubicBezTo>
                      <a:cubicBezTo>
                        <a:pt x="23284" y="6993"/>
                        <a:pt x="24018" y="8527"/>
                        <a:pt x="24184" y="8927"/>
                      </a:cubicBezTo>
                      <a:cubicBezTo>
                        <a:pt x="24718" y="10262"/>
                        <a:pt x="24852" y="11029"/>
                        <a:pt x="24785" y="12330"/>
                      </a:cubicBezTo>
                      <a:cubicBezTo>
                        <a:pt x="24084" y="12196"/>
                        <a:pt x="23384" y="12096"/>
                        <a:pt x="22683" y="11996"/>
                      </a:cubicBezTo>
                      <a:cubicBezTo>
                        <a:pt x="22387" y="11947"/>
                        <a:pt x="22109" y="11911"/>
                        <a:pt x="21836" y="11911"/>
                      </a:cubicBezTo>
                      <a:cubicBezTo>
                        <a:pt x="21371" y="11911"/>
                        <a:pt x="20919" y="12015"/>
                        <a:pt x="20415" y="12330"/>
                      </a:cubicBezTo>
                      <a:cubicBezTo>
                        <a:pt x="20015" y="12597"/>
                        <a:pt x="19681" y="13064"/>
                        <a:pt x="19414" y="13464"/>
                      </a:cubicBezTo>
                      <a:cubicBezTo>
                        <a:pt x="18847" y="12130"/>
                        <a:pt x="18714" y="10895"/>
                        <a:pt x="17580" y="9961"/>
                      </a:cubicBezTo>
                      <a:cubicBezTo>
                        <a:pt x="17030" y="9503"/>
                        <a:pt x="16308" y="9328"/>
                        <a:pt x="15553" y="9328"/>
                      </a:cubicBezTo>
                      <a:cubicBezTo>
                        <a:pt x="15208" y="9328"/>
                        <a:pt x="14856" y="9365"/>
                        <a:pt x="14511" y="9428"/>
                      </a:cubicBezTo>
                      <a:cubicBezTo>
                        <a:pt x="14477" y="8994"/>
                        <a:pt x="14444" y="8560"/>
                        <a:pt x="14377" y="8127"/>
                      </a:cubicBezTo>
                      <a:cubicBezTo>
                        <a:pt x="14010" y="5558"/>
                        <a:pt x="13677" y="3357"/>
                        <a:pt x="11942" y="1522"/>
                      </a:cubicBezTo>
                      <a:cubicBezTo>
                        <a:pt x="10923" y="420"/>
                        <a:pt x="9472" y="1"/>
                        <a:pt x="7926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7" name="Google Shape;997;p32"/>
                <p:cNvSpPr/>
                <p:nvPr/>
              </p:nvSpPr>
              <p:spPr>
                <a:xfrm>
                  <a:off x="415175" y="2480425"/>
                  <a:ext cx="894825" cy="372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793" h="14883" extrusionOk="0">
                      <a:moveTo>
                        <a:pt x="35559" y="1"/>
                      </a:moveTo>
                      <a:cubicBezTo>
                        <a:pt x="32257" y="2636"/>
                        <a:pt x="28221" y="4304"/>
                        <a:pt x="24018" y="4604"/>
                      </a:cubicBezTo>
                      <a:cubicBezTo>
                        <a:pt x="24284" y="6672"/>
                        <a:pt x="23284" y="8841"/>
                        <a:pt x="21549" y="10008"/>
                      </a:cubicBezTo>
                      <a:cubicBezTo>
                        <a:pt x="20642" y="10601"/>
                        <a:pt x="19563" y="10902"/>
                        <a:pt x="18481" y="10902"/>
                      </a:cubicBezTo>
                      <a:cubicBezTo>
                        <a:pt x="17494" y="10902"/>
                        <a:pt x="16505" y="10651"/>
                        <a:pt x="15645" y="10141"/>
                      </a:cubicBezTo>
                      <a:cubicBezTo>
                        <a:pt x="14811" y="10716"/>
                        <a:pt x="13655" y="11143"/>
                        <a:pt x="12626" y="11143"/>
                      </a:cubicBezTo>
                      <a:cubicBezTo>
                        <a:pt x="12461" y="11143"/>
                        <a:pt x="12299" y="11132"/>
                        <a:pt x="12142" y="11109"/>
                      </a:cubicBezTo>
                      <a:cubicBezTo>
                        <a:pt x="11008" y="10909"/>
                        <a:pt x="9941" y="10275"/>
                        <a:pt x="9240" y="9374"/>
                      </a:cubicBezTo>
                      <a:cubicBezTo>
                        <a:pt x="9040" y="9107"/>
                        <a:pt x="8807" y="8841"/>
                        <a:pt x="8540" y="8607"/>
                      </a:cubicBezTo>
                      <a:cubicBezTo>
                        <a:pt x="8440" y="8507"/>
                        <a:pt x="8306" y="8374"/>
                        <a:pt x="8173" y="8273"/>
                      </a:cubicBezTo>
                      <a:cubicBezTo>
                        <a:pt x="6372" y="6772"/>
                        <a:pt x="3903" y="6039"/>
                        <a:pt x="2002" y="4537"/>
                      </a:cubicBezTo>
                      <a:cubicBezTo>
                        <a:pt x="1735" y="4337"/>
                        <a:pt x="1468" y="4137"/>
                        <a:pt x="1168" y="3904"/>
                      </a:cubicBezTo>
                      <a:cubicBezTo>
                        <a:pt x="701" y="4504"/>
                        <a:pt x="301" y="5171"/>
                        <a:pt x="0" y="5905"/>
                      </a:cubicBezTo>
                      <a:cubicBezTo>
                        <a:pt x="2312" y="7891"/>
                        <a:pt x="5195" y="9845"/>
                        <a:pt x="8247" y="9845"/>
                      </a:cubicBezTo>
                      <a:cubicBezTo>
                        <a:pt x="8322" y="9845"/>
                        <a:pt x="8398" y="9844"/>
                        <a:pt x="8473" y="9841"/>
                      </a:cubicBezTo>
                      <a:cubicBezTo>
                        <a:pt x="8873" y="10775"/>
                        <a:pt x="9541" y="11676"/>
                        <a:pt x="10308" y="12343"/>
                      </a:cubicBezTo>
                      <a:cubicBezTo>
                        <a:pt x="11442" y="13310"/>
                        <a:pt x="12776" y="14111"/>
                        <a:pt x="14177" y="14378"/>
                      </a:cubicBezTo>
                      <a:cubicBezTo>
                        <a:pt x="14427" y="14428"/>
                        <a:pt x="14659" y="14451"/>
                        <a:pt x="14878" y="14451"/>
                      </a:cubicBezTo>
                      <a:cubicBezTo>
                        <a:pt x="15534" y="14451"/>
                        <a:pt x="16079" y="14244"/>
                        <a:pt x="16679" y="13944"/>
                      </a:cubicBezTo>
                      <a:cubicBezTo>
                        <a:pt x="17913" y="14411"/>
                        <a:pt x="19181" y="14845"/>
                        <a:pt x="20482" y="14878"/>
                      </a:cubicBezTo>
                      <a:cubicBezTo>
                        <a:pt x="20584" y="14881"/>
                        <a:pt x="20685" y="14882"/>
                        <a:pt x="20787" y="14882"/>
                      </a:cubicBezTo>
                      <a:cubicBezTo>
                        <a:pt x="23227" y="14882"/>
                        <a:pt x="25347" y="14105"/>
                        <a:pt x="26853" y="12343"/>
                      </a:cubicBezTo>
                      <a:cubicBezTo>
                        <a:pt x="27987" y="11009"/>
                        <a:pt x="28154" y="9508"/>
                        <a:pt x="27954" y="7806"/>
                      </a:cubicBezTo>
                      <a:cubicBezTo>
                        <a:pt x="30622" y="6872"/>
                        <a:pt x="32924" y="5105"/>
                        <a:pt x="34658" y="2936"/>
                      </a:cubicBezTo>
                      <a:cubicBezTo>
                        <a:pt x="35192" y="2236"/>
                        <a:pt x="35459" y="1502"/>
                        <a:pt x="35793" y="668"/>
                      </a:cubicBezTo>
                      <a:cubicBezTo>
                        <a:pt x="35693" y="435"/>
                        <a:pt x="35626" y="201"/>
                        <a:pt x="35559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8" name="Google Shape;998;p32"/>
                <p:cNvSpPr/>
                <p:nvPr/>
              </p:nvSpPr>
              <p:spPr>
                <a:xfrm>
                  <a:off x="1561825" y="2389525"/>
                  <a:ext cx="609625" cy="218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385" h="8752" extrusionOk="0">
                      <a:moveTo>
                        <a:pt x="34" y="1"/>
                      </a:moveTo>
                      <a:cubicBezTo>
                        <a:pt x="0" y="835"/>
                        <a:pt x="0" y="1702"/>
                        <a:pt x="67" y="2569"/>
                      </a:cubicBezTo>
                      <a:cubicBezTo>
                        <a:pt x="601" y="3070"/>
                        <a:pt x="1068" y="3537"/>
                        <a:pt x="1735" y="3904"/>
                      </a:cubicBezTo>
                      <a:cubicBezTo>
                        <a:pt x="3385" y="4715"/>
                        <a:pt x="5260" y="5178"/>
                        <a:pt x="7184" y="5178"/>
                      </a:cubicBezTo>
                      <a:cubicBezTo>
                        <a:pt x="7712" y="5178"/>
                        <a:pt x="8242" y="5143"/>
                        <a:pt x="8773" y="5071"/>
                      </a:cubicBezTo>
                      <a:cubicBezTo>
                        <a:pt x="9207" y="6539"/>
                        <a:pt x="9807" y="7640"/>
                        <a:pt x="11208" y="8274"/>
                      </a:cubicBezTo>
                      <a:cubicBezTo>
                        <a:pt x="11937" y="8599"/>
                        <a:pt x="12696" y="8752"/>
                        <a:pt x="13472" y="8752"/>
                      </a:cubicBezTo>
                      <a:cubicBezTo>
                        <a:pt x="14685" y="8752"/>
                        <a:pt x="15938" y="8378"/>
                        <a:pt x="17179" y="7706"/>
                      </a:cubicBezTo>
                      <a:cubicBezTo>
                        <a:pt x="18180" y="7173"/>
                        <a:pt x="19081" y="6305"/>
                        <a:pt x="19915" y="5438"/>
                      </a:cubicBezTo>
                      <a:cubicBezTo>
                        <a:pt x="20682" y="5438"/>
                        <a:pt x="21316" y="5338"/>
                        <a:pt x="22050" y="4771"/>
                      </a:cubicBezTo>
                      <a:cubicBezTo>
                        <a:pt x="23050" y="4037"/>
                        <a:pt x="23817" y="2936"/>
                        <a:pt x="24385" y="1736"/>
                      </a:cubicBezTo>
                      <a:lnTo>
                        <a:pt x="24385" y="1736"/>
                      </a:lnTo>
                      <a:cubicBezTo>
                        <a:pt x="24218" y="1936"/>
                        <a:pt x="24051" y="2136"/>
                        <a:pt x="23817" y="2303"/>
                      </a:cubicBezTo>
                      <a:cubicBezTo>
                        <a:pt x="23167" y="2786"/>
                        <a:pt x="22350" y="3028"/>
                        <a:pt x="21532" y="3028"/>
                      </a:cubicBezTo>
                      <a:cubicBezTo>
                        <a:pt x="20715" y="3028"/>
                        <a:pt x="19898" y="2786"/>
                        <a:pt x="19248" y="2303"/>
                      </a:cubicBezTo>
                      <a:cubicBezTo>
                        <a:pt x="18495" y="3635"/>
                        <a:pt x="17211" y="4175"/>
                        <a:pt x="15830" y="4175"/>
                      </a:cubicBezTo>
                      <a:cubicBezTo>
                        <a:pt x="13719" y="4175"/>
                        <a:pt x="11383" y="2915"/>
                        <a:pt x="10375" y="1302"/>
                      </a:cubicBezTo>
                      <a:cubicBezTo>
                        <a:pt x="10352" y="1271"/>
                        <a:pt x="10115" y="1260"/>
                        <a:pt x="9759" y="1260"/>
                      </a:cubicBezTo>
                      <a:cubicBezTo>
                        <a:pt x="8766" y="1260"/>
                        <a:pt x="6842" y="1347"/>
                        <a:pt x="6000" y="1347"/>
                      </a:cubicBezTo>
                      <a:cubicBezTo>
                        <a:pt x="5829" y="1347"/>
                        <a:pt x="5703" y="1344"/>
                        <a:pt x="5638" y="1335"/>
                      </a:cubicBezTo>
                      <a:cubicBezTo>
                        <a:pt x="4003" y="1168"/>
                        <a:pt x="2402" y="835"/>
                        <a:pt x="834" y="301"/>
                      </a:cubicBezTo>
                      <a:cubicBezTo>
                        <a:pt x="568" y="201"/>
                        <a:pt x="301" y="101"/>
                        <a:pt x="34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9" name="Google Shape;999;p32"/>
                <p:cNvSpPr/>
                <p:nvPr/>
              </p:nvSpPr>
              <p:spPr>
                <a:xfrm>
                  <a:off x="2188100" y="2176875"/>
                  <a:ext cx="137625" cy="181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505" h="7273" extrusionOk="0">
                      <a:moveTo>
                        <a:pt x="4504" y="1"/>
                      </a:moveTo>
                      <a:cubicBezTo>
                        <a:pt x="3770" y="2569"/>
                        <a:pt x="2202" y="4871"/>
                        <a:pt x="1" y="6372"/>
                      </a:cubicBezTo>
                      <a:cubicBezTo>
                        <a:pt x="101" y="6672"/>
                        <a:pt x="201" y="6973"/>
                        <a:pt x="234" y="7273"/>
                      </a:cubicBezTo>
                      <a:cubicBezTo>
                        <a:pt x="2669" y="6039"/>
                        <a:pt x="4337" y="3303"/>
                        <a:pt x="5505" y="801"/>
                      </a:cubicBezTo>
                      <a:cubicBezTo>
                        <a:pt x="5204" y="501"/>
                        <a:pt x="4871" y="234"/>
                        <a:pt x="4504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0" name="Google Shape;1000;p32"/>
                <p:cNvSpPr/>
                <p:nvPr/>
              </p:nvSpPr>
              <p:spPr>
                <a:xfrm>
                  <a:off x="1691075" y="2092025"/>
                  <a:ext cx="219350" cy="324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74" h="12979" extrusionOk="0">
                      <a:moveTo>
                        <a:pt x="3871" y="1"/>
                      </a:moveTo>
                      <a:cubicBezTo>
                        <a:pt x="3323" y="1"/>
                        <a:pt x="2792" y="118"/>
                        <a:pt x="2336" y="359"/>
                      </a:cubicBezTo>
                      <a:cubicBezTo>
                        <a:pt x="935" y="1093"/>
                        <a:pt x="434" y="3061"/>
                        <a:pt x="268" y="4529"/>
                      </a:cubicBezTo>
                      <a:cubicBezTo>
                        <a:pt x="1" y="6764"/>
                        <a:pt x="34" y="9066"/>
                        <a:pt x="234" y="11334"/>
                      </a:cubicBezTo>
                      <a:cubicBezTo>
                        <a:pt x="268" y="11901"/>
                        <a:pt x="434" y="12601"/>
                        <a:pt x="1035" y="12868"/>
                      </a:cubicBezTo>
                      <a:cubicBezTo>
                        <a:pt x="1211" y="12946"/>
                        <a:pt x="1398" y="12979"/>
                        <a:pt x="1583" y="12979"/>
                      </a:cubicBezTo>
                      <a:cubicBezTo>
                        <a:pt x="1714" y="12979"/>
                        <a:pt x="1845" y="12963"/>
                        <a:pt x="1969" y="12935"/>
                      </a:cubicBezTo>
                      <a:cubicBezTo>
                        <a:pt x="4137" y="12635"/>
                        <a:pt x="6038" y="11534"/>
                        <a:pt x="7206" y="9933"/>
                      </a:cubicBezTo>
                      <a:cubicBezTo>
                        <a:pt x="8340" y="8332"/>
                        <a:pt x="8774" y="6230"/>
                        <a:pt x="8340" y="4195"/>
                      </a:cubicBezTo>
                      <a:cubicBezTo>
                        <a:pt x="8073" y="2894"/>
                        <a:pt x="7439" y="1560"/>
                        <a:pt x="6239" y="760"/>
                      </a:cubicBezTo>
                      <a:cubicBezTo>
                        <a:pt x="5540" y="261"/>
                        <a:pt x="4687" y="1"/>
                        <a:pt x="3871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1" name="Google Shape;1001;p32"/>
                <p:cNvSpPr/>
                <p:nvPr/>
              </p:nvSpPr>
              <p:spPr>
                <a:xfrm>
                  <a:off x="1758625" y="2172675"/>
                  <a:ext cx="110100" cy="192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4" h="7718" extrusionOk="0">
                      <a:moveTo>
                        <a:pt x="3045" y="0"/>
                      </a:moveTo>
                      <a:cubicBezTo>
                        <a:pt x="2152" y="0"/>
                        <a:pt x="1516" y="852"/>
                        <a:pt x="1035" y="1670"/>
                      </a:cubicBezTo>
                      <a:cubicBezTo>
                        <a:pt x="568" y="2437"/>
                        <a:pt x="301" y="3304"/>
                        <a:pt x="134" y="4238"/>
                      </a:cubicBezTo>
                      <a:cubicBezTo>
                        <a:pt x="67" y="4605"/>
                        <a:pt x="34" y="5006"/>
                        <a:pt x="34" y="5439"/>
                      </a:cubicBezTo>
                      <a:cubicBezTo>
                        <a:pt x="1" y="6040"/>
                        <a:pt x="34" y="6674"/>
                        <a:pt x="134" y="7307"/>
                      </a:cubicBezTo>
                      <a:cubicBezTo>
                        <a:pt x="170" y="7574"/>
                        <a:pt x="385" y="7718"/>
                        <a:pt x="569" y="7718"/>
                      </a:cubicBezTo>
                      <a:cubicBezTo>
                        <a:pt x="730" y="7718"/>
                        <a:pt x="866" y="7608"/>
                        <a:pt x="835" y="7374"/>
                      </a:cubicBezTo>
                      <a:cubicBezTo>
                        <a:pt x="701" y="6407"/>
                        <a:pt x="701" y="5506"/>
                        <a:pt x="801" y="4639"/>
                      </a:cubicBezTo>
                      <a:cubicBezTo>
                        <a:pt x="1489" y="4042"/>
                        <a:pt x="2414" y="3446"/>
                        <a:pt x="3271" y="3446"/>
                      </a:cubicBezTo>
                      <a:cubicBezTo>
                        <a:pt x="3661" y="3446"/>
                        <a:pt x="4037" y="3569"/>
                        <a:pt x="4371" y="3872"/>
                      </a:cubicBezTo>
                      <a:cubicBezTo>
                        <a:pt x="4404" y="3872"/>
                        <a:pt x="4404" y="3872"/>
                        <a:pt x="4404" y="3838"/>
                      </a:cubicBezTo>
                      <a:cubicBezTo>
                        <a:pt x="3994" y="3066"/>
                        <a:pt x="3473" y="2793"/>
                        <a:pt x="2922" y="2793"/>
                      </a:cubicBezTo>
                      <a:cubicBezTo>
                        <a:pt x="2305" y="2793"/>
                        <a:pt x="1649" y="3135"/>
                        <a:pt x="1068" y="3505"/>
                      </a:cubicBezTo>
                      <a:cubicBezTo>
                        <a:pt x="1068" y="3471"/>
                        <a:pt x="1102" y="3471"/>
                        <a:pt x="1102" y="3438"/>
                      </a:cubicBezTo>
                      <a:cubicBezTo>
                        <a:pt x="1462" y="2296"/>
                        <a:pt x="2310" y="396"/>
                        <a:pt x="3718" y="396"/>
                      </a:cubicBezTo>
                      <a:cubicBezTo>
                        <a:pt x="3873" y="396"/>
                        <a:pt x="4035" y="419"/>
                        <a:pt x="4204" y="469"/>
                      </a:cubicBezTo>
                      <a:cubicBezTo>
                        <a:pt x="4204" y="469"/>
                        <a:pt x="4237" y="436"/>
                        <a:pt x="4204" y="436"/>
                      </a:cubicBezTo>
                      <a:cubicBezTo>
                        <a:pt x="3775" y="128"/>
                        <a:pt x="3391" y="0"/>
                        <a:pt x="3045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2" name="Google Shape;1002;p32"/>
                <p:cNvSpPr/>
                <p:nvPr/>
              </p:nvSpPr>
              <p:spPr>
                <a:xfrm>
                  <a:off x="953050" y="1704750"/>
                  <a:ext cx="891500" cy="917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660" h="36719" extrusionOk="0">
                      <a:moveTo>
                        <a:pt x="22305" y="0"/>
                      </a:moveTo>
                      <a:cubicBezTo>
                        <a:pt x="22187" y="0"/>
                        <a:pt x="22068" y="2"/>
                        <a:pt x="21950" y="6"/>
                      </a:cubicBezTo>
                      <a:cubicBezTo>
                        <a:pt x="17113" y="206"/>
                        <a:pt x="12443" y="1006"/>
                        <a:pt x="7840" y="2541"/>
                      </a:cubicBezTo>
                      <a:cubicBezTo>
                        <a:pt x="5171" y="3408"/>
                        <a:pt x="2903" y="5309"/>
                        <a:pt x="1569" y="7778"/>
                      </a:cubicBezTo>
                      <a:cubicBezTo>
                        <a:pt x="101" y="10446"/>
                        <a:pt x="1" y="13582"/>
                        <a:pt x="301" y="16551"/>
                      </a:cubicBezTo>
                      <a:cubicBezTo>
                        <a:pt x="801" y="21054"/>
                        <a:pt x="1969" y="25691"/>
                        <a:pt x="4537" y="29493"/>
                      </a:cubicBezTo>
                      <a:cubicBezTo>
                        <a:pt x="7980" y="34586"/>
                        <a:pt x="13484" y="36718"/>
                        <a:pt x="19292" y="36718"/>
                      </a:cubicBezTo>
                      <a:cubicBezTo>
                        <a:pt x="20294" y="36718"/>
                        <a:pt x="21305" y="36655"/>
                        <a:pt x="22317" y="36532"/>
                      </a:cubicBezTo>
                      <a:lnTo>
                        <a:pt x="22550" y="36498"/>
                      </a:lnTo>
                      <a:cubicBezTo>
                        <a:pt x="28921" y="35698"/>
                        <a:pt x="34992" y="31728"/>
                        <a:pt x="35593" y="24857"/>
                      </a:cubicBezTo>
                      <a:cubicBezTo>
                        <a:pt x="35660" y="24056"/>
                        <a:pt x="35660" y="23256"/>
                        <a:pt x="35559" y="22488"/>
                      </a:cubicBezTo>
                      <a:cubicBezTo>
                        <a:pt x="35026" y="17785"/>
                        <a:pt x="34192" y="13115"/>
                        <a:pt x="33091" y="8512"/>
                      </a:cubicBezTo>
                      <a:cubicBezTo>
                        <a:pt x="31885" y="3491"/>
                        <a:pt x="27397" y="0"/>
                        <a:pt x="22305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3" name="Google Shape;1003;p32"/>
                <p:cNvSpPr/>
                <p:nvPr/>
              </p:nvSpPr>
              <p:spPr>
                <a:xfrm>
                  <a:off x="1566825" y="2331025"/>
                  <a:ext cx="101775" cy="75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71" h="3009" extrusionOk="0">
                      <a:moveTo>
                        <a:pt x="2244" y="0"/>
                      </a:moveTo>
                      <a:cubicBezTo>
                        <a:pt x="2055" y="0"/>
                        <a:pt x="1862" y="33"/>
                        <a:pt x="1668" y="106"/>
                      </a:cubicBezTo>
                      <a:cubicBezTo>
                        <a:pt x="1402" y="206"/>
                        <a:pt x="1168" y="340"/>
                        <a:pt x="935" y="540"/>
                      </a:cubicBezTo>
                      <a:cubicBezTo>
                        <a:pt x="734" y="740"/>
                        <a:pt x="534" y="1007"/>
                        <a:pt x="401" y="1274"/>
                      </a:cubicBezTo>
                      <a:cubicBezTo>
                        <a:pt x="134" y="1807"/>
                        <a:pt x="1" y="2408"/>
                        <a:pt x="1" y="3008"/>
                      </a:cubicBezTo>
                      <a:cubicBezTo>
                        <a:pt x="201" y="2474"/>
                        <a:pt x="434" y="1941"/>
                        <a:pt x="734" y="1540"/>
                      </a:cubicBezTo>
                      <a:cubicBezTo>
                        <a:pt x="1001" y="1140"/>
                        <a:pt x="1368" y="840"/>
                        <a:pt x="1769" y="706"/>
                      </a:cubicBezTo>
                      <a:cubicBezTo>
                        <a:pt x="1969" y="640"/>
                        <a:pt x="2169" y="606"/>
                        <a:pt x="2369" y="606"/>
                      </a:cubicBezTo>
                      <a:cubicBezTo>
                        <a:pt x="2569" y="606"/>
                        <a:pt x="2769" y="640"/>
                        <a:pt x="2969" y="706"/>
                      </a:cubicBezTo>
                      <a:cubicBezTo>
                        <a:pt x="3370" y="873"/>
                        <a:pt x="3770" y="1107"/>
                        <a:pt x="4070" y="1507"/>
                      </a:cubicBezTo>
                      <a:cubicBezTo>
                        <a:pt x="3937" y="940"/>
                        <a:pt x="3603" y="506"/>
                        <a:pt x="3170" y="273"/>
                      </a:cubicBezTo>
                      <a:cubicBezTo>
                        <a:pt x="2893" y="103"/>
                        <a:pt x="2576" y="0"/>
                        <a:pt x="2244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4" name="Google Shape;1004;p32"/>
                <p:cNvSpPr/>
                <p:nvPr/>
              </p:nvSpPr>
              <p:spPr>
                <a:xfrm>
                  <a:off x="1167575" y="2057275"/>
                  <a:ext cx="213300" cy="107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32" h="4307" extrusionOk="0">
                      <a:moveTo>
                        <a:pt x="6911" y="0"/>
                      </a:moveTo>
                      <a:cubicBezTo>
                        <a:pt x="3897" y="0"/>
                        <a:pt x="1155" y="1748"/>
                        <a:pt x="26" y="4184"/>
                      </a:cubicBezTo>
                      <a:cubicBezTo>
                        <a:pt x="0" y="4236"/>
                        <a:pt x="73" y="4307"/>
                        <a:pt x="153" y="4307"/>
                      </a:cubicBezTo>
                      <a:cubicBezTo>
                        <a:pt x="178" y="4307"/>
                        <a:pt x="203" y="4300"/>
                        <a:pt x="226" y="4284"/>
                      </a:cubicBezTo>
                      <a:cubicBezTo>
                        <a:pt x="2261" y="2116"/>
                        <a:pt x="4863" y="1282"/>
                        <a:pt x="8032" y="1015"/>
                      </a:cubicBezTo>
                      <a:cubicBezTo>
                        <a:pt x="8198" y="1015"/>
                        <a:pt x="8399" y="949"/>
                        <a:pt x="8465" y="782"/>
                      </a:cubicBezTo>
                      <a:cubicBezTo>
                        <a:pt x="8499" y="615"/>
                        <a:pt x="8532" y="582"/>
                        <a:pt x="8465" y="415"/>
                      </a:cubicBezTo>
                      <a:cubicBezTo>
                        <a:pt x="8399" y="282"/>
                        <a:pt x="8198" y="115"/>
                        <a:pt x="8032" y="81"/>
                      </a:cubicBezTo>
                      <a:cubicBezTo>
                        <a:pt x="7656" y="27"/>
                        <a:pt x="7281" y="0"/>
                        <a:pt x="6911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5" name="Google Shape;1005;p32"/>
                <p:cNvSpPr/>
                <p:nvPr/>
              </p:nvSpPr>
              <p:spPr>
                <a:xfrm>
                  <a:off x="1571000" y="1977875"/>
                  <a:ext cx="149125" cy="58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65" h="2354" extrusionOk="0">
                      <a:moveTo>
                        <a:pt x="2807" y="1"/>
                      </a:moveTo>
                      <a:cubicBezTo>
                        <a:pt x="1753" y="1"/>
                        <a:pt x="777" y="475"/>
                        <a:pt x="100" y="1490"/>
                      </a:cubicBezTo>
                      <a:cubicBezTo>
                        <a:pt x="34" y="1590"/>
                        <a:pt x="0" y="1823"/>
                        <a:pt x="67" y="1990"/>
                      </a:cubicBezTo>
                      <a:cubicBezTo>
                        <a:pt x="100" y="2157"/>
                        <a:pt x="134" y="2190"/>
                        <a:pt x="234" y="2290"/>
                      </a:cubicBezTo>
                      <a:cubicBezTo>
                        <a:pt x="279" y="2335"/>
                        <a:pt x="331" y="2353"/>
                        <a:pt x="384" y="2353"/>
                      </a:cubicBezTo>
                      <a:cubicBezTo>
                        <a:pt x="448" y="2353"/>
                        <a:pt x="513" y="2327"/>
                        <a:pt x="567" y="2290"/>
                      </a:cubicBezTo>
                      <a:cubicBezTo>
                        <a:pt x="1628" y="1489"/>
                        <a:pt x="2688" y="1012"/>
                        <a:pt x="3858" y="1012"/>
                      </a:cubicBezTo>
                      <a:cubicBezTo>
                        <a:pt x="4491" y="1012"/>
                        <a:pt x="5157" y="1152"/>
                        <a:pt x="5871" y="1456"/>
                      </a:cubicBezTo>
                      <a:cubicBezTo>
                        <a:pt x="5878" y="1460"/>
                        <a:pt x="5885" y="1461"/>
                        <a:pt x="5892" y="1461"/>
                      </a:cubicBezTo>
                      <a:cubicBezTo>
                        <a:pt x="5944" y="1461"/>
                        <a:pt x="5964" y="1349"/>
                        <a:pt x="5905" y="1289"/>
                      </a:cubicBezTo>
                      <a:cubicBezTo>
                        <a:pt x="4934" y="450"/>
                        <a:pt x="3833" y="1"/>
                        <a:pt x="2807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6" name="Google Shape;1006;p32"/>
                <p:cNvSpPr/>
                <p:nvPr/>
              </p:nvSpPr>
              <p:spPr>
                <a:xfrm>
                  <a:off x="1561825" y="2408725"/>
                  <a:ext cx="119275" cy="51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71" h="2040" extrusionOk="0">
                      <a:moveTo>
                        <a:pt x="4771" y="0"/>
                      </a:moveTo>
                      <a:lnTo>
                        <a:pt x="4771" y="0"/>
                      </a:lnTo>
                      <a:cubicBezTo>
                        <a:pt x="4504" y="334"/>
                        <a:pt x="4203" y="667"/>
                        <a:pt x="3870" y="968"/>
                      </a:cubicBezTo>
                      <a:cubicBezTo>
                        <a:pt x="3770" y="1001"/>
                        <a:pt x="3703" y="1068"/>
                        <a:pt x="3636" y="1101"/>
                      </a:cubicBezTo>
                      <a:cubicBezTo>
                        <a:pt x="3336" y="1301"/>
                        <a:pt x="2969" y="1468"/>
                        <a:pt x="2602" y="1568"/>
                      </a:cubicBezTo>
                      <a:cubicBezTo>
                        <a:pt x="2469" y="1601"/>
                        <a:pt x="2335" y="1635"/>
                        <a:pt x="2202" y="1635"/>
                      </a:cubicBezTo>
                      <a:cubicBezTo>
                        <a:pt x="2007" y="1674"/>
                        <a:pt x="1811" y="1690"/>
                        <a:pt x="1616" y="1690"/>
                      </a:cubicBezTo>
                      <a:cubicBezTo>
                        <a:pt x="1478" y="1690"/>
                        <a:pt x="1339" y="1682"/>
                        <a:pt x="1201" y="1668"/>
                      </a:cubicBezTo>
                      <a:cubicBezTo>
                        <a:pt x="768" y="1635"/>
                        <a:pt x="334" y="1501"/>
                        <a:pt x="0" y="1334"/>
                      </a:cubicBezTo>
                      <a:lnTo>
                        <a:pt x="0" y="1334"/>
                      </a:lnTo>
                      <a:cubicBezTo>
                        <a:pt x="101" y="1635"/>
                        <a:pt x="501" y="1868"/>
                        <a:pt x="1001" y="1968"/>
                      </a:cubicBezTo>
                      <a:cubicBezTo>
                        <a:pt x="1218" y="2015"/>
                        <a:pt x="1463" y="2040"/>
                        <a:pt x="1728" y="2040"/>
                      </a:cubicBezTo>
                      <a:cubicBezTo>
                        <a:pt x="2033" y="2040"/>
                        <a:pt x="2363" y="2006"/>
                        <a:pt x="2702" y="1935"/>
                      </a:cubicBezTo>
                      <a:cubicBezTo>
                        <a:pt x="2736" y="1902"/>
                        <a:pt x="2769" y="1902"/>
                        <a:pt x="2802" y="1902"/>
                      </a:cubicBezTo>
                      <a:cubicBezTo>
                        <a:pt x="3069" y="1801"/>
                        <a:pt x="3336" y="1701"/>
                        <a:pt x="3570" y="1568"/>
                      </a:cubicBezTo>
                      <a:cubicBezTo>
                        <a:pt x="3770" y="1468"/>
                        <a:pt x="3937" y="1334"/>
                        <a:pt x="4070" y="1201"/>
                      </a:cubicBezTo>
                      <a:cubicBezTo>
                        <a:pt x="4137" y="1168"/>
                        <a:pt x="4170" y="1101"/>
                        <a:pt x="4203" y="1068"/>
                      </a:cubicBezTo>
                      <a:cubicBezTo>
                        <a:pt x="4537" y="734"/>
                        <a:pt x="4737" y="334"/>
                        <a:pt x="4771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7" name="Google Shape;1007;p32"/>
                <p:cNvSpPr/>
                <p:nvPr/>
              </p:nvSpPr>
              <p:spPr>
                <a:xfrm>
                  <a:off x="1214900" y="2284625"/>
                  <a:ext cx="220875" cy="121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835" h="4856" extrusionOk="0">
                      <a:moveTo>
                        <a:pt x="4357" y="0"/>
                      </a:moveTo>
                      <a:cubicBezTo>
                        <a:pt x="2128" y="0"/>
                        <a:pt x="159" y="1722"/>
                        <a:pt x="1" y="4831"/>
                      </a:cubicBezTo>
                      <a:cubicBezTo>
                        <a:pt x="1" y="4847"/>
                        <a:pt x="9" y="4856"/>
                        <a:pt x="22" y="4856"/>
                      </a:cubicBezTo>
                      <a:cubicBezTo>
                        <a:pt x="34" y="4856"/>
                        <a:pt x="51" y="4847"/>
                        <a:pt x="68" y="4831"/>
                      </a:cubicBezTo>
                      <a:cubicBezTo>
                        <a:pt x="780" y="2442"/>
                        <a:pt x="2847" y="1054"/>
                        <a:pt x="5022" y="1054"/>
                      </a:cubicBezTo>
                      <a:cubicBezTo>
                        <a:pt x="6310" y="1054"/>
                        <a:pt x="7636" y="1541"/>
                        <a:pt x="8740" y="2596"/>
                      </a:cubicBezTo>
                      <a:cubicBezTo>
                        <a:pt x="8747" y="2602"/>
                        <a:pt x="8754" y="2605"/>
                        <a:pt x="8762" y="2605"/>
                      </a:cubicBezTo>
                      <a:cubicBezTo>
                        <a:pt x="8796" y="2605"/>
                        <a:pt x="8834" y="2556"/>
                        <a:pt x="8807" y="2529"/>
                      </a:cubicBezTo>
                      <a:cubicBezTo>
                        <a:pt x="7533" y="807"/>
                        <a:pt x="5884" y="0"/>
                        <a:pt x="4357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8" name="Google Shape;1008;p32"/>
                <p:cNvSpPr/>
                <p:nvPr/>
              </p:nvSpPr>
              <p:spPr>
                <a:xfrm>
                  <a:off x="1360850" y="2259300"/>
                  <a:ext cx="64225" cy="25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9" h="1007" extrusionOk="0">
                      <a:moveTo>
                        <a:pt x="1373" y="0"/>
                      </a:moveTo>
                      <a:cubicBezTo>
                        <a:pt x="937" y="0"/>
                        <a:pt x="455" y="169"/>
                        <a:pt x="34" y="440"/>
                      </a:cubicBezTo>
                      <a:cubicBezTo>
                        <a:pt x="0" y="473"/>
                        <a:pt x="0" y="540"/>
                        <a:pt x="34" y="540"/>
                      </a:cubicBezTo>
                      <a:cubicBezTo>
                        <a:pt x="193" y="506"/>
                        <a:pt x="345" y="491"/>
                        <a:pt x="492" y="491"/>
                      </a:cubicBezTo>
                      <a:cubicBezTo>
                        <a:pt x="1210" y="491"/>
                        <a:pt x="1810" y="841"/>
                        <a:pt x="2502" y="1007"/>
                      </a:cubicBezTo>
                      <a:cubicBezTo>
                        <a:pt x="2536" y="1007"/>
                        <a:pt x="2569" y="940"/>
                        <a:pt x="2569" y="874"/>
                      </a:cubicBezTo>
                      <a:cubicBezTo>
                        <a:pt x="2367" y="251"/>
                        <a:pt x="1904" y="0"/>
                        <a:pt x="1373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9" name="Google Shape;1009;p32"/>
                <p:cNvSpPr/>
                <p:nvPr/>
              </p:nvSpPr>
              <p:spPr>
                <a:xfrm>
                  <a:off x="1666075" y="2177125"/>
                  <a:ext cx="139875" cy="125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595" h="5009" extrusionOk="0">
                      <a:moveTo>
                        <a:pt x="3035" y="1"/>
                      </a:moveTo>
                      <a:cubicBezTo>
                        <a:pt x="1695" y="1"/>
                        <a:pt x="372" y="1793"/>
                        <a:pt x="0" y="4961"/>
                      </a:cubicBezTo>
                      <a:cubicBezTo>
                        <a:pt x="0" y="4985"/>
                        <a:pt x="17" y="5008"/>
                        <a:pt x="38" y="5008"/>
                      </a:cubicBezTo>
                      <a:cubicBezTo>
                        <a:pt x="47" y="5008"/>
                        <a:pt x="57" y="5004"/>
                        <a:pt x="67" y="4994"/>
                      </a:cubicBezTo>
                      <a:cubicBezTo>
                        <a:pt x="618" y="2525"/>
                        <a:pt x="1931" y="1179"/>
                        <a:pt x="3249" y="1179"/>
                      </a:cubicBezTo>
                      <a:cubicBezTo>
                        <a:pt x="4085" y="1179"/>
                        <a:pt x="4923" y="1720"/>
                        <a:pt x="5571" y="2860"/>
                      </a:cubicBezTo>
                      <a:cubicBezTo>
                        <a:pt x="5571" y="2869"/>
                        <a:pt x="5574" y="2873"/>
                        <a:pt x="5577" y="2873"/>
                      </a:cubicBezTo>
                      <a:cubicBezTo>
                        <a:pt x="5585" y="2873"/>
                        <a:pt x="5594" y="2850"/>
                        <a:pt x="5571" y="2826"/>
                      </a:cubicBezTo>
                      <a:cubicBezTo>
                        <a:pt x="4936" y="894"/>
                        <a:pt x="3981" y="1"/>
                        <a:pt x="3035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0" name="Google Shape;1010;p32"/>
                <p:cNvSpPr/>
                <p:nvPr/>
              </p:nvSpPr>
              <p:spPr>
                <a:xfrm>
                  <a:off x="1651250" y="2194250"/>
                  <a:ext cx="36525" cy="42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61" h="1717" extrusionOk="0">
                      <a:moveTo>
                        <a:pt x="1297" y="0"/>
                      </a:moveTo>
                      <a:cubicBezTo>
                        <a:pt x="639" y="0"/>
                        <a:pt x="1" y="483"/>
                        <a:pt x="126" y="1641"/>
                      </a:cubicBezTo>
                      <a:cubicBezTo>
                        <a:pt x="126" y="1668"/>
                        <a:pt x="148" y="1717"/>
                        <a:pt x="174" y="1717"/>
                      </a:cubicBezTo>
                      <a:cubicBezTo>
                        <a:pt x="180" y="1717"/>
                        <a:pt x="186" y="1714"/>
                        <a:pt x="193" y="1708"/>
                      </a:cubicBezTo>
                      <a:cubicBezTo>
                        <a:pt x="593" y="1107"/>
                        <a:pt x="860" y="373"/>
                        <a:pt x="1427" y="73"/>
                      </a:cubicBezTo>
                      <a:cubicBezTo>
                        <a:pt x="1460" y="73"/>
                        <a:pt x="1460" y="6"/>
                        <a:pt x="1427" y="6"/>
                      </a:cubicBezTo>
                      <a:cubicBezTo>
                        <a:pt x="1384" y="2"/>
                        <a:pt x="1341" y="0"/>
                        <a:pt x="1297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1" name="Google Shape;1011;p32"/>
                <p:cNvSpPr/>
                <p:nvPr/>
              </p:nvSpPr>
              <p:spPr>
                <a:xfrm>
                  <a:off x="864650" y="2269675"/>
                  <a:ext cx="262725" cy="297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09" h="11899" extrusionOk="0">
                      <a:moveTo>
                        <a:pt x="4135" y="0"/>
                      </a:moveTo>
                      <a:cubicBezTo>
                        <a:pt x="2988" y="0"/>
                        <a:pt x="1720" y="676"/>
                        <a:pt x="968" y="1759"/>
                      </a:cubicBezTo>
                      <a:cubicBezTo>
                        <a:pt x="134" y="2927"/>
                        <a:pt x="1" y="4395"/>
                        <a:pt x="201" y="5696"/>
                      </a:cubicBezTo>
                      <a:cubicBezTo>
                        <a:pt x="501" y="7764"/>
                        <a:pt x="1602" y="9598"/>
                        <a:pt x="3270" y="10699"/>
                      </a:cubicBezTo>
                      <a:cubicBezTo>
                        <a:pt x="4439" y="11486"/>
                        <a:pt x="5881" y="11898"/>
                        <a:pt x="7376" y="11898"/>
                      </a:cubicBezTo>
                      <a:cubicBezTo>
                        <a:pt x="7971" y="11898"/>
                        <a:pt x="8575" y="11833"/>
                        <a:pt x="9174" y="11700"/>
                      </a:cubicBezTo>
                      <a:cubicBezTo>
                        <a:pt x="9474" y="11633"/>
                        <a:pt x="9808" y="11566"/>
                        <a:pt x="10041" y="11333"/>
                      </a:cubicBezTo>
                      <a:cubicBezTo>
                        <a:pt x="10508" y="10866"/>
                        <a:pt x="10408" y="10165"/>
                        <a:pt x="10275" y="9598"/>
                      </a:cubicBezTo>
                      <a:cubicBezTo>
                        <a:pt x="9674" y="7397"/>
                        <a:pt x="8874" y="5229"/>
                        <a:pt x="7873" y="3227"/>
                      </a:cubicBezTo>
                      <a:cubicBezTo>
                        <a:pt x="7206" y="1893"/>
                        <a:pt x="6105" y="225"/>
                        <a:pt x="4504" y="25"/>
                      </a:cubicBezTo>
                      <a:cubicBezTo>
                        <a:pt x="4383" y="8"/>
                        <a:pt x="4259" y="0"/>
                        <a:pt x="4135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2" name="Google Shape;1012;p32"/>
                <p:cNvSpPr/>
                <p:nvPr/>
              </p:nvSpPr>
              <p:spPr>
                <a:xfrm>
                  <a:off x="903025" y="2377475"/>
                  <a:ext cx="171550" cy="148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62" h="5937" extrusionOk="0">
                      <a:moveTo>
                        <a:pt x="1494" y="0"/>
                      </a:moveTo>
                      <a:cubicBezTo>
                        <a:pt x="933" y="0"/>
                        <a:pt x="408" y="284"/>
                        <a:pt x="0" y="1083"/>
                      </a:cubicBezTo>
                      <a:cubicBezTo>
                        <a:pt x="0" y="1083"/>
                        <a:pt x="0" y="1098"/>
                        <a:pt x="10" y="1098"/>
                      </a:cubicBezTo>
                      <a:cubicBezTo>
                        <a:pt x="15" y="1098"/>
                        <a:pt x="23" y="1094"/>
                        <a:pt x="34" y="1083"/>
                      </a:cubicBezTo>
                      <a:cubicBezTo>
                        <a:pt x="376" y="776"/>
                        <a:pt x="758" y="651"/>
                        <a:pt x="1151" y="651"/>
                      </a:cubicBezTo>
                      <a:cubicBezTo>
                        <a:pt x="2253" y="651"/>
                        <a:pt x="3448" y="1629"/>
                        <a:pt x="4137" y="2318"/>
                      </a:cubicBezTo>
                      <a:cubicBezTo>
                        <a:pt x="4167" y="2348"/>
                        <a:pt x="4170" y="2378"/>
                        <a:pt x="4195" y="2383"/>
                      </a:cubicBezTo>
                      <a:lnTo>
                        <a:pt x="4195" y="2383"/>
                      </a:lnTo>
                      <a:cubicBezTo>
                        <a:pt x="3964" y="2360"/>
                        <a:pt x="3728" y="2344"/>
                        <a:pt x="3495" y="2344"/>
                      </a:cubicBezTo>
                      <a:cubicBezTo>
                        <a:pt x="2421" y="2344"/>
                        <a:pt x="1429" y="2687"/>
                        <a:pt x="1401" y="4219"/>
                      </a:cubicBezTo>
                      <a:cubicBezTo>
                        <a:pt x="1401" y="4219"/>
                        <a:pt x="1401" y="4234"/>
                        <a:pt x="1411" y="4234"/>
                      </a:cubicBezTo>
                      <a:cubicBezTo>
                        <a:pt x="1416" y="4234"/>
                        <a:pt x="1424" y="4230"/>
                        <a:pt x="1435" y="4219"/>
                      </a:cubicBezTo>
                      <a:cubicBezTo>
                        <a:pt x="1753" y="3349"/>
                        <a:pt x="2570" y="3073"/>
                        <a:pt x="3449" y="3073"/>
                      </a:cubicBezTo>
                      <a:cubicBezTo>
                        <a:pt x="3952" y="3073"/>
                        <a:pt x="4476" y="3164"/>
                        <a:pt x="4937" y="3285"/>
                      </a:cubicBezTo>
                      <a:cubicBezTo>
                        <a:pt x="5438" y="3985"/>
                        <a:pt x="5838" y="4819"/>
                        <a:pt x="6138" y="5720"/>
                      </a:cubicBezTo>
                      <a:cubicBezTo>
                        <a:pt x="6193" y="5873"/>
                        <a:pt x="6294" y="5936"/>
                        <a:pt x="6400" y="5936"/>
                      </a:cubicBezTo>
                      <a:cubicBezTo>
                        <a:pt x="6619" y="5936"/>
                        <a:pt x="6862" y="5667"/>
                        <a:pt x="6772" y="5353"/>
                      </a:cubicBezTo>
                      <a:cubicBezTo>
                        <a:pt x="6538" y="4753"/>
                        <a:pt x="6305" y="4152"/>
                        <a:pt x="6005" y="3619"/>
                      </a:cubicBezTo>
                      <a:cubicBezTo>
                        <a:pt x="5804" y="3252"/>
                        <a:pt x="5604" y="2918"/>
                        <a:pt x="5371" y="2618"/>
                      </a:cubicBezTo>
                      <a:cubicBezTo>
                        <a:pt x="4804" y="1851"/>
                        <a:pt x="4137" y="1217"/>
                        <a:pt x="3403" y="750"/>
                      </a:cubicBezTo>
                      <a:cubicBezTo>
                        <a:pt x="2802" y="361"/>
                        <a:pt x="2126" y="0"/>
                        <a:pt x="1494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3" name="Google Shape;1013;p32"/>
                <p:cNvSpPr/>
                <p:nvPr/>
              </p:nvSpPr>
              <p:spPr>
                <a:xfrm>
                  <a:off x="868825" y="1554775"/>
                  <a:ext cx="970725" cy="804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829" h="32195" extrusionOk="0">
                      <a:moveTo>
                        <a:pt x="22317" y="0"/>
                      </a:moveTo>
                      <a:cubicBezTo>
                        <a:pt x="19314" y="34"/>
                        <a:pt x="16346" y="634"/>
                        <a:pt x="13610" y="1735"/>
                      </a:cubicBezTo>
                      <a:cubicBezTo>
                        <a:pt x="11142" y="2769"/>
                        <a:pt x="5038" y="5471"/>
                        <a:pt x="4604" y="10808"/>
                      </a:cubicBezTo>
                      <a:cubicBezTo>
                        <a:pt x="4604" y="10755"/>
                        <a:pt x="4561" y="10732"/>
                        <a:pt x="4489" y="10732"/>
                      </a:cubicBezTo>
                      <a:cubicBezTo>
                        <a:pt x="4110" y="10732"/>
                        <a:pt x="2915" y="11358"/>
                        <a:pt x="2803" y="11442"/>
                      </a:cubicBezTo>
                      <a:cubicBezTo>
                        <a:pt x="2336" y="11876"/>
                        <a:pt x="1869" y="12242"/>
                        <a:pt x="1468" y="12776"/>
                      </a:cubicBezTo>
                      <a:cubicBezTo>
                        <a:pt x="1" y="14811"/>
                        <a:pt x="1" y="17413"/>
                        <a:pt x="501" y="19815"/>
                      </a:cubicBezTo>
                      <a:cubicBezTo>
                        <a:pt x="634" y="20315"/>
                        <a:pt x="768" y="20815"/>
                        <a:pt x="901" y="21316"/>
                      </a:cubicBezTo>
                      <a:cubicBezTo>
                        <a:pt x="1068" y="21816"/>
                        <a:pt x="1235" y="22316"/>
                        <a:pt x="1435" y="22817"/>
                      </a:cubicBezTo>
                      <a:cubicBezTo>
                        <a:pt x="2236" y="24985"/>
                        <a:pt x="3336" y="27020"/>
                        <a:pt x="4737" y="28854"/>
                      </a:cubicBezTo>
                      <a:cubicBezTo>
                        <a:pt x="5236" y="29547"/>
                        <a:pt x="6792" y="32194"/>
                        <a:pt x="7440" y="32194"/>
                      </a:cubicBezTo>
                      <a:cubicBezTo>
                        <a:pt x="7572" y="32194"/>
                        <a:pt x="7667" y="32084"/>
                        <a:pt x="7706" y="31823"/>
                      </a:cubicBezTo>
                      <a:cubicBezTo>
                        <a:pt x="8140" y="29088"/>
                        <a:pt x="9040" y="26519"/>
                        <a:pt x="10175" y="24151"/>
                      </a:cubicBezTo>
                      <a:cubicBezTo>
                        <a:pt x="11109" y="22150"/>
                        <a:pt x="12243" y="20315"/>
                        <a:pt x="13410" y="18680"/>
                      </a:cubicBezTo>
                      <a:cubicBezTo>
                        <a:pt x="16746" y="13944"/>
                        <a:pt x="20282" y="10942"/>
                        <a:pt x="20482" y="10942"/>
                      </a:cubicBezTo>
                      <a:cubicBezTo>
                        <a:pt x="21549" y="11042"/>
                        <a:pt x="24485" y="11575"/>
                        <a:pt x="27754" y="13143"/>
                      </a:cubicBezTo>
                      <a:cubicBezTo>
                        <a:pt x="29055" y="13744"/>
                        <a:pt x="30389" y="14511"/>
                        <a:pt x="31690" y="15445"/>
                      </a:cubicBezTo>
                      <a:cubicBezTo>
                        <a:pt x="34058" y="17179"/>
                        <a:pt x="36327" y="19514"/>
                        <a:pt x="37961" y="22683"/>
                      </a:cubicBezTo>
                      <a:cubicBezTo>
                        <a:pt x="37991" y="22713"/>
                        <a:pt x="38035" y="22730"/>
                        <a:pt x="38076" y="22730"/>
                      </a:cubicBezTo>
                      <a:cubicBezTo>
                        <a:pt x="38128" y="22730"/>
                        <a:pt x="38176" y="22705"/>
                        <a:pt x="38195" y="22650"/>
                      </a:cubicBezTo>
                      <a:cubicBezTo>
                        <a:pt x="38562" y="21216"/>
                        <a:pt x="38795" y="18180"/>
                        <a:pt x="38795" y="17680"/>
                      </a:cubicBezTo>
                      <a:cubicBezTo>
                        <a:pt x="38828" y="15778"/>
                        <a:pt x="38562" y="13877"/>
                        <a:pt x="38061" y="12076"/>
                      </a:cubicBezTo>
                      <a:cubicBezTo>
                        <a:pt x="37928" y="11575"/>
                        <a:pt x="37794" y="11042"/>
                        <a:pt x="37594" y="10541"/>
                      </a:cubicBezTo>
                      <a:cubicBezTo>
                        <a:pt x="37194" y="9307"/>
                        <a:pt x="36627" y="8006"/>
                        <a:pt x="35960" y="6839"/>
                      </a:cubicBezTo>
                      <a:cubicBezTo>
                        <a:pt x="35126" y="5304"/>
                        <a:pt x="34125" y="3903"/>
                        <a:pt x="32924" y="2869"/>
                      </a:cubicBezTo>
                      <a:cubicBezTo>
                        <a:pt x="29955" y="367"/>
                        <a:pt x="25819" y="0"/>
                        <a:pt x="22317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4" name="Google Shape;1014;p32"/>
                <p:cNvSpPr/>
                <p:nvPr/>
              </p:nvSpPr>
              <p:spPr>
                <a:xfrm>
                  <a:off x="881350" y="2049300"/>
                  <a:ext cx="53375" cy="88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35" h="3537" extrusionOk="0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33" y="534"/>
                        <a:pt x="267" y="1034"/>
                        <a:pt x="400" y="1535"/>
                      </a:cubicBezTo>
                      <a:cubicBezTo>
                        <a:pt x="567" y="2035"/>
                        <a:pt x="734" y="2535"/>
                        <a:pt x="934" y="3036"/>
                      </a:cubicBezTo>
                      <a:cubicBezTo>
                        <a:pt x="1334" y="3236"/>
                        <a:pt x="1735" y="3369"/>
                        <a:pt x="2135" y="3536"/>
                      </a:cubicBezTo>
                      <a:cubicBezTo>
                        <a:pt x="2035" y="3036"/>
                        <a:pt x="1935" y="2535"/>
                        <a:pt x="1868" y="2035"/>
                      </a:cubicBezTo>
                      <a:cubicBezTo>
                        <a:pt x="1768" y="1535"/>
                        <a:pt x="1701" y="1001"/>
                        <a:pt x="1668" y="467"/>
                      </a:cubicBezTo>
                      <a:cubicBezTo>
                        <a:pt x="1234" y="367"/>
                        <a:pt x="801" y="267"/>
                        <a:pt x="400" y="134"/>
                      </a:cubicBezTo>
                      <a:cubicBezTo>
                        <a:pt x="267" y="100"/>
                        <a:pt x="133" y="67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5" name="Google Shape;1015;p32"/>
                <p:cNvSpPr/>
                <p:nvPr/>
              </p:nvSpPr>
              <p:spPr>
                <a:xfrm>
                  <a:off x="937200" y="2063475"/>
                  <a:ext cx="103450" cy="96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38" h="3870" extrusionOk="0">
                      <a:moveTo>
                        <a:pt x="1" y="0"/>
                      </a:moveTo>
                      <a:lnTo>
                        <a:pt x="1" y="0"/>
                      </a:lnTo>
                      <a:cubicBezTo>
                        <a:pt x="134" y="1068"/>
                        <a:pt x="368" y="2135"/>
                        <a:pt x="668" y="3136"/>
                      </a:cubicBezTo>
                      <a:cubicBezTo>
                        <a:pt x="668" y="3169"/>
                        <a:pt x="668" y="3203"/>
                        <a:pt x="668" y="3236"/>
                      </a:cubicBezTo>
                      <a:cubicBezTo>
                        <a:pt x="1469" y="3469"/>
                        <a:pt x="2269" y="3670"/>
                        <a:pt x="3070" y="3803"/>
                      </a:cubicBezTo>
                      <a:cubicBezTo>
                        <a:pt x="3270" y="3836"/>
                        <a:pt x="3470" y="3836"/>
                        <a:pt x="3670" y="3870"/>
                      </a:cubicBezTo>
                      <a:cubicBezTo>
                        <a:pt x="3770" y="2602"/>
                        <a:pt x="3937" y="1368"/>
                        <a:pt x="4137" y="134"/>
                      </a:cubicBezTo>
                      <a:lnTo>
                        <a:pt x="4137" y="134"/>
                      </a:lnTo>
                      <a:cubicBezTo>
                        <a:pt x="3608" y="197"/>
                        <a:pt x="3084" y="226"/>
                        <a:pt x="2563" y="226"/>
                      </a:cubicBezTo>
                      <a:cubicBezTo>
                        <a:pt x="1704" y="226"/>
                        <a:pt x="852" y="146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6" name="Google Shape;1016;p32"/>
                <p:cNvSpPr/>
                <p:nvPr/>
              </p:nvSpPr>
              <p:spPr>
                <a:xfrm>
                  <a:off x="1059800" y="2021775"/>
                  <a:ext cx="144300" cy="140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72" h="5638" extrusionOk="0">
                      <a:moveTo>
                        <a:pt x="5771" y="0"/>
                      </a:moveTo>
                      <a:cubicBezTo>
                        <a:pt x="4003" y="768"/>
                        <a:pt x="2135" y="1301"/>
                        <a:pt x="34" y="1668"/>
                      </a:cubicBezTo>
                      <a:cubicBezTo>
                        <a:pt x="34" y="3003"/>
                        <a:pt x="0" y="4303"/>
                        <a:pt x="0" y="5638"/>
                      </a:cubicBezTo>
                      <a:cubicBezTo>
                        <a:pt x="868" y="5638"/>
                        <a:pt x="1702" y="5604"/>
                        <a:pt x="2536" y="5471"/>
                      </a:cubicBezTo>
                      <a:cubicBezTo>
                        <a:pt x="3470" y="3470"/>
                        <a:pt x="4604" y="1635"/>
                        <a:pt x="577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7" name="Google Shape;1017;p32"/>
                <p:cNvSpPr/>
                <p:nvPr/>
              </p:nvSpPr>
              <p:spPr>
                <a:xfrm>
                  <a:off x="1562650" y="1839975"/>
                  <a:ext cx="156800" cy="100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72" h="4037" extrusionOk="0">
                      <a:moveTo>
                        <a:pt x="3103" y="1"/>
                      </a:moveTo>
                      <a:cubicBezTo>
                        <a:pt x="3003" y="67"/>
                        <a:pt x="2903" y="134"/>
                        <a:pt x="2836" y="201"/>
                      </a:cubicBezTo>
                      <a:cubicBezTo>
                        <a:pt x="1869" y="868"/>
                        <a:pt x="968" y="1368"/>
                        <a:pt x="1" y="1735"/>
                      </a:cubicBezTo>
                      <a:cubicBezTo>
                        <a:pt x="1268" y="2336"/>
                        <a:pt x="2636" y="3103"/>
                        <a:pt x="3937" y="4037"/>
                      </a:cubicBezTo>
                      <a:cubicBezTo>
                        <a:pt x="4771" y="3803"/>
                        <a:pt x="5538" y="3470"/>
                        <a:pt x="6272" y="3036"/>
                      </a:cubicBezTo>
                      <a:cubicBezTo>
                        <a:pt x="5905" y="2602"/>
                        <a:pt x="5505" y="2202"/>
                        <a:pt x="5071" y="1802"/>
                      </a:cubicBezTo>
                      <a:cubicBezTo>
                        <a:pt x="4471" y="1235"/>
                        <a:pt x="3804" y="601"/>
                        <a:pt x="3103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8" name="Google Shape;1018;p32"/>
                <p:cNvSpPr/>
                <p:nvPr/>
              </p:nvSpPr>
              <p:spPr>
                <a:xfrm>
                  <a:off x="1749450" y="1724900"/>
                  <a:ext cx="59250" cy="106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70" h="4270" extrusionOk="0">
                      <a:moveTo>
                        <a:pt x="768" y="0"/>
                      </a:moveTo>
                      <a:cubicBezTo>
                        <a:pt x="501" y="334"/>
                        <a:pt x="268" y="601"/>
                        <a:pt x="1" y="901"/>
                      </a:cubicBezTo>
                      <a:cubicBezTo>
                        <a:pt x="801" y="1935"/>
                        <a:pt x="1469" y="3069"/>
                        <a:pt x="2069" y="4270"/>
                      </a:cubicBezTo>
                      <a:cubicBezTo>
                        <a:pt x="2169" y="4070"/>
                        <a:pt x="2269" y="3903"/>
                        <a:pt x="2369" y="3703"/>
                      </a:cubicBezTo>
                      <a:cubicBezTo>
                        <a:pt x="1969" y="2502"/>
                        <a:pt x="1402" y="1201"/>
                        <a:pt x="768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9" name="Google Shape;1019;p32"/>
                <p:cNvSpPr/>
                <p:nvPr/>
              </p:nvSpPr>
              <p:spPr>
                <a:xfrm>
                  <a:off x="1654400" y="1754925"/>
                  <a:ext cx="133450" cy="144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38" h="5771" extrusionOk="0">
                      <a:moveTo>
                        <a:pt x="3503" y="0"/>
                      </a:moveTo>
                      <a:cubicBezTo>
                        <a:pt x="2469" y="1068"/>
                        <a:pt x="1301" y="2035"/>
                        <a:pt x="0" y="2969"/>
                      </a:cubicBezTo>
                      <a:cubicBezTo>
                        <a:pt x="601" y="3403"/>
                        <a:pt x="1134" y="3836"/>
                        <a:pt x="1701" y="4270"/>
                      </a:cubicBezTo>
                      <a:cubicBezTo>
                        <a:pt x="2302" y="4737"/>
                        <a:pt x="2902" y="5237"/>
                        <a:pt x="3503" y="5771"/>
                      </a:cubicBezTo>
                      <a:cubicBezTo>
                        <a:pt x="4203" y="5204"/>
                        <a:pt x="4804" y="4537"/>
                        <a:pt x="5337" y="3836"/>
                      </a:cubicBezTo>
                      <a:cubicBezTo>
                        <a:pt x="4837" y="2502"/>
                        <a:pt x="4236" y="1234"/>
                        <a:pt x="3503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20" name="Google Shape;1020;p32"/>
              <p:cNvSpPr/>
              <p:nvPr/>
            </p:nvSpPr>
            <p:spPr>
              <a:xfrm>
                <a:off x="1426500" y="2425950"/>
                <a:ext cx="130854" cy="130854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4438" extrusionOk="0">
                    <a:moveTo>
                      <a:pt x="2202" y="1"/>
                    </a:moveTo>
                    <a:cubicBezTo>
                      <a:pt x="1002" y="1"/>
                      <a:pt x="1" y="968"/>
                      <a:pt x="1" y="2202"/>
                    </a:cubicBezTo>
                    <a:cubicBezTo>
                      <a:pt x="1" y="3437"/>
                      <a:pt x="1002" y="4437"/>
                      <a:pt x="2202" y="4437"/>
                    </a:cubicBezTo>
                    <a:cubicBezTo>
                      <a:pt x="3437" y="4437"/>
                      <a:pt x="4437" y="3437"/>
                      <a:pt x="4437" y="2202"/>
                    </a:cubicBezTo>
                    <a:cubicBezTo>
                      <a:pt x="4437" y="968"/>
                      <a:pt x="3437" y="1"/>
                      <a:pt x="2202" y="1"/>
                    </a:cubicBezTo>
                    <a:close/>
                  </a:path>
                </a:pathLst>
              </a:custGeom>
              <a:solidFill>
                <a:srgbClr val="E69EA1">
                  <a:alpha val="450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1" name="Google Shape;1021;p32"/>
              <p:cNvSpPr/>
              <p:nvPr/>
            </p:nvSpPr>
            <p:spPr>
              <a:xfrm>
                <a:off x="1784625" y="2328950"/>
                <a:ext cx="107100" cy="107078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4438" extrusionOk="0">
                    <a:moveTo>
                      <a:pt x="2202" y="1"/>
                    </a:moveTo>
                    <a:cubicBezTo>
                      <a:pt x="1002" y="1"/>
                      <a:pt x="1" y="968"/>
                      <a:pt x="1" y="2202"/>
                    </a:cubicBezTo>
                    <a:cubicBezTo>
                      <a:pt x="1" y="3437"/>
                      <a:pt x="1002" y="4437"/>
                      <a:pt x="2202" y="4437"/>
                    </a:cubicBezTo>
                    <a:cubicBezTo>
                      <a:pt x="3437" y="4437"/>
                      <a:pt x="4437" y="3437"/>
                      <a:pt x="4437" y="2202"/>
                    </a:cubicBezTo>
                    <a:cubicBezTo>
                      <a:pt x="4437" y="968"/>
                      <a:pt x="3437" y="1"/>
                      <a:pt x="2202" y="1"/>
                    </a:cubicBezTo>
                    <a:close/>
                  </a:path>
                </a:pathLst>
              </a:custGeom>
              <a:solidFill>
                <a:srgbClr val="E69EA1">
                  <a:alpha val="450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22" name="Google Shape;1022;p32"/>
          <p:cNvGrpSpPr/>
          <p:nvPr/>
        </p:nvGrpSpPr>
        <p:grpSpPr>
          <a:xfrm>
            <a:off x="6668535" y="352430"/>
            <a:ext cx="1327273" cy="1353272"/>
            <a:chOff x="6668535" y="352430"/>
            <a:chExt cx="1327273" cy="1353272"/>
          </a:xfrm>
        </p:grpSpPr>
        <p:sp>
          <p:nvSpPr>
            <p:cNvPr id="1023" name="Google Shape;1023;p32"/>
            <p:cNvSpPr/>
            <p:nvPr/>
          </p:nvSpPr>
          <p:spPr>
            <a:xfrm rot="-1119824" flipH="1">
              <a:off x="6853004" y="503093"/>
              <a:ext cx="955262" cy="981627"/>
            </a:xfrm>
            <a:custGeom>
              <a:avLst/>
              <a:gdLst/>
              <a:ahLst/>
              <a:cxnLst/>
              <a:rect l="l" t="t" r="r" b="b"/>
              <a:pathLst>
                <a:path w="48736" h="50142" extrusionOk="0">
                  <a:moveTo>
                    <a:pt x="24140" y="1"/>
                  </a:moveTo>
                  <a:cubicBezTo>
                    <a:pt x="24133" y="1"/>
                    <a:pt x="24125" y="2"/>
                    <a:pt x="24118" y="5"/>
                  </a:cubicBezTo>
                  <a:cubicBezTo>
                    <a:pt x="22250" y="238"/>
                    <a:pt x="20148" y="1005"/>
                    <a:pt x="19214" y="2740"/>
                  </a:cubicBezTo>
                  <a:cubicBezTo>
                    <a:pt x="18447" y="4241"/>
                    <a:pt x="18447" y="5976"/>
                    <a:pt x="19181" y="7443"/>
                  </a:cubicBezTo>
                  <a:cubicBezTo>
                    <a:pt x="18614" y="7510"/>
                    <a:pt x="18080" y="7610"/>
                    <a:pt x="17546" y="7677"/>
                  </a:cubicBezTo>
                  <a:cubicBezTo>
                    <a:pt x="14778" y="8177"/>
                    <a:pt x="11976" y="8811"/>
                    <a:pt x="9574" y="10546"/>
                  </a:cubicBezTo>
                  <a:cubicBezTo>
                    <a:pt x="8373" y="11413"/>
                    <a:pt x="7206" y="12480"/>
                    <a:pt x="6205" y="13748"/>
                  </a:cubicBezTo>
                  <a:cubicBezTo>
                    <a:pt x="3737" y="16750"/>
                    <a:pt x="1835" y="20186"/>
                    <a:pt x="1602" y="26023"/>
                  </a:cubicBezTo>
                  <a:cubicBezTo>
                    <a:pt x="1568" y="26557"/>
                    <a:pt x="1568" y="27124"/>
                    <a:pt x="1568" y="27691"/>
                  </a:cubicBezTo>
                  <a:cubicBezTo>
                    <a:pt x="1602" y="29426"/>
                    <a:pt x="1768" y="31327"/>
                    <a:pt x="2069" y="33495"/>
                  </a:cubicBezTo>
                  <a:cubicBezTo>
                    <a:pt x="3036" y="33529"/>
                    <a:pt x="4137" y="33529"/>
                    <a:pt x="5304" y="33529"/>
                  </a:cubicBezTo>
                  <a:cubicBezTo>
                    <a:pt x="5404" y="33996"/>
                    <a:pt x="5471" y="34463"/>
                    <a:pt x="5538" y="34930"/>
                  </a:cubicBezTo>
                  <a:cubicBezTo>
                    <a:pt x="5338" y="34863"/>
                    <a:pt x="5138" y="34796"/>
                    <a:pt x="4904" y="34763"/>
                  </a:cubicBezTo>
                  <a:cubicBezTo>
                    <a:pt x="4752" y="34740"/>
                    <a:pt x="4597" y="34729"/>
                    <a:pt x="4441" y="34729"/>
                  </a:cubicBezTo>
                  <a:cubicBezTo>
                    <a:pt x="3222" y="34729"/>
                    <a:pt x="1900" y="35404"/>
                    <a:pt x="1101" y="36497"/>
                  </a:cubicBezTo>
                  <a:cubicBezTo>
                    <a:pt x="167" y="37765"/>
                    <a:pt x="1" y="39333"/>
                    <a:pt x="167" y="40700"/>
                  </a:cubicBezTo>
                  <a:cubicBezTo>
                    <a:pt x="468" y="42935"/>
                    <a:pt x="1602" y="44870"/>
                    <a:pt x="3336" y="46104"/>
                  </a:cubicBezTo>
                  <a:cubicBezTo>
                    <a:pt x="4631" y="47001"/>
                    <a:pt x="6241" y="47469"/>
                    <a:pt x="7918" y="47469"/>
                  </a:cubicBezTo>
                  <a:cubicBezTo>
                    <a:pt x="8488" y="47469"/>
                    <a:pt x="9065" y="47415"/>
                    <a:pt x="9641" y="47305"/>
                  </a:cubicBezTo>
                  <a:cubicBezTo>
                    <a:pt x="9874" y="47272"/>
                    <a:pt x="10108" y="47205"/>
                    <a:pt x="10341" y="47072"/>
                  </a:cubicBezTo>
                  <a:cubicBezTo>
                    <a:pt x="12446" y="49012"/>
                    <a:pt x="15263" y="50141"/>
                    <a:pt x="18282" y="50141"/>
                  </a:cubicBezTo>
                  <a:cubicBezTo>
                    <a:pt x="18326" y="50141"/>
                    <a:pt x="18370" y="50141"/>
                    <a:pt x="18414" y="50141"/>
                  </a:cubicBezTo>
                  <a:cubicBezTo>
                    <a:pt x="23584" y="50040"/>
                    <a:pt x="28554" y="49240"/>
                    <a:pt x="33491" y="47739"/>
                  </a:cubicBezTo>
                  <a:cubicBezTo>
                    <a:pt x="36493" y="46838"/>
                    <a:pt x="38895" y="44803"/>
                    <a:pt x="40329" y="42202"/>
                  </a:cubicBezTo>
                  <a:lnTo>
                    <a:pt x="40363" y="42202"/>
                  </a:lnTo>
                  <a:cubicBezTo>
                    <a:pt x="40540" y="42300"/>
                    <a:pt x="40741" y="42329"/>
                    <a:pt x="40945" y="42329"/>
                  </a:cubicBezTo>
                  <a:cubicBezTo>
                    <a:pt x="41085" y="42329"/>
                    <a:pt x="41227" y="42315"/>
                    <a:pt x="41363" y="42302"/>
                  </a:cubicBezTo>
                  <a:cubicBezTo>
                    <a:pt x="43665" y="42001"/>
                    <a:pt x="45700" y="40867"/>
                    <a:pt x="47001" y="39199"/>
                  </a:cubicBezTo>
                  <a:cubicBezTo>
                    <a:pt x="48268" y="37532"/>
                    <a:pt x="48735" y="35297"/>
                    <a:pt x="48335" y="33095"/>
                  </a:cubicBezTo>
                  <a:cubicBezTo>
                    <a:pt x="48068" y="31727"/>
                    <a:pt x="47401" y="30293"/>
                    <a:pt x="46167" y="29392"/>
                  </a:cubicBezTo>
                  <a:cubicBezTo>
                    <a:pt x="45407" y="28838"/>
                    <a:pt x="44470" y="28549"/>
                    <a:pt x="43574" y="28549"/>
                  </a:cubicBezTo>
                  <a:cubicBezTo>
                    <a:pt x="43015" y="28549"/>
                    <a:pt x="42471" y="28661"/>
                    <a:pt x="41997" y="28892"/>
                  </a:cubicBezTo>
                  <a:cubicBezTo>
                    <a:pt x="41664" y="29059"/>
                    <a:pt x="41363" y="29326"/>
                    <a:pt x="41097" y="29626"/>
                  </a:cubicBezTo>
                  <a:cubicBezTo>
                    <a:pt x="41030" y="29059"/>
                    <a:pt x="40930" y="28525"/>
                    <a:pt x="40863" y="27958"/>
                  </a:cubicBezTo>
                  <a:cubicBezTo>
                    <a:pt x="41764" y="27691"/>
                    <a:pt x="42631" y="27391"/>
                    <a:pt x="43398" y="27124"/>
                  </a:cubicBezTo>
                  <a:cubicBezTo>
                    <a:pt x="43131" y="25356"/>
                    <a:pt x="42798" y="23755"/>
                    <a:pt x="42397" y="22321"/>
                  </a:cubicBezTo>
                  <a:cubicBezTo>
                    <a:pt x="42164" y="21420"/>
                    <a:pt x="41897" y="20553"/>
                    <a:pt x="41597" y="19785"/>
                  </a:cubicBezTo>
                  <a:cubicBezTo>
                    <a:pt x="39629" y="14348"/>
                    <a:pt x="36760" y="11646"/>
                    <a:pt x="33524" y="9511"/>
                  </a:cubicBezTo>
                  <a:cubicBezTo>
                    <a:pt x="32190" y="8611"/>
                    <a:pt x="30789" y="7977"/>
                    <a:pt x="29355" y="7510"/>
                  </a:cubicBezTo>
                  <a:cubicBezTo>
                    <a:pt x="27899" y="7025"/>
                    <a:pt x="26425" y="6855"/>
                    <a:pt x="24957" y="6855"/>
                  </a:cubicBezTo>
                  <a:cubicBezTo>
                    <a:pt x="23599" y="6855"/>
                    <a:pt x="22246" y="7000"/>
                    <a:pt x="20915" y="7176"/>
                  </a:cubicBezTo>
                  <a:cubicBezTo>
                    <a:pt x="20649" y="7210"/>
                    <a:pt x="20382" y="7243"/>
                    <a:pt x="20115" y="7277"/>
                  </a:cubicBezTo>
                  <a:cubicBezTo>
                    <a:pt x="19514" y="4508"/>
                    <a:pt x="22350" y="1873"/>
                    <a:pt x="24218" y="238"/>
                  </a:cubicBezTo>
                  <a:cubicBezTo>
                    <a:pt x="24310" y="177"/>
                    <a:pt x="24232" y="1"/>
                    <a:pt x="24140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47625" dir="2460000" algn="bl" rotWithShape="0">
                <a:schemeClr val="dk1">
                  <a:alpha val="18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24" name="Google Shape;1024;p32"/>
            <p:cNvGrpSpPr/>
            <p:nvPr/>
          </p:nvGrpSpPr>
          <p:grpSpPr>
            <a:xfrm>
              <a:off x="6668535" y="352430"/>
              <a:ext cx="1327273" cy="1353272"/>
              <a:chOff x="6791273" y="469542"/>
              <a:chExt cx="1327273" cy="1353272"/>
            </a:xfrm>
          </p:grpSpPr>
          <p:grpSp>
            <p:nvGrpSpPr>
              <p:cNvPr id="1025" name="Google Shape;1025;p32"/>
              <p:cNvGrpSpPr/>
              <p:nvPr/>
            </p:nvGrpSpPr>
            <p:grpSpPr>
              <a:xfrm rot="-1497512" flipH="1">
                <a:off x="6956948" y="633678"/>
                <a:ext cx="995922" cy="1025000"/>
                <a:chOff x="853879" y="3531065"/>
                <a:chExt cx="1005363" cy="1027001"/>
              </a:xfrm>
            </p:grpSpPr>
            <p:sp>
              <p:nvSpPr>
                <p:cNvPr id="1026" name="Google Shape;1026;p32"/>
                <p:cNvSpPr/>
                <p:nvPr/>
              </p:nvSpPr>
              <p:spPr>
                <a:xfrm rot="-419147">
                  <a:off x="904983" y="4252327"/>
                  <a:ext cx="217653" cy="2503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76" h="12740" extrusionOk="0">
                      <a:moveTo>
                        <a:pt x="4457" y="0"/>
                      </a:moveTo>
                      <a:cubicBezTo>
                        <a:pt x="3233" y="0"/>
                        <a:pt x="1903" y="702"/>
                        <a:pt x="1101" y="1801"/>
                      </a:cubicBezTo>
                      <a:cubicBezTo>
                        <a:pt x="167" y="3035"/>
                        <a:pt x="1" y="4603"/>
                        <a:pt x="167" y="5970"/>
                      </a:cubicBezTo>
                      <a:cubicBezTo>
                        <a:pt x="468" y="8205"/>
                        <a:pt x="1602" y="10140"/>
                        <a:pt x="3336" y="11374"/>
                      </a:cubicBezTo>
                      <a:cubicBezTo>
                        <a:pt x="4631" y="12271"/>
                        <a:pt x="6241" y="12739"/>
                        <a:pt x="7918" y="12739"/>
                      </a:cubicBezTo>
                      <a:cubicBezTo>
                        <a:pt x="8488" y="12739"/>
                        <a:pt x="9065" y="12685"/>
                        <a:pt x="9641" y="12575"/>
                      </a:cubicBezTo>
                      <a:cubicBezTo>
                        <a:pt x="9974" y="12508"/>
                        <a:pt x="10308" y="12442"/>
                        <a:pt x="10575" y="12175"/>
                      </a:cubicBezTo>
                      <a:cubicBezTo>
                        <a:pt x="11075" y="11708"/>
                        <a:pt x="10975" y="10941"/>
                        <a:pt x="10842" y="10340"/>
                      </a:cubicBezTo>
                      <a:cubicBezTo>
                        <a:pt x="10241" y="7972"/>
                        <a:pt x="9474" y="5670"/>
                        <a:pt x="8440" y="3502"/>
                      </a:cubicBezTo>
                      <a:cubicBezTo>
                        <a:pt x="7739" y="2101"/>
                        <a:pt x="6572" y="266"/>
                        <a:pt x="4904" y="33"/>
                      </a:cubicBezTo>
                      <a:cubicBezTo>
                        <a:pt x="4757" y="11"/>
                        <a:pt x="4608" y="0"/>
                        <a:pt x="4457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27" name="Google Shape;1027;p32"/>
                <p:cNvSpPr/>
                <p:nvPr/>
              </p:nvSpPr>
              <p:spPr>
                <a:xfrm rot="-419147">
                  <a:off x="1659230" y="4039672"/>
                  <a:ext cx="184227" cy="2708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75" h="13781" extrusionOk="0">
                      <a:moveTo>
                        <a:pt x="4213" y="1"/>
                      </a:moveTo>
                      <a:cubicBezTo>
                        <a:pt x="3654" y="1"/>
                        <a:pt x="3110" y="113"/>
                        <a:pt x="2636" y="344"/>
                      </a:cubicBezTo>
                      <a:cubicBezTo>
                        <a:pt x="1135" y="1111"/>
                        <a:pt x="568" y="3179"/>
                        <a:pt x="368" y="4747"/>
                      </a:cubicBezTo>
                      <a:cubicBezTo>
                        <a:pt x="34" y="7116"/>
                        <a:pt x="1" y="9551"/>
                        <a:pt x="168" y="11986"/>
                      </a:cubicBezTo>
                      <a:cubicBezTo>
                        <a:pt x="201" y="12619"/>
                        <a:pt x="368" y="13353"/>
                        <a:pt x="968" y="13654"/>
                      </a:cubicBezTo>
                      <a:cubicBezTo>
                        <a:pt x="1166" y="13752"/>
                        <a:pt x="1375" y="13781"/>
                        <a:pt x="1582" y="13781"/>
                      </a:cubicBezTo>
                      <a:cubicBezTo>
                        <a:pt x="1724" y="13781"/>
                        <a:pt x="1866" y="13767"/>
                        <a:pt x="2002" y="13754"/>
                      </a:cubicBezTo>
                      <a:cubicBezTo>
                        <a:pt x="4304" y="13453"/>
                        <a:pt x="6339" y="12319"/>
                        <a:pt x="7606" y="10651"/>
                      </a:cubicBezTo>
                      <a:cubicBezTo>
                        <a:pt x="8907" y="8984"/>
                        <a:pt x="9374" y="6749"/>
                        <a:pt x="8974" y="4547"/>
                      </a:cubicBezTo>
                      <a:cubicBezTo>
                        <a:pt x="8707" y="3179"/>
                        <a:pt x="8040" y="1745"/>
                        <a:pt x="6806" y="844"/>
                      </a:cubicBezTo>
                      <a:cubicBezTo>
                        <a:pt x="6046" y="290"/>
                        <a:pt x="5109" y="1"/>
                        <a:pt x="4213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28" name="Google Shape;1028;p32"/>
                <p:cNvSpPr/>
                <p:nvPr/>
              </p:nvSpPr>
              <p:spPr>
                <a:xfrm rot="-419147">
                  <a:off x="1705641" y="4112418"/>
                  <a:ext cx="105761" cy="139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2" h="7107" extrusionOk="0">
                      <a:moveTo>
                        <a:pt x="4058" y="1"/>
                      </a:moveTo>
                      <a:cubicBezTo>
                        <a:pt x="3288" y="1"/>
                        <a:pt x="2585" y="642"/>
                        <a:pt x="2022" y="1270"/>
                      </a:cubicBezTo>
                      <a:cubicBezTo>
                        <a:pt x="1422" y="1937"/>
                        <a:pt x="955" y="2738"/>
                        <a:pt x="621" y="3605"/>
                      </a:cubicBezTo>
                      <a:cubicBezTo>
                        <a:pt x="488" y="3972"/>
                        <a:pt x="388" y="4372"/>
                        <a:pt x="288" y="4773"/>
                      </a:cubicBezTo>
                      <a:cubicBezTo>
                        <a:pt x="154" y="5373"/>
                        <a:pt x="54" y="5973"/>
                        <a:pt x="21" y="6641"/>
                      </a:cubicBezTo>
                      <a:cubicBezTo>
                        <a:pt x="1" y="6922"/>
                        <a:pt x="247" y="7106"/>
                        <a:pt x="454" y="7106"/>
                      </a:cubicBezTo>
                      <a:cubicBezTo>
                        <a:pt x="590" y="7106"/>
                        <a:pt x="708" y="7026"/>
                        <a:pt x="721" y="6841"/>
                      </a:cubicBezTo>
                      <a:cubicBezTo>
                        <a:pt x="755" y="5873"/>
                        <a:pt x="922" y="4973"/>
                        <a:pt x="1222" y="4139"/>
                      </a:cubicBezTo>
                      <a:cubicBezTo>
                        <a:pt x="1874" y="3755"/>
                        <a:pt x="2692" y="3404"/>
                        <a:pt x="3435" y="3404"/>
                      </a:cubicBezTo>
                      <a:cubicBezTo>
                        <a:pt x="3983" y="3404"/>
                        <a:pt x="4489" y="3595"/>
                        <a:pt x="4858" y="4105"/>
                      </a:cubicBezTo>
                      <a:cubicBezTo>
                        <a:pt x="4858" y="4105"/>
                        <a:pt x="4891" y="4105"/>
                        <a:pt x="4891" y="4072"/>
                      </a:cubicBezTo>
                      <a:cubicBezTo>
                        <a:pt x="4582" y="3049"/>
                        <a:pt x="3961" y="2719"/>
                        <a:pt x="3259" y="2719"/>
                      </a:cubicBezTo>
                      <a:cubicBezTo>
                        <a:pt x="2748" y="2719"/>
                        <a:pt x="2195" y="2894"/>
                        <a:pt x="1689" y="3105"/>
                      </a:cubicBezTo>
                      <a:lnTo>
                        <a:pt x="1722" y="3005"/>
                      </a:lnTo>
                      <a:cubicBezTo>
                        <a:pt x="2283" y="2024"/>
                        <a:pt x="3361" y="526"/>
                        <a:pt x="4620" y="526"/>
                      </a:cubicBezTo>
                      <a:cubicBezTo>
                        <a:pt x="4860" y="526"/>
                        <a:pt x="5107" y="580"/>
                        <a:pt x="5358" y="703"/>
                      </a:cubicBezTo>
                      <a:cubicBezTo>
                        <a:pt x="5358" y="713"/>
                        <a:pt x="5361" y="717"/>
                        <a:pt x="5364" y="717"/>
                      </a:cubicBezTo>
                      <a:cubicBezTo>
                        <a:pt x="5372" y="717"/>
                        <a:pt x="5382" y="693"/>
                        <a:pt x="5358" y="670"/>
                      </a:cubicBezTo>
                      <a:cubicBezTo>
                        <a:pt x="4913" y="189"/>
                        <a:pt x="4476" y="1"/>
                        <a:pt x="405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29" name="Google Shape;1029;p32"/>
                <p:cNvSpPr/>
                <p:nvPr/>
              </p:nvSpPr>
              <p:spPr>
                <a:xfrm rot="-419147">
                  <a:off x="933848" y="4352942"/>
                  <a:ext cx="135984" cy="1155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20" h="5882" extrusionOk="0">
                      <a:moveTo>
                        <a:pt x="1528" y="1"/>
                      </a:moveTo>
                      <a:cubicBezTo>
                        <a:pt x="955" y="1"/>
                        <a:pt x="416" y="287"/>
                        <a:pt x="0" y="1103"/>
                      </a:cubicBezTo>
                      <a:cubicBezTo>
                        <a:pt x="0" y="1103"/>
                        <a:pt x="15" y="1118"/>
                        <a:pt x="25" y="1118"/>
                      </a:cubicBezTo>
                      <a:cubicBezTo>
                        <a:pt x="30" y="1118"/>
                        <a:pt x="33" y="1114"/>
                        <a:pt x="33" y="1103"/>
                      </a:cubicBezTo>
                      <a:cubicBezTo>
                        <a:pt x="373" y="781"/>
                        <a:pt x="759" y="651"/>
                        <a:pt x="1160" y="651"/>
                      </a:cubicBezTo>
                      <a:cubicBezTo>
                        <a:pt x="2254" y="651"/>
                        <a:pt x="3462" y="1621"/>
                        <a:pt x="4170" y="2304"/>
                      </a:cubicBezTo>
                      <a:cubicBezTo>
                        <a:pt x="4170" y="2304"/>
                        <a:pt x="4203" y="2337"/>
                        <a:pt x="4203" y="2371"/>
                      </a:cubicBezTo>
                      <a:cubicBezTo>
                        <a:pt x="3969" y="2347"/>
                        <a:pt x="3730" y="2330"/>
                        <a:pt x="3495" y="2330"/>
                      </a:cubicBezTo>
                      <a:cubicBezTo>
                        <a:pt x="2422" y="2330"/>
                        <a:pt x="1434" y="2673"/>
                        <a:pt x="1434" y="4205"/>
                      </a:cubicBezTo>
                      <a:cubicBezTo>
                        <a:pt x="1434" y="4222"/>
                        <a:pt x="1443" y="4230"/>
                        <a:pt x="1451" y="4230"/>
                      </a:cubicBezTo>
                      <a:cubicBezTo>
                        <a:pt x="1459" y="4230"/>
                        <a:pt x="1468" y="4222"/>
                        <a:pt x="1468" y="4205"/>
                      </a:cubicBezTo>
                      <a:cubicBezTo>
                        <a:pt x="1791" y="3322"/>
                        <a:pt x="2616" y="3051"/>
                        <a:pt x="3510" y="3051"/>
                      </a:cubicBezTo>
                      <a:cubicBezTo>
                        <a:pt x="4000" y="3051"/>
                        <a:pt x="4510" y="3132"/>
                        <a:pt x="4970" y="3238"/>
                      </a:cubicBezTo>
                      <a:cubicBezTo>
                        <a:pt x="5471" y="3939"/>
                        <a:pt x="5904" y="4773"/>
                        <a:pt x="6205" y="5673"/>
                      </a:cubicBezTo>
                      <a:cubicBezTo>
                        <a:pt x="6257" y="5820"/>
                        <a:pt x="6353" y="5881"/>
                        <a:pt x="6454" y="5881"/>
                      </a:cubicBezTo>
                      <a:cubicBezTo>
                        <a:pt x="6673" y="5881"/>
                        <a:pt x="6919" y="5593"/>
                        <a:pt x="6805" y="5273"/>
                      </a:cubicBezTo>
                      <a:cubicBezTo>
                        <a:pt x="6605" y="4672"/>
                        <a:pt x="6338" y="4105"/>
                        <a:pt x="6038" y="3572"/>
                      </a:cubicBezTo>
                      <a:cubicBezTo>
                        <a:pt x="5838" y="3205"/>
                        <a:pt x="5604" y="2871"/>
                        <a:pt x="5371" y="2571"/>
                      </a:cubicBezTo>
                      <a:cubicBezTo>
                        <a:pt x="4804" y="1804"/>
                        <a:pt x="4136" y="1203"/>
                        <a:pt x="3403" y="703"/>
                      </a:cubicBezTo>
                      <a:cubicBezTo>
                        <a:pt x="2812" y="338"/>
                        <a:pt x="2150" y="1"/>
                        <a:pt x="152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0" name="Google Shape;1030;p32"/>
                <p:cNvSpPr/>
                <p:nvPr/>
              </p:nvSpPr>
              <p:spPr>
                <a:xfrm rot="-419147">
                  <a:off x="952097" y="3747271"/>
                  <a:ext cx="756461" cy="7676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495" h="39064" extrusionOk="0">
                      <a:moveTo>
                        <a:pt x="24060" y="0"/>
                      </a:moveTo>
                      <a:cubicBezTo>
                        <a:pt x="24013" y="0"/>
                        <a:pt x="23965" y="1"/>
                        <a:pt x="23917" y="1"/>
                      </a:cubicBezTo>
                      <a:cubicBezTo>
                        <a:pt x="18747" y="101"/>
                        <a:pt x="13743" y="869"/>
                        <a:pt x="8840" y="2403"/>
                      </a:cubicBezTo>
                      <a:cubicBezTo>
                        <a:pt x="3469" y="4037"/>
                        <a:pt x="0" y="9241"/>
                        <a:pt x="534" y="14812"/>
                      </a:cubicBezTo>
                      <a:cubicBezTo>
                        <a:pt x="1001" y="19849"/>
                        <a:pt x="1802" y="24852"/>
                        <a:pt x="2902" y="29789"/>
                      </a:cubicBezTo>
                      <a:cubicBezTo>
                        <a:pt x="4126" y="35213"/>
                        <a:pt x="8924" y="39063"/>
                        <a:pt x="14468" y="39063"/>
                      </a:cubicBezTo>
                      <a:cubicBezTo>
                        <a:pt x="14516" y="39063"/>
                        <a:pt x="14563" y="39063"/>
                        <a:pt x="14611" y="39063"/>
                      </a:cubicBezTo>
                      <a:cubicBezTo>
                        <a:pt x="19781" y="38962"/>
                        <a:pt x="24751" y="38195"/>
                        <a:pt x="29688" y="36661"/>
                      </a:cubicBezTo>
                      <a:cubicBezTo>
                        <a:pt x="35059" y="35026"/>
                        <a:pt x="38494" y="29823"/>
                        <a:pt x="37961" y="24252"/>
                      </a:cubicBezTo>
                      <a:cubicBezTo>
                        <a:pt x="37494" y="19215"/>
                        <a:pt x="36693" y="14211"/>
                        <a:pt x="35592" y="9275"/>
                      </a:cubicBezTo>
                      <a:cubicBezTo>
                        <a:pt x="34402" y="3850"/>
                        <a:pt x="29604" y="0"/>
                        <a:pt x="24060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1" name="Google Shape;1031;p32"/>
                <p:cNvSpPr/>
                <p:nvPr/>
              </p:nvSpPr>
              <p:spPr>
                <a:xfrm rot="-419147">
                  <a:off x="1028830" y="4127347"/>
                  <a:ext cx="164380" cy="865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65" h="4402" extrusionOk="0">
                      <a:moveTo>
                        <a:pt x="6629" y="0"/>
                      </a:moveTo>
                      <a:cubicBezTo>
                        <a:pt x="3662" y="0"/>
                        <a:pt x="1049" y="1794"/>
                        <a:pt x="26" y="4280"/>
                      </a:cubicBezTo>
                      <a:cubicBezTo>
                        <a:pt x="0" y="4331"/>
                        <a:pt x="92" y="4402"/>
                        <a:pt x="167" y="4402"/>
                      </a:cubicBezTo>
                      <a:cubicBezTo>
                        <a:pt x="189" y="4402"/>
                        <a:pt x="210" y="4395"/>
                        <a:pt x="226" y="4380"/>
                      </a:cubicBezTo>
                      <a:cubicBezTo>
                        <a:pt x="2194" y="2145"/>
                        <a:pt x="4729" y="1344"/>
                        <a:pt x="7931" y="1111"/>
                      </a:cubicBezTo>
                      <a:cubicBezTo>
                        <a:pt x="8098" y="1111"/>
                        <a:pt x="8298" y="1044"/>
                        <a:pt x="8332" y="877"/>
                      </a:cubicBezTo>
                      <a:cubicBezTo>
                        <a:pt x="8365" y="710"/>
                        <a:pt x="8365" y="644"/>
                        <a:pt x="8298" y="477"/>
                      </a:cubicBezTo>
                      <a:cubicBezTo>
                        <a:pt x="8265" y="310"/>
                        <a:pt x="8065" y="143"/>
                        <a:pt x="7898" y="110"/>
                      </a:cubicBezTo>
                      <a:cubicBezTo>
                        <a:pt x="7470" y="36"/>
                        <a:pt x="7046" y="0"/>
                        <a:pt x="6629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2" name="Google Shape;1032;p32"/>
                <p:cNvSpPr/>
                <p:nvPr/>
              </p:nvSpPr>
              <p:spPr>
                <a:xfrm rot="-419147">
                  <a:off x="1447646" y="4019492"/>
                  <a:ext cx="176760" cy="59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95" h="3008" extrusionOk="0">
                      <a:moveTo>
                        <a:pt x="3254" y="1"/>
                      </a:moveTo>
                      <a:cubicBezTo>
                        <a:pt x="2298" y="1"/>
                        <a:pt x="1317" y="187"/>
                        <a:pt x="368" y="588"/>
                      </a:cubicBezTo>
                      <a:cubicBezTo>
                        <a:pt x="201" y="688"/>
                        <a:pt x="68" y="888"/>
                        <a:pt x="34" y="1055"/>
                      </a:cubicBezTo>
                      <a:cubicBezTo>
                        <a:pt x="1" y="1222"/>
                        <a:pt x="34" y="1288"/>
                        <a:pt x="101" y="1422"/>
                      </a:cubicBezTo>
                      <a:cubicBezTo>
                        <a:pt x="179" y="1551"/>
                        <a:pt x="316" y="1600"/>
                        <a:pt x="452" y="1600"/>
                      </a:cubicBezTo>
                      <a:cubicBezTo>
                        <a:pt x="491" y="1600"/>
                        <a:pt x="530" y="1596"/>
                        <a:pt x="568" y="1589"/>
                      </a:cubicBezTo>
                      <a:cubicBezTo>
                        <a:pt x="1543" y="1423"/>
                        <a:pt x="2473" y="1328"/>
                        <a:pt x="3364" y="1328"/>
                      </a:cubicBezTo>
                      <a:cubicBezTo>
                        <a:pt x="5340" y="1328"/>
                        <a:pt x="7129" y="1794"/>
                        <a:pt x="8807" y="2990"/>
                      </a:cubicBezTo>
                      <a:cubicBezTo>
                        <a:pt x="8826" y="3002"/>
                        <a:pt x="8845" y="3008"/>
                        <a:pt x="8862" y="3008"/>
                      </a:cubicBezTo>
                      <a:cubicBezTo>
                        <a:pt x="8939" y="3008"/>
                        <a:pt x="8995" y="2904"/>
                        <a:pt x="8941" y="2823"/>
                      </a:cubicBezTo>
                      <a:cubicBezTo>
                        <a:pt x="7715" y="1079"/>
                        <a:pt x="5557" y="1"/>
                        <a:pt x="325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3" name="Google Shape;1033;p32"/>
                <p:cNvSpPr/>
                <p:nvPr/>
              </p:nvSpPr>
              <p:spPr>
                <a:xfrm rot="-419147">
                  <a:off x="882689" y="3667190"/>
                  <a:ext cx="822684" cy="5239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865" h="26664" extrusionOk="0">
                      <a:moveTo>
                        <a:pt x="23418" y="1"/>
                      </a:moveTo>
                      <a:cubicBezTo>
                        <a:pt x="22056" y="1"/>
                        <a:pt x="20694" y="146"/>
                        <a:pt x="19348" y="322"/>
                      </a:cubicBezTo>
                      <a:cubicBezTo>
                        <a:pt x="18814" y="389"/>
                        <a:pt x="18247" y="489"/>
                        <a:pt x="17680" y="589"/>
                      </a:cubicBezTo>
                      <a:cubicBezTo>
                        <a:pt x="17113" y="656"/>
                        <a:pt x="16546" y="756"/>
                        <a:pt x="15979" y="823"/>
                      </a:cubicBezTo>
                      <a:cubicBezTo>
                        <a:pt x="13210" y="1323"/>
                        <a:pt x="10442" y="1957"/>
                        <a:pt x="8040" y="3692"/>
                      </a:cubicBezTo>
                      <a:cubicBezTo>
                        <a:pt x="6806" y="4559"/>
                        <a:pt x="5672" y="5626"/>
                        <a:pt x="4638" y="6860"/>
                      </a:cubicBezTo>
                      <a:cubicBezTo>
                        <a:pt x="2203" y="9896"/>
                        <a:pt x="268" y="13332"/>
                        <a:pt x="34" y="19169"/>
                      </a:cubicBezTo>
                      <a:cubicBezTo>
                        <a:pt x="34" y="19703"/>
                        <a:pt x="1" y="20270"/>
                        <a:pt x="34" y="20837"/>
                      </a:cubicBezTo>
                      <a:cubicBezTo>
                        <a:pt x="34" y="22572"/>
                        <a:pt x="201" y="24473"/>
                        <a:pt x="535" y="26608"/>
                      </a:cubicBezTo>
                      <a:cubicBezTo>
                        <a:pt x="1199" y="26647"/>
                        <a:pt x="1921" y="26663"/>
                        <a:pt x="2686" y="26663"/>
                      </a:cubicBezTo>
                      <a:cubicBezTo>
                        <a:pt x="3227" y="26663"/>
                        <a:pt x="3790" y="26655"/>
                        <a:pt x="4371" y="26641"/>
                      </a:cubicBezTo>
                      <a:cubicBezTo>
                        <a:pt x="4471" y="25574"/>
                        <a:pt x="4604" y="24540"/>
                        <a:pt x="4771" y="23506"/>
                      </a:cubicBezTo>
                      <a:cubicBezTo>
                        <a:pt x="4838" y="22939"/>
                        <a:pt x="4938" y="22438"/>
                        <a:pt x="5005" y="22005"/>
                      </a:cubicBezTo>
                      <a:cubicBezTo>
                        <a:pt x="5171" y="21071"/>
                        <a:pt x="5305" y="20370"/>
                        <a:pt x="5472" y="19770"/>
                      </a:cubicBezTo>
                      <a:cubicBezTo>
                        <a:pt x="5772" y="18435"/>
                        <a:pt x="6105" y="17535"/>
                        <a:pt x="6672" y="15500"/>
                      </a:cubicBezTo>
                      <a:cubicBezTo>
                        <a:pt x="6708" y="15430"/>
                        <a:pt x="6780" y="15387"/>
                        <a:pt x="6840" y="15387"/>
                      </a:cubicBezTo>
                      <a:cubicBezTo>
                        <a:pt x="6895" y="15387"/>
                        <a:pt x="6939" y="15421"/>
                        <a:pt x="6939" y="15500"/>
                      </a:cubicBezTo>
                      <a:cubicBezTo>
                        <a:pt x="6772" y="17535"/>
                        <a:pt x="6839" y="18502"/>
                        <a:pt x="6906" y="19803"/>
                      </a:cubicBezTo>
                      <a:cubicBezTo>
                        <a:pt x="6939" y="20504"/>
                        <a:pt x="7006" y="21304"/>
                        <a:pt x="7039" y="22405"/>
                      </a:cubicBezTo>
                      <a:cubicBezTo>
                        <a:pt x="7073" y="22772"/>
                        <a:pt x="7073" y="23206"/>
                        <a:pt x="7073" y="23673"/>
                      </a:cubicBezTo>
                      <a:cubicBezTo>
                        <a:pt x="7106" y="24640"/>
                        <a:pt x="7173" y="25574"/>
                        <a:pt x="7239" y="26541"/>
                      </a:cubicBezTo>
                      <a:cubicBezTo>
                        <a:pt x="8941" y="26441"/>
                        <a:pt x="10742" y="26308"/>
                        <a:pt x="12610" y="26108"/>
                      </a:cubicBezTo>
                      <a:cubicBezTo>
                        <a:pt x="12710" y="25074"/>
                        <a:pt x="12810" y="24106"/>
                        <a:pt x="12877" y="23139"/>
                      </a:cubicBezTo>
                      <a:cubicBezTo>
                        <a:pt x="12977" y="21971"/>
                        <a:pt x="13077" y="20837"/>
                        <a:pt x="13177" y="19736"/>
                      </a:cubicBezTo>
                      <a:cubicBezTo>
                        <a:pt x="13244" y="18669"/>
                        <a:pt x="13310" y="17668"/>
                        <a:pt x="13344" y="16667"/>
                      </a:cubicBezTo>
                      <a:cubicBezTo>
                        <a:pt x="13344" y="16576"/>
                        <a:pt x="13404" y="16524"/>
                        <a:pt x="13459" y="16524"/>
                      </a:cubicBezTo>
                      <a:cubicBezTo>
                        <a:pt x="13503" y="16524"/>
                        <a:pt x="13544" y="16559"/>
                        <a:pt x="13544" y="16634"/>
                      </a:cubicBezTo>
                      <a:cubicBezTo>
                        <a:pt x="13644" y="17601"/>
                        <a:pt x="13744" y="18636"/>
                        <a:pt x="13811" y="19703"/>
                      </a:cubicBezTo>
                      <a:cubicBezTo>
                        <a:pt x="13878" y="20837"/>
                        <a:pt x="13911" y="22005"/>
                        <a:pt x="13978" y="23206"/>
                      </a:cubicBezTo>
                      <a:cubicBezTo>
                        <a:pt x="14011" y="24106"/>
                        <a:pt x="14011" y="25007"/>
                        <a:pt x="14044" y="25941"/>
                      </a:cubicBezTo>
                      <a:cubicBezTo>
                        <a:pt x="15345" y="25807"/>
                        <a:pt x="16713" y="25641"/>
                        <a:pt x="18047" y="25440"/>
                      </a:cubicBezTo>
                      <a:cubicBezTo>
                        <a:pt x="18047" y="24740"/>
                        <a:pt x="18047" y="24006"/>
                        <a:pt x="18047" y="23339"/>
                      </a:cubicBezTo>
                      <a:cubicBezTo>
                        <a:pt x="18047" y="22972"/>
                        <a:pt x="18047" y="22638"/>
                        <a:pt x="18047" y="22305"/>
                      </a:cubicBezTo>
                      <a:cubicBezTo>
                        <a:pt x="18047" y="22105"/>
                        <a:pt x="18186" y="21994"/>
                        <a:pt x="18328" y="21994"/>
                      </a:cubicBezTo>
                      <a:cubicBezTo>
                        <a:pt x="18447" y="21994"/>
                        <a:pt x="18569" y="22071"/>
                        <a:pt x="18614" y="22238"/>
                      </a:cubicBezTo>
                      <a:cubicBezTo>
                        <a:pt x="18714" y="22572"/>
                        <a:pt x="18781" y="22939"/>
                        <a:pt x="18881" y="23306"/>
                      </a:cubicBezTo>
                      <a:cubicBezTo>
                        <a:pt x="19015" y="23939"/>
                        <a:pt x="19148" y="24607"/>
                        <a:pt x="19248" y="25274"/>
                      </a:cubicBezTo>
                      <a:cubicBezTo>
                        <a:pt x="21283" y="25007"/>
                        <a:pt x="23318" y="24673"/>
                        <a:pt x="25286" y="24340"/>
                      </a:cubicBezTo>
                      <a:cubicBezTo>
                        <a:pt x="25152" y="23773"/>
                        <a:pt x="25052" y="23239"/>
                        <a:pt x="24985" y="22705"/>
                      </a:cubicBezTo>
                      <a:cubicBezTo>
                        <a:pt x="24952" y="22438"/>
                        <a:pt x="24919" y="22171"/>
                        <a:pt x="24885" y="21905"/>
                      </a:cubicBezTo>
                      <a:cubicBezTo>
                        <a:pt x="24885" y="21707"/>
                        <a:pt x="24992" y="21615"/>
                        <a:pt x="25112" y="21615"/>
                      </a:cubicBezTo>
                      <a:cubicBezTo>
                        <a:pt x="25213" y="21615"/>
                        <a:pt x="25324" y="21682"/>
                        <a:pt x="25386" y="21805"/>
                      </a:cubicBezTo>
                      <a:cubicBezTo>
                        <a:pt x="25486" y="22038"/>
                        <a:pt x="25619" y="22272"/>
                        <a:pt x="25753" y="22538"/>
                      </a:cubicBezTo>
                      <a:cubicBezTo>
                        <a:pt x="25986" y="23005"/>
                        <a:pt x="26253" y="23506"/>
                        <a:pt x="26520" y="24106"/>
                      </a:cubicBezTo>
                      <a:cubicBezTo>
                        <a:pt x="28121" y="23806"/>
                        <a:pt x="29722" y="23506"/>
                        <a:pt x="31223" y="23172"/>
                      </a:cubicBezTo>
                      <a:cubicBezTo>
                        <a:pt x="31090" y="22505"/>
                        <a:pt x="30956" y="21838"/>
                        <a:pt x="30823" y="21204"/>
                      </a:cubicBezTo>
                      <a:cubicBezTo>
                        <a:pt x="30489" y="19736"/>
                        <a:pt x="30122" y="18369"/>
                        <a:pt x="29722" y="17001"/>
                      </a:cubicBezTo>
                      <a:cubicBezTo>
                        <a:pt x="29455" y="16134"/>
                        <a:pt x="29188" y="15300"/>
                        <a:pt x="28855" y="14466"/>
                      </a:cubicBezTo>
                      <a:cubicBezTo>
                        <a:pt x="28774" y="14244"/>
                        <a:pt x="28913" y="14108"/>
                        <a:pt x="29071" y="14108"/>
                      </a:cubicBezTo>
                      <a:cubicBezTo>
                        <a:pt x="29176" y="14108"/>
                        <a:pt x="29289" y="14167"/>
                        <a:pt x="29355" y="14299"/>
                      </a:cubicBezTo>
                      <a:cubicBezTo>
                        <a:pt x="29789" y="15066"/>
                        <a:pt x="30223" y="15900"/>
                        <a:pt x="30623" y="16768"/>
                      </a:cubicBezTo>
                      <a:cubicBezTo>
                        <a:pt x="31223" y="17968"/>
                        <a:pt x="31790" y="19269"/>
                        <a:pt x="32324" y="20637"/>
                      </a:cubicBezTo>
                      <a:cubicBezTo>
                        <a:pt x="32591" y="21304"/>
                        <a:pt x="32858" y="22038"/>
                        <a:pt x="33125" y="22739"/>
                      </a:cubicBezTo>
                      <a:cubicBezTo>
                        <a:pt x="34159" y="22505"/>
                        <a:pt x="35159" y="22272"/>
                        <a:pt x="36127" y="22005"/>
                      </a:cubicBezTo>
                      <a:cubicBezTo>
                        <a:pt x="35793" y="21071"/>
                        <a:pt x="35460" y="20170"/>
                        <a:pt x="35126" y="19269"/>
                      </a:cubicBezTo>
                      <a:cubicBezTo>
                        <a:pt x="34659" y="18068"/>
                        <a:pt x="34192" y="16901"/>
                        <a:pt x="33725" y="15800"/>
                      </a:cubicBezTo>
                      <a:cubicBezTo>
                        <a:pt x="32758" y="13532"/>
                        <a:pt x="31757" y="11464"/>
                        <a:pt x="30489" y="9629"/>
                      </a:cubicBezTo>
                      <a:cubicBezTo>
                        <a:pt x="30419" y="9535"/>
                        <a:pt x="30498" y="9440"/>
                        <a:pt x="30586" y="9440"/>
                      </a:cubicBezTo>
                      <a:cubicBezTo>
                        <a:pt x="30622" y="9440"/>
                        <a:pt x="30660" y="9457"/>
                        <a:pt x="30690" y="9496"/>
                      </a:cubicBezTo>
                      <a:cubicBezTo>
                        <a:pt x="32291" y="11197"/>
                        <a:pt x="33625" y="13165"/>
                        <a:pt x="34926" y="15367"/>
                      </a:cubicBezTo>
                      <a:cubicBezTo>
                        <a:pt x="35493" y="16334"/>
                        <a:pt x="36060" y="17335"/>
                        <a:pt x="36627" y="18369"/>
                      </a:cubicBezTo>
                      <a:cubicBezTo>
                        <a:pt x="36894" y="18902"/>
                        <a:pt x="37161" y="19436"/>
                        <a:pt x="37461" y="19970"/>
                      </a:cubicBezTo>
                      <a:cubicBezTo>
                        <a:pt x="37728" y="20470"/>
                        <a:pt x="37961" y="20937"/>
                        <a:pt x="38228" y="21438"/>
                      </a:cubicBezTo>
                      <a:cubicBezTo>
                        <a:pt x="39563" y="21071"/>
                        <a:pt x="40797" y="20670"/>
                        <a:pt x="41864" y="20270"/>
                      </a:cubicBezTo>
                      <a:cubicBezTo>
                        <a:pt x="41597" y="18502"/>
                        <a:pt x="41264" y="16901"/>
                        <a:pt x="40863" y="15467"/>
                      </a:cubicBezTo>
                      <a:cubicBezTo>
                        <a:pt x="40630" y="14566"/>
                        <a:pt x="40363" y="13732"/>
                        <a:pt x="40063" y="12931"/>
                      </a:cubicBezTo>
                      <a:cubicBezTo>
                        <a:pt x="38095" y="7494"/>
                        <a:pt x="35226" y="4792"/>
                        <a:pt x="31990" y="2657"/>
                      </a:cubicBezTo>
                      <a:cubicBezTo>
                        <a:pt x="30623" y="1757"/>
                        <a:pt x="29222" y="1123"/>
                        <a:pt x="27821" y="656"/>
                      </a:cubicBezTo>
                      <a:cubicBezTo>
                        <a:pt x="26365" y="171"/>
                        <a:pt x="24891" y="1"/>
                        <a:pt x="23418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4" name="Google Shape;1034;p32"/>
                <p:cNvSpPr/>
                <p:nvPr/>
              </p:nvSpPr>
              <p:spPr>
                <a:xfrm rot="-419147">
                  <a:off x="902877" y="4089217"/>
                  <a:ext cx="58363" cy="452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70" h="2302" extrusionOk="0">
                      <a:moveTo>
                        <a:pt x="0" y="0"/>
                      </a:moveTo>
                      <a:cubicBezTo>
                        <a:pt x="0" y="534"/>
                        <a:pt x="0" y="1101"/>
                        <a:pt x="0" y="1668"/>
                      </a:cubicBezTo>
                      <a:cubicBezTo>
                        <a:pt x="801" y="1935"/>
                        <a:pt x="1601" y="2135"/>
                        <a:pt x="2402" y="2302"/>
                      </a:cubicBezTo>
                      <a:cubicBezTo>
                        <a:pt x="2569" y="1668"/>
                        <a:pt x="2769" y="1034"/>
                        <a:pt x="2969" y="401"/>
                      </a:cubicBezTo>
                      <a:cubicBezTo>
                        <a:pt x="1968" y="334"/>
                        <a:pt x="1001" y="200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5" name="Google Shape;1035;p32"/>
                <p:cNvSpPr/>
                <p:nvPr/>
              </p:nvSpPr>
              <p:spPr>
                <a:xfrm rot="-419147">
                  <a:off x="965263" y="4091627"/>
                  <a:ext cx="45256" cy="465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3" h="2369" extrusionOk="0">
                      <a:moveTo>
                        <a:pt x="468" y="0"/>
                      </a:moveTo>
                      <a:cubicBezTo>
                        <a:pt x="301" y="667"/>
                        <a:pt x="134" y="1335"/>
                        <a:pt x="1" y="2002"/>
                      </a:cubicBezTo>
                      <a:cubicBezTo>
                        <a:pt x="101" y="2035"/>
                        <a:pt x="168" y="2035"/>
                        <a:pt x="268" y="2068"/>
                      </a:cubicBezTo>
                      <a:cubicBezTo>
                        <a:pt x="801" y="2169"/>
                        <a:pt x="1335" y="2269"/>
                        <a:pt x="1836" y="2369"/>
                      </a:cubicBezTo>
                      <a:cubicBezTo>
                        <a:pt x="2002" y="1435"/>
                        <a:pt x="2169" y="734"/>
                        <a:pt x="2303" y="134"/>
                      </a:cubicBezTo>
                      <a:cubicBezTo>
                        <a:pt x="2036" y="100"/>
                        <a:pt x="1735" y="100"/>
                        <a:pt x="1469" y="67"/>
                      </a:cubicBezTo>
                      <a:cubicBezTo>
                        <a:pt x="1135" y="67"/>
                        <a:pt x="801" y="34"/>
                        <a:pt x="468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6" name="Google Shape;1036;p32"/>
                <p:cNvSpPr/>
                <p:nvPr/>
              </p:nvSpPr>
              <p:spPr>
                <a:xfrm rot="-419147">
                  <a:off x="1039063" y="4086925"/>
                  <a:ext cx="28867" cy="544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69" h="2769" extrusionOk="0">
                      <a:moveTo>
                        <a:pt x="1" y="0"/>
                      </a:moveTo>
                      <a:lnTo>
                        <a:pt x="1" y="0"/>
                      </a:lnTo>
                      <a:cubicBezTo>
                        <a:pt x="68" y="701"/>
                        <a:pt x="101" y="1501"/>
                        <a:pt x="134" y="2602"/>
                      </a:cubicBezTo>
                      <a:cubicBezTo>
                        <a:pt x="501" y="2635"/>
                        <a:pt x="868" y="2702"/>
                        <a:pt x="1235" y="2769"/>
                      </a:cubicBezTo>
                      <a:cubicBezTo>
                        <a:pt x="1268" y="1868"/>
                        <a:pt x="1369" y="934"/>
                        <a:pt x="1469" y="33"/>
                      </a:cubicBezTo>
                      <a:cubicBezTo>
                        <a:pt x="968" y="33"/>
                        <a:pt x="501" y="33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7" name="Google Shape;1037;p32"/>
                <p:cNvSpPr/>
                <p:nvPr/>
              </p:nvSpPr>
              <p:spPr>
                <a:xfrm rot="-419147">
                  <a:off x="1130083" y="4074293"/>
                  <a:ext cx="32149" cy="668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36" h="3403" extrusionOk="0">
                      <a:moveTo>
                        <a:pt x="1635" y="0"/>
                      </a:moveTo>
                      <a:lnTo>
                        <a:pt x="1635" y="0"/>
                      </a:lnTo>
                      <a:cubicBezTo>
                        <a:pt x="1168" y="34"/>
                        <a:pt x="668" y="34"/>
                        <a:pt x="201" y="67"/>
                      </a:cubicBezTo>
                      <a:cubicBezTo>
                        <a:pt x="134" y="1134"/>
                        <a:pt x="34" y="2202"/>
                        <a:pt x="1" y="3269"/>
                      </a:cubicBezTo>
                      <a:cubicBezTo>
                        <a:pt x="468" y="3303"/>
                        <a:pt x="901" y="3369"/>
                        <a:pt x="1368" y="3403"/>
                      </a:cubicBezTo>
                      <a:cubicBezTo>
                        <a:pt x="1468" y="2235"/>
                        <a:pt x="1568" y="1101"/>
                        <a:pt x="1635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8" name="Google Shape;1038;p32"/>
                <p:cNvSpPr/>
                <p:nvPr/>
              </p:nvSpPr>
              <p:spPr>
                <a:xfrm rot="-419147">
                  <a:off x="1075263" y="4082084"/>
                  <a:ext cx="46553" cy="609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69" h="3103" extrusionOk="0">
                      <a:moveTo>
                        <a:pt x="101" y="0"/>
                      </a:moveTo>
                      <a:cubicBezTo>
                        <a:pt x="67" y="968"/>
                        <a:pt x="1" y="1902"/>
                        <a:pt x="1" y="2836"/>
                      </a:cubicBezTo>
                      <a:cubicBezTo>
                        <a:pt x="668" y="2936"/>
                        <a:pt x="1335" y="3003"/>
                        <a:pt x="2035" y="3103"/>
                      </a:cubicBezTo>
                      <a:cubicBezTo>
                        <a:pt x="2069" y="2035"/>
                        <a:pt x="2235" y="1001"/>
                        <a:pt x="2369" y="0"/>
                      </a:cubicBezTo>
                      <a:cubicBezTo>
                        <a:pt x="1857" y="0"/>
                        <a:pt x="1361" y="15"/>
                        <a:pt x="859" y="15"/>
                      </a:cubicBezTo>
                      <a:cubicBezTo>
                        <a:pt x="608" y="15"/>
                        <a:pt x="356" y="12"/>
                        <a:pt x="1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9" name="Google Shape;1039;p32"/>
                <p:cNvSpPr/>
                <p:nvPr/>
              </p:nvSpPr>
              <p:spPr>
                <a:xfrm rot="-419147">
                  <a:off x="1221641" y="4045491"/>
                  <a:ext cx="93754" cy="845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71" h="4304" extrusionOk="0">
                      <a:moveTo>
                        <a:pt x="4103" y="1"/>
                      </a:moveTo>
                      <a:cubicBezTo>
                        <a:pt x="3870" y="34"/>
                        <a:pt x="3636" y="68"/>
                        <a:pt x="3369" y="101"/>
                      </a:cubicBezTo>
                      <a:cubicBezTo>
                        <a:pt x="2235" y="234"/>
                        <a:pt x="1134" y="368"/>
                        <a:pt x="0" y="468"/>
                      </a:cubicBezTo>
                      <a:cubicBezTo>
                        <a:pt x="100" y="1735"/>
                        <a:pt x="134" y="3003"/>
                        <a:pt x="134" y="4271"/>
                      </a:cubicBezTo>
                      <a:cubicBezTo>
                        <a:pt x="667" y="4304"/>
                        <a:pt x="1234" y="4304"/>
                        <a:pt x="1802" y="4304"/>
                      </a:cubicBezTo>
                      <a:cubicBezTo>
                        <a:pt x="1802" y="3937"/>
                        <a:pt x="1802" y="3603"/>
                        <a:pt x="1802" y="3270"/>
                      </a:cubicBezTo>
                      <a:cubicBezTo>
                        <a:pt x="1802" y="3070"/>
                        <a:pt x="1940" y="2959"/>
                        <a:pt x="2083" y="2959"/>
                      </a:cubicBezTo>
                      <a:cubicBezTo>
                        <a:pt x="2202" y="2959"/>
                        <a:pt x="2323" y="3036"/>
                        <a:pt x="2369" y="3203"/>
                      </a:cubicBezTo>
                      <a:cubicBezTo>
                        <a:pt x="2435" y="3537"/>
                        <a:pt x="2535" y="3904"/>
                        <a:pt x="2602" y="4271"/>
                      </a:cubicBezTo>
                      <a:cubicBezTo>
                        <a:pt x="2969" y="4271"/>
                        <a:pt x="3303" y="4237"/>
                        <a:pt x="3670" y="4237"/>
                      </a:cubicBezTo>
                      <a:cubicBezTo>
                        <a:pt x="4036" y="4204"/>
                        <a:pt x="4403" y="4171"/>
                        <a:pt x="4770" y="4137"/>
                      </a:cubicBezTo>
                      <a:cubicBezTo>
                        <a:pt x="4604" y="2736"/>
                        <a:pt x="4470" y="1335"/>
                        <a:pt x="4103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0" name="Google Shape;1040;p32"/>
                <p:cNvSpPr/>
                <p:nvPr/>
              </p:nvSpPr>
              <p:spPr>
                <a:xfrm rot="-419147">
                  <a:off x="1305345" y="4014014"/>
                  <a:ext cx="118004" cy="100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05" h="5104" extrusionOk="0">
                      <a:moveTo>
                        <a:pt x="5170" y="0"/>
                      </a:moveTo>
                      <a:cubicBezTo>
                        <a:pt x="3469" y="400"/>
                        <a:pt x="1768" y="701"/>
                        <a:pt x="0" y="967"/>
                      </a:cubicBezTo>
                      <a:cubicBezTo>
                        <a:pt x="500" y="2302"/>
                        <a:pt x="701" y="3703"/>
                        <a:pt x="967" y="5104"/>
                      </a:cubicBezTo>
                      <a:cubicBezTo>
                        <a:pt x="2068" y="5004"/>
                        <a:pt x="3202" y="4837"/>
                        <a:pt x="4336" y="4670"/>
                      </a:cubicBezTo>
                      <a:cubicBezTo>
                        <a:pt x="4303" y="4403"/>
                        <a:pt x="4270" y="4136"/>
                        <a:pt x="4270" y="3870"/>
                      </a:cubicBezTo>
                      <a:cubicBezTo>
                        <a:pt x="4252" y="3677"/>
                        <a:pt x="4354" y="3585"/>
                        <a:pt x="4474" y="3585"/>
                      </a:cubicBezTo>
                      <a:cubicBezTo>
                        <a:pt x="4583" y="3585"/>
                        <a:pt x="4707" y="3660"/>
                        <a:pt x="4770" y="3803"/>
                      </a:cubicBezTo>
                      <a:cubicBezTo>
                        <a:pt x="4870" y="4003"/>
                        <a:pt x="4970" y="4237"/>
                        <a:pt x="5137" y="4537"/>
                      </a:cubicBezTo>
                      <a:cubicBezTo>
                        <a:pt x="5404" y="4470"/>
                        <a:pt x="5704" y="4403"/>
                        <a:pt x="6004" y="4337"/>
                      </a:cubicBezTo>
                      <a:cubicBezTo>
                        <a:pt x="5737" y="2902"/>
                        <a:pt x="5471" y="1434"/>
                        <a:pt x="517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1" name="Google Shape;1041;p32"/>
                <p:cNvSpPr/>
                <p:nvPr/>
              </p:nvSpPr>
              <p:spPr>
                <a:xfrm rot="-419147">
                  <a:off x="1421415" y="3982264"/>
                  <a:ext cx="80628" cy="990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3" h="5038" extrusionOk="0">
                      <a:moveTo>
                        <a:pt x="3002" y="0"/>
                      </a:moveTo>
                      <a:cubicBezTo>
                        <a:pt x="2001" y="267"/>
                        <a:pt x="1001" y="534"/>
                        <a:pt x="0" y="768"/>
                      </a:cubicBezTo>
                      <a:cubicBezTo>
                        <a:pt x="467" y="2169"/>
                        <a:pt x="867" y="3603"/>
                        <a:pt x="1234" y="5037"/>
                      </a:cubicBezTo>
                      <a:cubicBezTo>
                        <a:pt x="2202" y="4804"/>
                        <a:pt x="3169" y="4504"/>
                        <a:pt x="4103" y="4170"/>
                      </a:cubicBezTo>
                      <a:cubicBezTo>
                        <a:pt x="3769" y="2736"/>
                        <a:pt x="3436" y="1335"/>
                        <a:pt x="3002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2" name="Google Shape;1042;p32"/>
                <p:cNvSpPr/>
                <p:nvPr/>
              </p:nvSpPr>
              <p:spPr>
                <a:xfrm rot="-419147">
                  <a:off x="1174962" y="4065233"/>
                  <a:ext cx="36727" cy="734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9" h="3737" extrusionOk="0">
                      <a:moveTo>
                        <a:pt x="1835" y="1"/>
                      </a:moveTo>
                      <a:lnTo>
                        <a:pt x="1835" y="1"/>
                      </a:lnTo>
                      <a:cubicBezTo>
                        <a:pt x="1234" y="34"/>
                        <a:pt x="601" y="101"/>
                        <a:pt x="0" y="134"/>
                      </a:cubicBezTo>
                      <a:cubicBezTo>
                        <a:pt x="67" y="1268"/>
                        <a:pt x="100" y="2436"/>
                        <a:pt x="134" y="3637"/>
                      </a:cubicBezTo>
                      <a:cubicBezTo>
                        <a:pt x="701" y="3670"/>
                        <a:pt x="1234" y="3703"/>
                        <a:pt x="1768" y="3737"/>
                      </a:cubicBezTo>
                      <a:cubicBezTo>
                        <a:pt x="1835" y="2502"/>
                        <a:pt x="1868" y="1235"/>
                        <a:pt x="18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3" name="Google Shape;1043;p32"/>
                <p:cNvSpPr/>
                <p:nvPr/>
              </p:nvSpPr>
              <p:spPr>
                <a:xfrm rot="-419147">
                  <a:off x="1534290" y="3945968"/>
                  <a:ext cx="47221" cy="760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03" h="3870" extrusionOk="0">
                      <a:moveTo>
                        <a:pt x="1001" y="0"/>
                      </a:moveTo>
                      <a:cubicBezTo>
                        <a:pt x="901" y="34"/>
                        <a:pt x="768" y="100"/>
                        <a:pt x="667" y="134"/>
                      </a:cubicBezTo>
                      <a:cubicBezTo>
                        <a:pt x="434" y="200"/>
                        <a:pt x="200" y="267"/>
                        <a:pt x="0" y="334"/>
                      </a:cubicBezTo>
                      <a:cubicBezTo>
                        <a:pt x="567" y="1435"/>
                        <a:pt x="1168" y="2535"/>
                        <a:pt x="1601" y="3736"/>
                      </a:cubicBezTo>
                      <a:cubicBezTo>
                        <a:pt x="1635" y="3803"/>
                        <a:pt x="1635" y="3836"/>
                        <a:pt x="1668" y="3870"/>
                      </a:cubicBezTo>
                      <a:cubicBezTo>
                        <a:pt x="1902" y="3736"/>
                        <a:pt x="2135" y="3603"/>
                        <a:pt x="2402" y="3469"/>
                      </a:cubicBezTo>
                      <a:cubicBezTo>
                        <a:pt x="1935" y="2268"/>
                        <a:pt x="1501" y="1101"/>
                        <a:pt x="10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4" name="Google Shape;1044;p32"/>
                <p:cNvSpPr/>
                <p:nvPr/>
              </p:nvSpPr>
              <p:spPr>
                <a:xfrm rot="-419147">
                  <a:off x="1494996" y="3959871"/>
                  <a:ext cx="60996" cy="852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4" h="4337" extrusionOk="0">
                      <a:moveTo>
                        <a:pt x="1535" y="1"/>
                      </a:moveTo>
                      <a:cubicBezTo>
                        <a:pt x="1035" y="167"/>
                        <a:pt x="535" y="301"/>
                        <a:pt x="1" y="468"/>
                      </a:cubicBezTo>
                      <a:cubicBezTo>
                        <a:pt x="601" y="1668"/>
                        <a:pt x="1168" y="2969"/>
                        <a:pt x="1702" y="4337"/>
                      </a:cubicBezTo>
                      <a:cubicBezTo>
                        <a:pt x="2169" y="4137"/>
                        <a:pt x="2636" y="3937"/>
                        <a:pt x="3103" y="3703"/>
                      </a:cubicBezTo>
                      <a:cubicBezTo>
                        <a:pt x="2636" y="2436"/>
                        <a:pt x="2069" y="1235"/>
                        <a:pt x="15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5" name="Google Shape;1045;p32"/>
                <p:cNvSpPr/>
                <p:nvPr/>
              </p:nvSpPr>
              <p:spPr>
                <a:xfrm rot="-419147">
                  <a:off x="1574180" y="3916536"/>
                  <a:ext cx="59680" cy="740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37" h="3770" extrusionOk="0">
                      <a:moveTo>
                        <a:pt x="1869" y="0"/>
                      </a:moveTo>
                      <a:cubicBezTo>
                        <a:pt x="1268" y="267"/>
                        <a:pt x="635" y="534"/>
                        <a:pt x="1" y="768"/>
                      </a:cubicBezTo>
                      <a:cubicBezTo>
                        <a:pt x="568" y="1735"/>
                        <a:pt x="1135" y="2736"/>
                        <a:pt x="1702" y="3770"/>
                      </a:cubicBezTo>
                      <a:cubicBezTo>
                        <a:pt x="2136" y="3503"/>
                        <a:pt x="2603" y="3236"/>
                        <a:pt x="3036" y="2936"/>
                      </a:cubicBezTo>
                      <a:cubicBezTo>
                        <a:pt x="3003" y="2836"/>
                        <a:pt x="2970" y="2736"/>
                        <a:pt x="2936" y="2669"/>
                      </a:cubicBezTo>
                      <a:cubicBezTo>
                        <a:pt x="2536" y="1802"/>
                        <a:pt x="2202" y="901"/>
                        <a:pt x="186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6" name="Google Shape;1046;p32"/>
                <p:cNvSpPr/>
                <p:nvPr/>
              </p:nvSpPr>
              <p:spPr>
                <a:xfrm rot="-419147">
                  <a:off x="1615645" y="3877752"/>
                  <a:ext cx="71470" cy="839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7" h="4271" extrusionOk="0">
                      <a:moveTo>
                        <a:pt x="2836" y="0"/>
                      </a:moveTo>
                      <a:cubicBezTo>
                        <a:pt x="1902" y="534"/>
                        <a:pt x="968" y="1035"/>
                        <a:pt x="1" y="1468"/>
                      </a:cubicBezTo>
                      <a:cubicBezTo>
                        <a:pt x="434" y="2402"/>
                        <a:pt x="834" y="3336"/>
                        <a:pt x="1235" y="4270"/>
                      </a:cubicBezTo>
                      <a:cubicBezTo>
                        <a:pt x="2069" y="3736"/>
                        <a:pt x="2869" y="3169"/>
                        <a:pt x="3636" y="2536"/>
                      </a:cubicBezTo>
                      <a:cubicBezTo>
                        <a:pt x="3403" y="1635"/>
                        <a:pt x="3136" y="801"/>
                        <a:pt x="2836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7" name="Google Shape;1047;p32"/>
                <p:cNvSpPr/>
                <p:nvPr/>
              </p:nvSpPr>
              <p:spPr>
                <a:xfrm rot="-419147">
                  <a:off x="1174688" y="3537598"/>
                  <a:ext cx="117218" cy="160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65" h="8150" extrusionOk="0">
                      <a:moveTo>
                        <a:pt x="5794" y="1"/>
                      </a:moveTo>
                      <a:cubicBezTo>
                        <a:pt x="5787" y="1"/>
                        <a:pt x="5779" y="2"/>
                        <a:pt x="5772" y="5"/>
                      </a:cubicBezTo>
                      <a:cubicBezTo>
                        <a:pt x="3904" y="238"/>
                        <a:pt x="1802" y="1005"/>
                        <a:pt x="868" y="2740"/>
                      </a:cubicBezTo>
                      <a:cubicBezTo>
                        <a:pt x="1" y="4441"/>
                        <a:pt x="101" y="6409"/>
                        <a:pt x="1135" y="7977"/>
                      </a:cubicBezTo>
                      <a:cubicBezTo>
                        <a:pt x="1212" y="8098"/>
                        <a:pt x="1332" y="8150"/>
                        <a:pt x="1455" y="8150"/>
                      </a:cubicBezTo>
                      <a:cubicBezTo>
                        <a:pt x="1703" y="8150"/>
                        <a:pt x="1958" y="7934"/>
                        <a:pt x="1869" y="7643"/>
                      </a:cubicBezTo>
                      <a:cubicBezTo>
                        <a:pt x="902" y="4741"/>
                        <a:pt x="3937" y="1939"/>
                        <a:pt x="5872" y="238"/>
                      </a:cubicBezTo>
                      <a:cubicBezTo>
                        <a:pt x="5964" y="177"/>
                        <a:pt x="5886" y="1"/>
                        <a:pt x="579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48" name="Google Shape;1048;p32"/>
              <p:cNvSpPr/>
              <p:nvPr/>
            </p:nvSpPr>
            <p:spPr>
              <a:xfrm rot="1129148" flipH="1">
                <a:off x="7578502" y="1354616"/>
                <a:ext cx="80629" cy="77134"/>
              </a:xfrm>
              <a:custGeom>
                <a:avLst/>
                <a:gdLst/>
                <a:ahLst/>
                <a:cxnLst/>
                <a:rect l="l" t="t" r="r" b="b"/>
                <a:pathLst>
                  <a:path w="3737" h="3543" extrusionOk="0">
                    <a:moveTo>
                      <a:pt x="1753" y="0"/>
                    </a:moveTo>
                    <a:cubicBezTo>
                      <a:pt x="1575" y="0"/>
                      <a:pt x="1399" y="27"/>
                      <a:pt x="1235" y="73"/>
                    </a:cubicBezTo>
                    <a:cubicBezTo>
                      <a:pt x="734" y="207"/>
                      <a:pt x="267" y="507"/>
                      <a:pt x="1" y="1007"/>
                    </a:cubicBezTo>
                    <a:cubicBezTo>
                      <a:pt x="401" y="707"/>
                      <a:pt x="835" y="574"/>
                      <a:pt x="1268" y="540"/>
                    </a:cubicBezTo>
                    <a:cubicBezTo>
                      <a:pt x="1322" y="536"/>
                      <a:pt x="1377" y="534"/>
                      <a:pt x="1431" y="534"/>
                    </a:cubicBezTo>
                    <a:cubicBezTo>
                      <a:pt x="1809" y="534"/>
                      <a:pt x="2177" y="636"/>
                      <a:pt x="2469" y="841"/>
                    </a:cubicBezTo>
                    <a:cubicBezTo>
                      <a:pt x="2803" y="1107"/>
                      <a:pt x="3069" y="1474"/>
                      <a:pt x="3236" y="1941"/>
                    </a:cubicBezTo>
                    <a:cubicBezTo>
                      <a:pt x="3403" y="2408"/>
                      <a:pt x="3503" y="2975"/>
                      <a:pt x="3570" y="3543"/>
                    </a:cubicBezTo>
                    <a:cubicBezTo>
                      <a:pt x="3703" y="2975"/>
                      <a:pt x="3737" y="2375"/>
                      <a:pt x="3603" y="1775"/>
                    </a:cubicBezTo>
                    <a:cubicBezTo>
                      <a:pt x="3570" y="1474"/>
                      <a:pt x="3436" y="1174"/>
                      <a:pt x="3303" y="941"/>
                    </a:cubicBezTo>
                    <a:cubicBezTo>
                      <a:pt x="3136" y="674"/>
                      <a:pt x="2936" y="440"/>
                      <a:pt x="2703" y="307"/>
                    </a:cubicBezTo>
                    <a:cubicBezTo>
                      <a:pt x="2421" y="90"/>
                      <a:pt x="2083" y="0"/>
                      <a:pt x="175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9" name="Google Shape;1049;p32"/>
              <p:cNvSpPr/>
              <p:nvPr/>
            </p:nvSpPr>
            <p:spPr>
              <a:xfrm rot="1129148" flipH="1">
                <a:off x="7271332" y="1303010"/>
                <a:ext cx="195996" cy="96836"/>
              </a:xfrm>
              <a:custGeom>
                <a:avLst/>
                <a:gdLst/>
                <a:ahLst/>
                <a:cxnLst/>
                <a:rect l="l" t="t" r="r" b="b"/>
                <a:pathLst>
                  <a:path w="9084" h="4448" extrusionOk="0">
                    <a:moveTo>
                      <a:pt x="4838" y="0"/>
                    </a:moveTo>
                    <a:cubicBezTo>
                      <a:pt x="3392" y="0"/>
                      <a:pt x="1679" y="537"/>
                      <a:pt x="31" y="1712"/>
                    </a:cubicBezTo>
                    <a:cubicBezTo>
                      <a:pt x="8" y="1736"/>
                      <a:pt x="1" y="1759"/>
                      <a:pt x="22" y="1759"/>
                    </a:cubicBezTo>
                    <a:cubicBezTo>
                      <a:pt x="31" y="1759"/>
                      <a:pt x="45" y="1755"/>
                      <a:pt x="65" y="1746"/>
                    </a:cubicBezTo>
                    <a:cubicBezTo>
                      <a:pt x="1303" y="1095"/>
                      <a:pt x="2569" y="797"/>
                      <a:pt x="3718" y="797"/>
                    </a:cubicBezTo>
                    <a:cubicBezTo>
                      <a:pt x="6220" y="797"/>
                      <a:pt x="8172" y="2207"/>
                      <a:pt x="8104" y="4448"/>
                    </a:cubicBezTo>
                    <a:cubicBezTo>
                      <a:pt x="8104" y="4448"/>
                      <a:pt x="8137" y="4448"/>
                      <a:pt x="8170" y="4414"/>
                    </a:cubicBezTo>
                    <a:cubicBezTo>
                      <a:pt x="9084" y="1652"/>
                      <a:pt x="7373" y="0"/>
                      <a:pt x="4838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0" name="Google Shape;1050;p32"/>
              <p:cNvSpPr/>
              <p:nvPr/>
            </p:nvSpPr>
            <p:spPr>
              <a:xfrm rot="1129148" flipH="1">
                <a:off x="7398374" y="1295680"/>
                <a:ext cx="59053" cy="15936"/>
              </a:xfrm>
              <a:custGeom>
                <a:avLst/>
                <a:gdLst/>
                <a:ahLst/>
                <a:cxnLst/>
                <a:rect l="l" t="t" r="r" b="b"/>
                <a:pathLst>
                  <a:path w="2737" h="732" extrusionOk="0">
                    <a:moveTo>
                      <a:pt x="1304" y="1"/>
                    </a:moveTo>
                    <a:cubicBezTo>
                      <a:pt x="836" y="1"/>
                      <a:pt x="372" y="179"/>
                      <a:pt x="1" y="631"/>
                    </a:cubicBezTo>
                    <a:cubicBezTo>
                      <a:pt x="1" y="664"/>
                      <a:pt x="1" y="731"/>
                      <a:pt x="34" y="731"/>
                    </a:cubicBezTo>
                    <a:cubicBezTo>
                      <a:pt x="693" y="658"/>
                      <a:pt x="1335" y="477"/>
                      <a:pt x="1971" y="477"/>
                    </a:cubicBezTo>
                    <a:cubicBezTo>
                      <a:pt x="2204" y="477"/>
                      <a:pt x="2437" y="502"/>
                      <a:pt x="2669" y="564"/>
                    </a:cubicBezTo>
                    <a:cubicBezTo>
                      <a:pt x="2736" y="564"/>
                      <a:pt x="2736" y="531"/>
                      <a:pt x="2703" y="498"/>
                    </a:cubicBezTo>
                    <a:cubicBezTo>
                      <a:pt x="2307" y="205"/>
                      <a:pt x="1804" y="1"/>
                      <a:pt x="1304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1" name="Google Shape;1051;p32"/>
              <p:cNvSpPr/>
              <p:nvPr/>
            </p:nvSpPr>
            <p:spPr>
              <a:xfrm rot="1129148" flipH="1">
                <a:off x="7680558" y="1224798"/>
                <a:ext cx="115129" cy="130755"/>
              </a:xfrm>
              <a:custGeom>
                <a:avLst/>
                <a:gdLst/>
                <a:ahLst/>
                <a:cxnLst/>
                <a:rect l="l" t="t" r="r" b="b"/>
                <a:pathLst>
                  <a:path w="5336" h="6006" extrusionOk="0">
                    <a:moveTo>
                      <a:pt x="2492" y="0"/>
                    </a:moveTo>
                    <a:cubicBezTo>
                      <a:pt x="1717" y="0"/>
                      <a:pt x="843" y="529"/>
                      <a:pt x="0" y="1714"/>
                    </a:cubicBezTo>
                    <a:cubicBezTo>
                      <a:pt x="0" y="1747"/>
                      <a:pt x="0" y="1781"/>
                      <a:pt x="0" y="1781"/>
                    </a:cubicBezTo>
                    <a:cubicBezTo>
                      <a:pt x="617" y="1234"/>
                      <a:pt x="1251" y="981"/>
                      <a:pt x="1846" y="981"/>
                    </a:cubicBezTo>
                    <a:cubicBezTo>
                      <a:pt x="3504" y="981"/>
                      <a:pt x="4868" y="2941"/>
                      <a:pt x="4770" y="5984"/>
                    </a:cubicBezTo>
                    <a:cubicBezTo>
                      <a:pt x="4770" y="5997"/>
                      <a:pt x="4782" y="6006"/>
                      <a:pt x="4795" y="6006"/>
                    </a:cubicBezTo>
                    <a:cubicBezTo>
                      <a:pt x="4814" y="6006"/>
                      <a:pt x="4837" y="5989"/>
                      <a:pt x="4837" y="5950"/>
                    </a:cubicBezTo>
                    <a:cubicBezTo>
                      <a:pt x="5336" y="2389"/>
                      <a:pt x="4138" y="0"/>
                      <a:pt x="2492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2" name="Google Shape;1052;p32"/>
              <p:cNvSpPr/>
              <p:nvPr/>
            </p:nvSpPr>
            <p:spPr>
              <a:xfrm rot="1129148" flipH="1">
                <a:off x="7663646" y="1240544"/>
                <a:ext cx="28825" cy="45348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2083" extrusionOk="0">
                    <a:moveTo>
                      <a:pt x="68" y="1"/>
                    </a:moveTo>
                    <a:cubicBezTo>
                      <a:pt x="34" y="1"/>
                      <a:pt x="1" y="34"/>
                      <a:pt x="34" y="67"/>
                    </a:cubicBezTo>
                    <a:cubicBezTo>
                      <a:pt x="501" y="568"/>
                      <a:pt x="568" y="1368"/>
                      <a:pt x="835" y="2069"/>
                    </a:cubicBezTo>
                    <a:cubicBezTo>
                      <a:pt x="835" y="2078"/>
                      <a:pt x="841" y="2082"/>
                      <a:pt x="849" y="2082"/>
                    </a:cubicBezTo>
                    <a:cubicBezTo>
                      <a:pt x="868" y="2082"/>
                      <a:pt x="902" y="2059"/>
                      <a:pt x="902" y="2035"/>
                    </a:cubicBezTo>
                    <a:cubicBezTo>
                      <a:pt x="1335" y="935"/>
                      <a:pt x="735" y="201"/>
                      <a:pt x="68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3" name="Google Shape;1053;p32"/>
              <p:cNvSpPr/>
              <p:nvPr/>
            </p:nvSpPr>
            <p:spPr>
              <a:xfrm rot="1129148" flipH="1">
                <a:off x="7379500" y="1363116"/>
                <a:ext cx="335074" cy="180240"/>
              </a:xfrm>
              <a:custGeom>
                <a:avLst/>
                <a:gdLst/>
                <a:ahLst/>
                <a:cxnLst/>
                <a:rect l="l" t="t" r="r" b="b"/>
                <a:pathLst>
                  <a:path w="15530" h="8279" extrusionOk="0">
                    <a:moveTo>
                      <a:pt x="171" y="0"/>
                    </a:moveTo>
                    <a:cubicBezTo>
                      <a:pt x="84" y="0"/>
                      <a:pt x="1" y="101"/>
                      <a:pt x="51" y="202"/>
                    </a:cubicBezTo>
                    <a:cubicBezTo>
                      <a:pt x="919" y="1770"/>
                      <a:pt x="2120" y="3237"/>
                      <a:pt x="3587" y="4538"/>
                    </a:cubicBezTo>
                    <a:cubicBezTo>
                      <a:pt x="4988" y="5806"/>
                      <a:pt x="6723" y="7140"/>
                      <a:pt x="8758" y="7941"/>
                    </a:cubicBezTo>
                    <a:cubicBezTo>
                      <a:pt x="9184" y="8123"/>
                      <a:pt x="9667" y="8278"/>
                      <a:pt x="10230" y="8278"/>
                    </a:cubicBezTo>
                    <a:cubicBezTo>
                      <a:pt x="10283" y="8278"/>
                      <a:pt x="10337" y="8277"/>
                      <a:pt x="10392" y="8274"/>
                    </a:cubicBezTo>
                    <a:cubicBezTo>
                      <a:pt x="12427" y="8174"/>
                      <a:pt x="14362" y="6440"/>
                      <a:pt x="15462" y="5139"/>
                    </a:cubicBezTo>
                    <a:cubicBezTo>
                      <a:pt x="15529" y="5072"/>
                      <a:pt x="15462" y="4938"/>
                      <a:pt x="15362" y="4938"/>
                    </a:cubicBezTo>
                    <a:cubicBezTo>
                      <a:pt x="14583" y="5039"/>
                      <a:pt x="13795" y="5090"/>
                      <a:pt x="13007" y="5090"/>
                    </a:cubicBezTo>
                    <a:cubicBezTo>
                      <a:pt x="10928" y="5090"/>
                      <a:pt x="8839" y="4739"/>
                      <a:pt x="6856" y="4038"/>
                    </a:cubicBezTo>
                    <a:cubicBezTo>
                      <a:pt x="4421" y="3204"/>
                      <a:pt x="2153" y="1803"/>
                      <a:pt x="252" y="35"/>
                    </a:cubicBezTo>
                    <a:cubicBezTo>
                      <a:pt x="227" y="11"/>
                      <a:pt x="199" y="0"/>
                      <a:pt x="17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4" name="Google Shape;1054;p32"/>
              <p:cNvSpPr/>
              <p:nvPr/>
            </p:nvSpPr>
            <p:spPr>
              <a:xfrm rot="1129148" flipH="1">
                <a:off x="7416626" y="1369269"/>
                <a:ext cx="296928" cy="180240"/>
              </a:xfrm>
              <a:custGeom>
                <a:avLst/>
                <a:gdLst/>
                <a:ahLst/>
                <a:cxnLst/>
                <a:rect l="l" t="t" r="r" b="b"/>
                <a:pathLst>
                  <a:path w="13762" h="8279" extrusionOk="0">
                    <a:moveTo>
                      <a:pt x="171" y="0"/>
                    </a:moveTo>
                    <a:cubicBezTo>
                      <a:pt x="84" y="0"/>
                      <a:pt x="1" y="101"/>
                      <a:pt x="51" y="202"/>
                    </a:cubicBezTo>
                    <a:cubicBezTo>
                      <a:pt x="919" y="1770"/>
                      <a:pt x="2120" y="3237"/>
                      <a:pt x="3587" y="4572"/>
                    </a:cubicBezTo>
                    <a:cubicBezTo>
                      <a:pt x="5022" y="5806"/>
                      <a:pt x="6723" y="7140"/>
                      <a:pt x="8758" y="7941"/>
                    </a:cubicBezTo>
                    <a:cubicBezTo>
                      <a:pt x="9184" y="8123"/>
                      <a:pt x="9694" y="8278"/>
                      <a:pt x="10237" y="8278"/>
                    </a:cubicBezTo>
                    <a:cubicBezTo>
                      <a:pt x="10289" y="8278"/>
                      <a:pt x="10340" y="8277"/>
                      <a:pt x="10392" y="8274"/>
                    </a:cubicBezTo>
                    <a:cubicBezTo>
                      <a:pt x="11026" y="8241"/>
                      <a:pt x="11660" y="8041"/>
                      <a:pt x="12260" y="7740"/>
                    </a:cubicBezTo>
                    <a:cubicBezTo>
                      <a:pt x="12260" y="7407"/>
                      <a:pt x="12260" y="7073"/>
                      <a:pt x="12193" y="6773"/>
                    </a:cubicBezTo>
                    <a:cubicBezTo>
                      <a:pt x="12827" y="6306"/>
                      <a:pt x="13361" y="5739"/>
                      <a:pt x="13761" y="5072"/>
                    </a:cubicBezTo>
                    <a:lnTo>
                      <a:pt x="13761" y="5072"/>
                    </a:lnTo>
                    <a:cubicBezTo>
                      <a:pt x="13492" y="5083"/>
                      <a:pt x="13222" y="5089"/>
                      <a:pt x="12953" y="5089"/>
                    </a:cubicBezTo>
                    <a:cubicBezTo>
                      <a:pt x="10889" y="5089"/>
                      <a:pt x="8833" y="4750"/>
                      <a:pt x="6856" y="4071"/>
                    </a:cubicBezTo>
                    <a:cubicBezTo>
                      <a:pt x="4421" y="3204"/>
                      <a:pt x="2153" y="1836"/>
                      <a:pt x="252" y="35"/>
                    </a:cubicBezTo>
                    <a:cubicBezTo>
                      <a:pt x="227" y="11"/>
                      <a:pt x="199" y="0"/>
                      <a:pt x="17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55" name="Google Shape;1055;p32"/>
          <p:cNvSpPr txBox="1">
            <a:spLocks noGrp="1"/>
          </p:cNvSpPr>
          <p:nvPr>
            <p:ph type="subTitle" idx="1"/>
          </p:nvPr>
        </p:nvSpPr>
        <p:spPr>
          <a:xfrm>
            <a:off x="2509513" y="3299613"/>
            <a:ext cx="4125000" cy="3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err="1">
                <a:latin typeface="Times New Roman"/>
                <a:ea typeface="Lilita One"/>
                <a:cs typeface="Lilita One"/>
                <a:sym typeface="Lilita One"/>
              </a:rPr>
              <a:t>развитие</a:t>
            </a:r>
            <a:r>
              <a:rPr lang="en" sz="2400">
                <a:latin typeface="Times New Roman"/>
                <a:ea typeface="Lilita One"/>
                <a:cs typeface="Lilita One"/>
                <a:sym typeface="Lilita One"/>
              </a:rPr>
              <a:t> в </a:t>
            </a:r>
            <a:r>
              <a:rPr lang="en" sz="2400" err="1">
                <a:latin typeface="Times New Roman"/>
                <a:ea typeface="Lilita One"/>
                <a:cs typeface="Lilita One"/>
                <a:sym typeface="Lilita One"/>
              </a:rPr>
              <a:t>условиях</a:t>
            </a:r>
            <a:r>
              <a:rPr lang="en" sz="2400">
                <a:latin typeface="Times New Roman"/>
                <a:ea typeface="Lilita One"/>
                <a:cs typeface="Lilita One"/>
                <a:sym typeface="Lilita One"/>
              </a:rPr>
              <a:t> ДОУ</a:t>
            </a:r>
            <a:endParaRPr lang="ru-RU" sz="2400">
              <a:latin typeface="Times New Roman"/>
            </a:endParaRPr>
          </a:p>
        </p:txBody>
      </p:sp>
      <p:sp>
        <p:nvSpPr>
          <p:cNvPr id="1056" name="Google Shape;1056;p32"/>
          <p:cNvSpPr/>
          <p:nvPr/>
        </p:nvSpPr>
        <p:spPr>
          <a:xfrm>
            <a:off x="6172200" y="1375688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57" name="Google Shape;1057;p32"/>
          <p:cNvGrpSpPr/>
          <p:nvPr/>
        </p:nvGrpSpPr>
        <p:grpSpPr>
          <a:xfrm>
            <a:off x="885766" y="466078"/>
            <a:ext cx="1005345" cy="869884"/>
            <a:chOff x="968013" y="650077"/>
            <a:chExt cx="777108" cy="672348"/>
          </a:xfrm>
        </p:grpSpPr>
        <p:sp>
          <p:nvSpPr>
            <p:cNvPr id="1058" name="Google Shape;1058;p32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32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32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61" name="Google Shape;1061;p32"/>
          <p:cNvGrpSpPr/>
          <p:nvPr/>
        </p:nvGrpSpPr>
        <p:grpSpPr>
          <a:xfrm rot="2235294">
            <a:off x="7205538" y="3467710"/>
            <a:ext cx="777157" cy="672390"/>
            <a:chOff x="968013" y="650077"/>
            <a:chExt cx="777108" cy="672348"/>
          </a:xfrm>
        </p:grpSpPr>
        <p:sp>
          <p:nvSpPr>
            <p:cNvPr id="1062" name="Google Shape;1062;p32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32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32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65" name="Google Shape;1065;p32"/>
          <p:cNvSpPr/>
          <p:nvPr/>
        </p:nvSpPr>
        <p:spPr>
          <a:xfrm rot="-445239">
            <a:off x="2707823" y="4434040"/>
            <a:ext cx="252944" cy="168422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6" name="Google Shape;1066;p32"/>
          <p:cNvSpPr/>
          <p:nvPr/>
        </p:nvSpPr>
        <p:spPr>
          <a:xfrm>
            <a:off x="3842750" y="28698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7" name="Google Shape;1067;p32"/>
          <p:cNvSpPr/>
          <p:nvPr/>
        </p:nvSpPr>
        <p:spPr>
          <a:xfrm rot="2135071">
            <a:off x="4341242" y="630028"/>
            <a:ext cx="398926" cy="273548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8" name="Google Shape;1068;p32"/>
          <p:cNvSpPr/>
          <p:nvPr/>
        </p:nvSpPr>
        <p:spPr>
          <a:xfrm rot="-4320374">
            <a:off x="5040091" y="1050090"/>
            <a:ext cx="260324" cy="227119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9" name="Google Shape;1069;p32"/>
          <p:cNvSpPr/>
          <p:nvPr/>
        </p:nvSpPr>
        <p:spPr>
          <a:xfrm>
            <a:off x="2825050" y="18706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0" name="Google Shape;1070;p32"/>
          <p:cNvSpPr/>
          <p:nvPr/>
        </p:nvSpPr>
        <p:spPr>
          <a:xfrm>
            <a:off x="7301173" y="310408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1" name="Google Shape;1071;p32"/>
          <p:cNvSpPr/>
          <p:nvPr/>
        </p:nvSpPr>
        <p:spPr>
          <a:xfrm rot="444932" flipH="1">
            <a:off x="8233891" y="3358283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2" name="Google Shape;1072;p32"/>
          <p:cNvSpPr/>
          <p:nvPr/>
        </p:nvSpPr>
        <p:spPr>
          <a:xfrm>
            <a:off x="2195300" y="41259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3" name="Google Shape;1073;p32"/>
          <p:cNvSpPr/>
          <p:nvPr/>
        </p:nvSpPr>
        <p:spPr>
          <a:xfrm>
            <a:off x="5966575" y="41603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4" name="Google Shape;1074;p32"/>
          <p:cNvSpPr/>
          <p:nvPr/>
        </p:nvSpPr>
        <p:spPr>
          <a:xfrm>
            <a:off x="6670638" y="4462763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5" name="Google Shape;1075;p32"/>
          <p:cNvSpPr/>
          <p:nvPr/>
        </p:nvSpPr>
        <p:spPr>
          <a:xfrm>
            <a:off x="2052238" y="14300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6" name="Google Shape;1076;p32"/>
          <p:cNvSpPr/>
          <p:nvPr/>
        </p:nvSpPr>
        <p:spPr>
          <a:xfrm rot="444932" flipH="1">
            <a:off x="2395957" y="699901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7" name="Google Shape;1077;p32"/>
          <p:cNvSpPr/>
          <p:nvPr/>
        </p:nvSpPr>
        <p:spPr>
          <a:xfrm>
            <a:off x="6337213" y="6091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8" name="Google Shape;1078;p32"/>
          <p:cNvSpPr/>
          <p:nvPr/>
        </p:nvSpPr>
        <p:spPr>
          <a:xfrm>
            <a:off x="8106925" y="8376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9" name="Google Shape;1079;p32"/>
          <p:cNvSpPr/>
          <p:nvPr/>
        </p:nvSpPr>
        <p:spPr>
          <a:xfrm>
            <a:off x="8151950" y="13757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0" name="Google Shape;1080;p32"/>
          <p:cNvSpPr/>
          <p:nvPr/>
        </p:nvSpPr>
        <p:spPr>
          <a:xfrm>
            <a:off x="4224338" y="1211575"/>
            <a:ext cx="110950" cy="110939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1" name="Google Shape;1081;p32"/>
          <p:cNvSpPr/>
          <p:nvPr/>
        </p:nvSpPr>
        <p:spPr>
          <a:xfrm>
            <a:off x="4298888" y="40494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2" name="Google Shape;1082;p32"/>
          <p:cNvSpPr/>
          <p:nvPr/>
        </p:nvSpPr>
        <p:spPr>
          <a:xfrm rot="444932" flipH="1">
            <a:off x="4597932" y="3967414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3" name="Google Shape;1083;p32"/>
          <p:cNvSpPr/>
          <p:nvPr/>
        </p:nvSpPr>
        <p:spPr>
          <a:xfrm>
            <a:off x="3356513" y="42341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4" name="Google Shape;1084;p32"/>
          <p:cNvSpPr/>
          <p:nvPr/>
        </p:nvSpPr>
        <p:spPr>
          <a:xfrm>
            <a:off x="1044475" y="4428689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5A1EB9-A074-F877-ACC6-B31D7B78DDE2}"/>
              </a:ext>
            </a:extLst>
          </p:cNvPr>
          <p:cNvSpPr txBox="1"/>
          <p:nvPr/>
        </p:nvSpPr>
        <p:spPr>
          <a:xfrm>
            <a:off x="992778" y="-2063"/>
            <a:ext cx="7390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№28 комбинированного вида»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018DB-BBDA-62DC-39DF-8EC51BA6312C}"/>
              </a:ext>
            </a:extLst>
          </p:cNvPr>
          <p:cNvSpPr txBox="1"/>
          <p:nvPr/>
        </p:nvSpPr>
        <p:spPr>
          <a:xfrm>
            <a:off x="6957291" y="4163194"/>
            <a:ext cx="20620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ru-RU" dirty="0">
                <a:solidFill>
                  <a:srgbClr val="7030A0"/>
                </a:solidFill>
                <a:latin typeface="Times New Roman"/>
                <a:cs typeface="Times New Roman"/>
              </a:rPr>
              <a:t>Выполнили:</a:t>
            </a:r>
          </a:p>
          <a:p>
            <a:pPr algn="r"/>
            <a:r>
              <a:rPr lang="ru-RU" dirty="0">
                <a:solidFill>
                  <a:srgbClr val="7030A0"/>
                </a:solidFill>
                <a:latin typeface="Times New Roman"/>
                <a:cs typeface="Times New Roman"/>
              </a:rPr>
              <a:t>Кулешова Ж.Н.</a:t>
            </a:r>
          </a:p>
          <a:p>
            <a:pPr algn="r"/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" name="Google Shape;1089;p33"/>
          <p:cNvSpPr txBox="1">
            <a:spLocks noGrp="1"/>
          </p:cNvSpPr>
          <p:nvPr>
            <p:ph type="title"/>
          </p:nvPr>
        </p:nvSpPr>
        <p:spPr>
          <a:xfrm>
            <a:off x="1735350" y="1310325"/>
            <a:ext cx="5244600" cy="131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 b="1" err="1">
                <a:solidFill>
                  <a:schemeClr val="accent6"/>
                </a:solidFill>
                <a:latin typeface="Times New Roman"/>
              </a:rPr>
              <a:t>Цель</a:t>
            </a:r>
            <a:endParaRPr lang="ru-RU" sz="11500" b="1" err="1">
              <a:solidFill>
                <a:schemeClr val="accent6"/>
              </a:solidFill>
              <a:latin typeface="Times New Roman"/>
            </a:endParaRPr>
          </a:p>
        </p:txBody>
      </p:sp>
      <p:sp>
        <p:nvSpPr>
          <p:cNvPr id="1090" name="Google Shape;1090;p33"/>
          <p:cNvSpPr txBox="1">
            <a:spLocks noGrp="1"/>
          </p:cNvSpPr>
          <p:nvPr>
            <p:ph type="subTitle" idx="1"/>
          </p:nvPr>
        </p:nvSpPr>
        <p:spPr>
          <a:xfrm>
            <a:off x="1855448" y="2595631"/>
            <a:ext cx="5244600" cy="125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indent="0" algn="l">
              <a:lnSpc>
                <a:spcPct val="115000"/>
              </a:lnSpc>
            </a:pPr>
            <a:r>
              <a:rPr lang="en" sz="2000" b="1" err="1">
                <a:solidFill>
                  <a:schemeClr val="dk2"/>
                </a:solidFill>
                <a:latin typeface="Times New Roman"/>
              </a:rPr>
              <a:t>Расширять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представления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педагогов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о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важности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эмоционального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интеллекта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для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формирования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личности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000" b="1" err="1">
                <a:solidFill>
                  <a:schemeClr val="dk2"/>
                </a:solidFill>
                <a:latin typeface="Times New Roman"/>
              </a:rPr>
              <a:t>ребенка</a:t>
            </a:r>
            <a:r>
              <a:rPr lang="en" sz="2000" b="1">
                <a:solidFill>
                  <a:schemeClr val="dk2"/>
                </a:solidFill>
                <a:latin typeface="Times New Roman"/>
              </a:rPr>
              <a:t>. </a:t>
            </a:r>
            <a:endParaRPr lang="ru-RU" sz="2000" b="1">
              <a:solidFill>
                <a:schemeClr val="dk2"/>
              </a:solidFill>
              <a:latin typeface="Times New Roman"/>
            </a:endParaRPr>
          </a:p>
        </p:txBody>
      </p:sp>
      <p:grpSp>
        <p:nvGrpSpPr>
          <p:cNvPr id="1091" name="Google Shape;1091;p33"/>
          <p:cNvGrpSpPr/>
          <p:nvPr/>
        </p:nvGrpSpPr>
        <p:grpSpPr>
          <a:xfrm rot="1636950">
            <a:off x="4026443" y="540108"/>
            <a:ext cx="777146" cy="672380"/>
            <a:chOff x="968013" y="650077"/>
            <a:chExt cx="777108" cy="672348"/>
          </a:xfrm>
        </p:grpSpPr>
        <p:sp>
          <p:nvSpPr>
            <p:cNvPr id="1092" name="Google Shape;1092;p33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33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33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95" name="Google Shape;1095;p33"/>
          <p:cNvGrpSpPr/>
          <p:nvPr/>
        </p:nvGrpSpPr>
        <p:grpSpPr>
          <a:xfrm>
            <a:off x="1365363" y="3666040"/>
            <a:ext cx="1036640" cy="1197969"/>
            <a:chOff x="1501713" y="3668602"/>
            <a:chExt cx="1036640" cy="1197969"/>
          </a:xfrm>
        </p:grpSpPr>
        <p:sp>
          <p:nvSpPr>
            <p:cNvPr id="1096" name="Google Shape;1096;p33"/>
            <p:cNvSpPr/>
            <p:nvPr/>
          </p:nvSpPr>
          <p:spPr>
            <a:xfrm rot="285413" flipH="1">
              <a:off x="1550248" y="3710362"/>
              <a:ext cx="938237" cy="1119558"/>
            </a:xfrm>
            <a:custGeom>
              <a:avLst/>
              <a:gdLst/>
              <a:ahLst/>
              <a:cxnLst/>
              <a:rect l="l" t="t" r="r" b="b"/>
              <a:pathLst>
                <a:path w="48402" h="54586" extrusionOk="0">
                  <a:moveTo>
                    <a:pt x="6739" y="33492"/>
                  </a:moveTo>
                  <a:lnTo>
                    <a:pt x="7005" y="34325"/>
                  </a:lnTo>
                  <a:cubicBezTo>
                    <a:pt x="6905" y="34259"/>
                    <a:pt x="6805" y="34159"/>
                    <a:pt x="6672" y="34092"/>
                  </a:cubicBezTo>
                  <a:lnTo>
                    <a:pt x="6672" y="33992"/>
                  </a:lnTo>
                  <a:cubicBezTo>
                    <a:pt x="6705" y="33825"/>
                    <a:pt x="6739" y="33658"/>
                    <a:pt x="6739" y="33492"/>
                  </a:cubicBezTo>
                  <a:close/>
                  <a:moveTo>
                    <a:pt x="28054" y="1"/>
                  </a:moveTo>
                  <a:cubicBezTo>
                    <a:pt x="24485" y="1735"/>
                    <a:pt x="21716" y="4471"/>
                    <a:pt x="20248" y="7606"/>
                  </a:cubicBezTo>
                  <a:cubicBezTo>
                    <a:pt x="17513" y="8607"/>
                    <a:pt x="14878" y="9708"/>
                    <a:pt x="12743" y="11309"/>
                  </a:cubicBezTo>
                  <a:cubicBezTo>
                    <a:pt x="10808" y="12743"/>
                    <a:pt x="9307" y="14645"/>
                    <a:pt x="8773" y="16746"/>
                  </a:cubicBezTo>
                  <a:cubicBezTo>
                    <a:pt x="8340" y="16946"/>
                    <a:pt x="7939" y="17147"/>
                    <a:pt x="7572" y="17413"/>
                  </a:cubicBezTo>
                  <a:cubicBezTo>
                    <a:pt x="5371" y="19015"/>
                    <a:pt x="5071" y="22050"/>
                    <a:pt x="5204" y="24685"/>
                  </a:cubicBezTo>
                  <a:cubicBezTo>
                    <a:pt x="5304" y="26253"/>
                    <a:pt x="5471" y="27787"/>
                    <a:pt x="5738" y="29322"/>
                  </a:cubicBezTo>
                  <a:cubicBezTo>
                    <a:pt x="5905" y="30189"/>
                    <a:pt x="6105" y="31056"/>
                    <a:pt x="6305" y="31890"/>
                  </a:cubicBezTo>
                  <a:cubicBezTo>
                    <a:pt x="6138" y="32491"/>
                    <a:pt x="6005" y="33125"/>
                    <a:pt x="5938" y="33758"/>
                  </a:cubicBezTo>
                  <a:cubicBezTo>
                    <a:pt x="5625" y="33667"/>
                    <a:pt x="5287" y="33622"/>
                    <a:pt x="4940" y="33622"/>
                  </a:cubicBezTo>
                  <a:cubicBezTo>
                    <a:pt x="4143" y="33622"/>
                    <a:pt x="3300" y="33861"/>
                    <a:pt x="2602" y="34325"/>
                  </a:cubicBezTo>
                  <a:cubicBezTo>
                    <a:pt x="1401" y="35159"/>
                    <a:pt x="734" y="36460"/>
                    <a:pt x="467" y="37761"/>
                  </a:cubicBezTo>
                  <a:cubicBezTo>
                    <a:pt x="0" y="39796"/>
                    <a:pt x="401" y="41898"/>
                    <a:pt x="1568" y="43499"/>
                  </a:cubicBezTo>
                  <a:cubicBezTo>
                    <a:pt x="2702" y="45133"/>
                    <a:pt x="4570" y="46234"/>
                    <a:pt x="6739" y="46568"/>
                  </a:cubicBezTo>
                  <a:cubicBezTo>
                    <a:pt x="6878" y="46599"/>
                    <a:pt x="7024" y="46622"/>
                    <a:pt x="7171" y="46622"/>
                  </a:cubicBezTo>
                  <a:cubicBezTo>
                    <a:pt x="7341" y="46622"/>
                    <a:pt x="7511" y="46590"/>
                    <a:pt x="7673" y="46501"/>
                  </a:cubicBezTo>
                  <a:lnTo>
                    <a:pt x="7706" y="46501"/>
                  </a:lnTo>
                  <a:cubicBezTo>
                    <a:pt x="8973" y="48969"/>
                    <a:pt x="11175" y="50971"/>
                    <a:pt x="13944" y="51905"/>
                  </a:cubicBezTo>
                  <a:cubicBezTo>
                    <a:pt x="18547" y="53473"/>
                    <a:pt x="23184" y="54340"/>
                    <a:pt x="28020" y="54573"/>
                  </a:cubicBezTo>
                  <a:cubicBezTo>
                    <a:pt x="28191" y="54581"/>
                    <a:pt x="28361" y="54585"/>
                    <a:pt x="28530" y="54585"/>
                  </a:cubicBezTo>
                  <a:cubicBezTo>
                    <a:pt x="31208" y="54585"/>
                    <a:pt x="33716" y="53601"/>
                    <a:pt x="35693" y="51938"/>
                  </a:cubicBezTo>
                  <a:cubicBezTo>
                    <a:pt x="35893" y="52072"/>
                    <a:pt x="36093" y="52138"/>
                    <a:pt x="36326" y="52172"/>
                  </a:cubicBezTo>
                  <a:cubicBezTo>
                    <a:pt x="36953" y="52309"/>
                    <a:pt x="37579" y="52377"/>
                    <a:pt x="38194" y="52377"/>
                  </a:cubicBezTo>
                  <a:cubicBezTo>
                    <a:pt x="39674" y="52377"/>
                    <a:pt x="41086" y="51982"/>
                    <a:pt x="42264" y="51204"/>
                  </a:cubicBezTo>
                  <a:cubicBezTo>
                    <a:pt x="43932" y="50137"/>
                    <a:pt x="45066" y="48336"/>
                    <a:pt x="45400" y="46234"/>
                  </a:cubicBezTo>
                  <a:cubicBezTo>
                    <a:pt x="45600" y="44966"/>
                    <a:pt x="45466" y="43465"/>
                    <a:pt x="44666" y="42298"/>
                  </a:cubicBezTo>
                  <a:cubicBezTo>
                    <a:pt x="44065" y="41397"/>
                    <a:pt x="43098" y="40797"/>
                    <a:pt x="42131" y="40597"/>
                  </a:cubicBezTo>
                  <a:cubicBezTo>
                    <a:pt x="42131" y="40563"/>
                    <a:pt x="42131" y="40563"/>
                    <a:pt x="42131" y="40563"/>
                  </a:cubicBezTo>
                  <a:cubicBezTo>
                    <a:pt x="42231" y="40263"/>
                    <a:pt x="42297" y="39963"/>
                    <a:pt x="42364" y="39629"/>
                  </a:cubicBezTo>
                  <a:cubicBezTo>
                    <a:pt x="43098" y="38462"/>
                    <a:pt x="43832" y="37161"/>
                    <a:pt x="44532" y="35927"/>
                  </a:cubicBezTo>
                  <a:cubicBezTo>
                    <a:pt x="45166" y="34692"/>
                    <a:pt x="45766" y="33492"/>
                    <a:pt x="46300" y="32491"/>
                  </a:cubicBezTo>
                  <a:cubicBezTo>
                    <a:pt x="47468" y="30089"/>
                    <a:pt x="48402" y="27187"/>
                    <a:pt x="46967" y="24885"/>
                  </a:cubicBezTo>
                  <a:cubicBezTo>
                    <a:pt x="46767" y="24585"/>
                    <a:pt x="46567" y="24318"/>
                    <a:pt x="46334" y="24051"/>
                  </a:cubicBezTo>
                  <a:cubicBezTo>
                    <a:pt x="46300" y="22617"/>
                    <a:pt x="45666" y="21149"/>
                    <a:pt x="44732" y="19815"/>
                  </a:cubicBezTo>
                  <a:cubicBezTo>
                    <a:pt x="43565" y="18247"/>
                    <a:pt x="41964" y="16880"/>
                    <a:pt x="40262" y="15612"/>
                  </a:cubicBezTo>
                  <a:cubicBezTo>
                    <a:pt x="37661" y="13677"/>
                    <a:pt x="34859" y="11876"/>
                    <a:pt x="31823" y="10308"/>
                  </a:cubicBezTo>
                  <a:cubicBezTo>
                    <a:pt x="29788" y="7173"/>
                    <a:pt x="28454" y="3637"/>
                    <a:pt x="28054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47625" dir="2460000" algn="bl" rotWithShape="0">
                <a:schemeClr val="dk1">
                  <a:alpha val="19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97" name="Google Shape;1097;p33"/>
            <p:cNvGrpSpPr/>
            <p:nvPr/>
          </p:nvGrpSpPr>
          <p:grpSpPr>
            <a:xfrm rot="285413" flipH="1">
              <a:off x="1551582" y="3705254"/>
              <a:ext cx="938237" cy="1119537"/>
              <a:chOff x="2768850" y="3921688"/>
              <a:chExt cx="1210050" cy="1364625"/>
            </a:xfrm>
          </p:grpSpPr>
          <p:sp>
            <p:nvSpPr>
              <p:cNvPr id="1098" name="Google Shape;1098;p33"/>
              <p:cNvSpPr/>
              <p:nvPr/>
            </p:nvSpPr>
            <p:spPr>
              <a:xfrm>
                <a:off x="3644475" y="4934513"/>
                <a:ext cx="264375" cy="296600"/>
              </a:xfrm>
              <a:custGeom>
                <a:avLst/>
                <a:gdLst/>
                <a:ahLst/>
                <a:cxnLst/>
                <a:rect l="l" t="t" r="r" b="b"/>
                <a:pathLst>
                  <a:path w="10575" h="11864" extrusionOk="0">
                    <a:moveTo>
                      <a:pt x="6418" y="1"/>
                    </a:moveTo>
                    <a:cubicBezTo>
                      <a:pt x="6312" y="1"/>
                      <a:pt x="6208" y="6"/>
                      <a:pt x="6105" y="17"/>
                    </a:cubicBezTo>
                    <a:cubicBezTo>
                      <a:pt x="4537" y="217"/>
                      <a:pt x="3403" y="1885"/>
                      <a:pt x="2702" y="3186"/>
                    </a:cubicBezTo>
                    <a:cubicBezTo>
                      <a:pt x="1668" y="5187"/>
                      <a:pt x="868" y="7356"/>
                      <a:pt x="234" y="9557"/>
                    </a:cubicBezTo>
                    <a:cubicBezTo>
                      <a:pt x="100" y="10091"/>
                      <a:pt x="0" y="10791"/>
                      <a:pt x="434" y="11258"/>
                    </a:cubicBezTo>
                    <a:cubicBezTo>
                      <a:pt x="668" y="11492"/>
                      <a:pt x="1001" y="11592"/>
                      <a:pt x="1301" y="11659"/>
                    </a:cubicBezTo>
                    <a:cubicBezTo>
                      <a:pt x="1928" y="11796"/>
                      <a:pt x="2557" y="11864"/>
                      <a:pt x="3175" y="11864"/>
                    </a:cubicBezTo>
                    <a:cubicBezTo>
                      <a:pt x="4663" y="11864"/>
                      <a:pt x="6084" y="11469"/>
                      <a:pt x="7239" y="10691"/>
                    </a:cubicBezTo>
                    <a:cubicBezTo>
                      <a:pt x="8907" y="9624"/>
                      <a:pt x="10041" y="7823"/>
                      <a:pt x="10375" y="5721"/>
                    </a:cubicBezTo>
                    <a:cubicBezTo>
                      <a:pt x="10575" y="4453"/>
                      <a:pt x="10441" y="2986"/>
                      <a:pt x="9641" y="1785"/>
                    </a:cubicBezTo>
                    <a:cubicBezTo>
                      <a:pt x="8905" y="682"/>
                      <a:pt x="7607" y="1"/>
                      <a:pt x="6418" y="1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9" name="Google Shape;1099;p33"/>
              <p:cNvSpPr/>
              <p:nvPr/>
            </p:nvSpPr>
            <p:spPr>
              <a:xfrm>
                <a:off x="2768850" y="4762213"/>
                <a:ext cx="219350" cy="325125"/>
              </a:xfrm>
              <a:custGeom>
                <a:avLst/>
                <a:gdLst/>
                <a:ahLst/>
                <a:cxnLst/>
                <a:rect l="l" t="t" r="r" b="b"/>
                <a:pathLst>
                  <a:path w="8774" h="13005" extrusionOk="0">
                    <a:moveTo>
                      <a:pt x="4939" y="0"/>
                    </a:moveTo>
                    <a:cubicBezTo>
                      <a:pt x="4134" y="0"/>
                      <a:pt x="3288" y="248"/>
                      <a:pt x="2602" y="738"/>
                    </a:cubicBezTo>
                    <a:cubicBezTo>
                      <a:pt x="1401" y="1538"/>
                      <a:pt x="734" y="2873"/>
                      <a:pt x="467" y="4140"/>
                    </a:cubicBezTo>
                    <a:cubicBezTo>
                      <a:pt x="0" y="6175"/>
                      <a:pt x="401" y="8277"/>
                      <a:pt x="1568" y="9878"/>
                    </a:cubicBezTo>
                    <a:cubicBezTo>
                      <a:pt x="2702" y="11512"/>
                      <a:pt x="4570" y="12613"/>
                      <a:pt x="6739" y="12947"/>
                    </a:cubicBezTo>
                    <a:cubicBezTo>
                      <a:pt x="6889" y="12980"/>
                      <a:pt x="7047" y="13005"/>
                      <a:pt x="7210" y="13005"/>
                    </a:cubicBezTo>
                    <a:cubicBezTo>
                      <a:pt x="7372" y="13005"/>
                      <a:pt x="7539" y="12980"/>
                      <a:pt x="7706" y="12913"/>
                    </a:cubicBezTo>
                    <a:cubicBezTo>
                      <a:pt x="8273" y="12646"/>
                      <a:pt x="8440" y="11946"/>
                      <a:pt x="8506" y="11379"/>
                    </a:cubicBezTo>
                    <a:cubicBezTo>
                      <a:pt x="8707" y="9077"/>
                      <a:pt x="8773" y="6776"/>
                      <a:pt x="8540" y="4574"/>
                    </a:cubicBezTo>
                    <a:cubicBezTo>
                      <a:pt x="8373" y="3106"/>
                      <a:pt x="7906" y="1105"/>
                      <a:pt x="6505" y="371"/>
                    </a:cubicBezTo>
                    <a:cubicBezTo>
                      <a:pt x="6050" y="123"/>
                      <a:pt x="5505" y="0"/>
                      <a:pt x="4939" y="0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0" name="Google Shape;1100;p33"/>
              <p:cNvSpPr/>
              <p:nvPr/>
            </p:nvSpPr>
            <p:spPr>
              <a:xfrm>
                <a:off x="2916450" y="4364163"/>
                <a:ext cx="916525" cy="922150"/>
              </a:xfrm>
              <a:custGeom>
                <a:avLst/>
                <a:gdLst/>
                <a:ahLst/>
                <a:cxnLst/>
                <a:rect l="l" t="t" r="r" b="b"/>
                <a:pathLst>
                  <a:path w="36661" h="36886" extrusionOk="0">
                    <a:moveTo>
                      <a:pt x="13956" y="0"/>
                    </a:moveTo>
                    <a:cubicBezTo>
                      <a:pt x="8945" y="0"/>
                      <a:pt x="4524" y="3463"/>
                      <a:pt x="3270" y="8354"/>
                    </a:cubicBezTo>
                    <a:cubicBezTo>
                      <a:pt x="2102" y="12957"/>
                      <a:pt x="1235" y="17627"/>
                      <a:pt x="634" y="22331"/>
                    </a:cubicBezTo>
                    <a:cubicBezTo>
                      <a:pt x="1" y="27534"/>
                      <a:pt x="3069" y="32538"/>
                      <a:pt x="8073" y="34206"/>
                    </a:cubicBezTo>
                    <a:cubicBezTo>
                      <a:pt x="12643" y="35774"/>
                      <a:pt x="17280" y="36641"/>
                      <a:pt x="22116" y="36874"/>
                    </a:cubicBezTo>
                    <a:cubicBezTo>
                      <a:pt x="22283" y="36882"/>
                      <a:pt x="22448" y="36885"/>
                      <a:pt x="22613" y="36885"/>
                    </a:cubicBezTo>
                    <a:cubicBezTo>
                      <a:pt x="27678" y="36885"/>
                      <a:pt x="32098" y="33444"/>
                      <a:pt x="33358" y="28502"/>
                    </a:cubicBezTo>
                    <a:cubicBezTo>
                      <a:pt x="34525" y="23932"/>
                      <a:pt x="35426" y="19262"/>
                      <a:pt x="35993" y="14558"/>
                    </a:cubicBezTo>
                    <a:cubicBezTo>
                      <a:pt x="36660" y="9321"/>
                      <a:pt x="33558" y="4351"/>
                      <a:pt x="28588" y="2683"/>
                    </a:cubicBezTo>
                    <a:cubicBezTo>
                      <a:pt x="24018" y="1115"/>
                      <a:pt x="19348" y="248"/>
                      <a:pt x="14511" y="15"/>
                    </a:cubicBezTo>
                    <a:cubicBezTo>
                      <a:pt x="14325" y="5"/>
                      <a:pt x="14140" y="0"/>
                      <a:pt x="13956" y="0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1" name="Google Shape;1101;p33"/>
              <p:cNvSpPr/>
              <p:nvPr/>
            </p:nvSpPr>
            <p:spPr>
              <a:xfrm>
                <a:off x="3275050" y="4976288"/>
                <a:ext cx="121775" cy="65400"/>
              </a:xfrm>
              <a:custGeom>
                <a:avLst/>
                <a:gdLst/>
                <a:ahLst/>
                <a:cxnLst/>
                <a:rect l="l" t="t" r="r" b="b"/>
                <a:pathLst>
                  <a:path w="4871" h="2616" extrusionOk="0">
                    <a:moveTo>
                      <a:pt x="2385" y="1"/>
                    </a:moveTo>
                    <a:cubicBezTo>
                      <a:pt x="1908" y="1"/>
                      <a:pt x="1449" y="152"/>
                      <a:pt x="1068" y="381"/>
                    </a:cubicBezTo>
                    <a:cubicBezTo>
                      <a:pt x="567" y="714"/>
                      <a:pt x="134" y="1181"/>
                      <a:pt x="0" y="1715"/>
                    </a:cubicBezTo>
                    <a:cubicBezTo>
                      <a:pt x="367" y="1281"/>
                      <a:pt x="801" y="1015"/>
                      <a:pt x="1301" y="814"/>
                    </a:cubicBezTo>
                    <a:cubicBezTo>
                      <a:pt x="1651" y="664"/>
                      <a:pt x="2020" y="589"/>
                      <a:pt x="2366" y="589"/>
                    </a:cubicBezTo>
                    <a:cubicBezTo>
                      <a:pt x="2481" y="589"/>
                      <a:pt x="2594" y="598"/>
                      <a:pt x="2702" y="614"/>
                    </a:cubicBezTo>
                    <a:cubicBezTo>
                      <a:pt x="3202" y="714"/>
                      <a:pt x="3603" y="948"/>
                      <a:pt x="3970" y="1315"/>
                    </a:cubicBezTo>
                    <a:cubicBezTo>
                      <a:pt x="4303" y="1682"/>
                      <a:pt x="4570" y="2149"/>
                      <a:pt x="4870" y="2616"/>
                    </a:cubicBezTo>
                    <a:cubicBezTo>
                      <a:pt x="4837" y="2082"/>
                      <a:pt x="4670" y="1515"/>
                      <a:pt x="4337" y="1015"/>
                    </a:cubicBezTo>
                    <a:cubicBezTo>
                      <a:pt x="4170" y="781"/>
                      <a:pt x="3936" y="548"/>
                      <a:pt x="3669" y="381"/>
                    </a:cubicBezTo>
                    <a:cubicBezTo>
                      <a:pt x="3436" y="214"/>
                      <a:pt x="3136" y="81"/>
                      <a:pt x="2836" y="47"/>
                    </a:cubicBezTo>
                    <a:cubicBezTo>
                      <a:pt x="2685" y="15"/>
                      <a:pt x="2534" y="1"/>
                      <a:pt x="2385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2" name="Google Shape;1102;p33"/>
              <p:cNvSpPr/>
              <p:nvPr/>
            </p:nvSpPr>
            <p:spPr>
              <a:xfrm>
                <a:off x="3479350" y="4872788"/>
                <a:ext cx="203500" cy="173075"/>
              </a:xfrm>
              <a:custGeom>
                <a:avLst/>
                <a:gdLst/>
                <a:ahLst/>
                <a:cxnLst/>
                <a:rect l="l" t="t" r="r" b="b"/>
                <a:pathLst>
                  <a:path w="8140" h="6923" extrusionOk="0">
                    <a:moveTo>
                      <a:pt x="4460" y="0"/>
                    </a:moveTo>
                    <a:cubicBezTo>
                      <a:pt x="3892" y="0"/>
                      <a:pt x="3324" y="109"/>
                      <a:pt x="2803" y="318"/>
                    </a:cubicBezTo>
                    <a:cubicBezTo>
                      <a:pt x="1468" y="885"/>
                      <a:pt x="468" y="2086"/>
                      <a:pt x="167" y="3487"/>
                    </a:cubicBezTo>
                    <a:cubicBezTo>
                      <a:pt x="1" y="4120"/>
                      <a:pt x="1" y="4754"/>
                      <a:pt x="167" y="5388"/>
                    </a:cubicBezTo>
                    <a:cubicBezTo>
                      <a:pt x="234" y="5588"/>
                      <a:pt x="334" y="5822"/>
                      <a:pt x="434" y="6022"/>
                    </a:cubicBezTo>
                    <a:cubicBezTo>
                      <a:pt x="1075" y="5826"/>
                      <a:pt x="1744" y="5735"/>
                      <a:pt x="2420" y="5735"/>
                    </a:cubicBezTo>
                    <a:cubicBezTo>
                      <a:pt x="3928" y="5735"/>
                      <a:pt x="5470" y="6186"/>
                      <a:pt x="6806" y="6922"/>
                    </a:cubicBezTo>
                    <a:cubicBezTo>
                      <a:pt x="6939" y="6822"/>
                      <a:pt x="7072" y="6689"/>
                      <a:pt x="7206" y="6556"/>
                    </a:cubicBezTo>
                    <a:cubicBezTo>
                      <a:pt x="7840" y="5755"/>
                      <a:pt x="8140" y="4688"/>
                      <a:pt x="8073" y="3653"/>
                    </a:cubicBezTo>
                    <a:cubicBezTo>
                      <a:pt x="7973" y="2586"/>
                      <a:pt x="7473" y="1052"/>
                      <a:pt x="6472" y="518"/>
                    </a:cubicBezTo>
                    <a:cubicBezTo>
                      <a:pt x="5863" y="167"/>
                      <a:pt x="5162" y="0"/>
                      <a:pt x="446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3" name="Google Shape;1103;p33"/>
              <p:cNvSpPr/>
              <p:nvPr/>
            </p:nvSpPr>
            <p:spPr>
              <a:xfrm>
                <a:off x="3487700" y="4908813"/>
                <a:ext cx="146800" cy="118700"/>
              </a:xfrm>
              <a:custGeom>
                <a:avLst/>
                <a:gdLst/>
                <a:ahLst/>
                <a:cxnLst/>
                <a:rect l="l" t="t" r="r" b="b"/>
                <a:pathLst>
                  <a:path w="5872" h="4748" extrusionOk="0">
                    <a:moveTo>
                      <a:pt x="2894" y="0"/>
                    </a:moveTo>
                    <a:cubicBezTo>
                      <a:pt x="1562" y="0"/>
                      <a:pt x="400" y="912"/>
                      <a:pt x="134" y="2246"/>
                    </a:cubicBezTo>
                    <a:cubicBezTo>
                      <a:pt x="0" y="3046"/>
                      <a:pt x="200" y="3847"/>
                      <a:pt x="667" y="4447"/>
                    </a:cubicBezTo>
                    <a:cubicBezTo>
                      <a:pt x="1131" y="4343"/>
                      <a:pt x="1610" y="4295"/>
                      <a:pt x="2095" y="4295"/>
                    </a:cubicBezTo>
                    <a:cubicBezTo>
                      <a:pt x="3005" y="4295"/>
                      <a:pt x="3933" y="4465"/>
                      <a:pt x="4804" y="4748"/>
                    </a:cubicBezTo>
                    <a:cubicBezTo>
                      <a:pt x="5204" y="4381"/>
                      <a:pt x="5504" y="3880"/>
                      <a:pt x="5604" y="3280"/>
                    </a:cubicBezTo>
                    <a:cubicBezTo>
                      <a:pt x="5871" y="1779"/>
                      <a:pt x="4904" y="344"/>
                      <a:pt x="3403" y="44"/>
                    </a:cubicBezTo>
                    <a:cubicBezTo>
                      <a:pt x="3231" y="14"/>
                      <a:pt x="3061" y="0"/>
                      <a:pt x="289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4" name="Google Shape;1104;p33"/>
              <p:cNvSpPr/>
              <p:nvPr/>
            </p:nvSpPr>
            <p:spPr>
              <a:xfrm>
                <a:off x="3540400" y="4865713"/>
                <a:ext cx="153325" cy="107975"/>
              </a:xfrm>
              <a:custGeom>
                <a:avLst/>
                <a:gdLst/>
                <a:ahLst/>
                <a:cxnLst/>
                <a:rect l="l" t="t" r="r" b="b"/>
                <a:pathLst>
                  <a:path w="6133" h="4319" extrusionOk="0">
                    <a:moveTo>
                      <a:pt x="2277" y="1"/>
                    </a:moveTo>
                    <a:cubicBezTo>
                      <a:pt x="1538" y="1"/>
                      <a:pt x="760" y="228"/>
                      <a:pt x="27" y="734"/>
                    </a:cubicBezTo>
                    <a:cubicBezTo>
                      <a:pt x="0" y="734"/>
                      <a:pt x="16" y="777"/>
                      <a:pt x="41" y="777"/>
                    </a:cubicBezTo>
                    <a:cubicBezTo>
                      <a:pt x="47" y="777"/>
                      <a:pt x="54" y="774"/>
                      <a:pt x="60" y="768"/>
                    </a:cubicBezTo>
                    <a:cubicBezTo>
                      <a:pt x="534" y="563"/>
                      <a:pt x="1024" y="469"/>
                      <a:pt x="1508" y="469"/>
                    </a:cubicBezTo>
                    <a:cubicBezTo>
                      <a:pt x="3552" y="469"/>
                      <a:pt x="5496" y="2146"/>
                      <a:pt x="5631" y="4303"/>
                    </a:cubicBezTo>
                    <a:cubicBezTo>
                      <a:pt x="5631" y="4303"/>
                      <a:pt x="5646" y="4318"/>
                      <a:pt x="5656" y="4318"/>
                    </a:cubicBezTo>
                    <a:cubicBezTo>
                      <a:pt x="5661" y="4318"/>
                      <a:pt x="5664" y="4314"/>
                      <a:pt x="5664" y="4303"/>
                    </a:cubicBezTo>
                    <a:cubicBezTo>
                      <a:pt x="6133" y="1815"/>
                      <a:pt x="4363" y="1"/>
                      <a:pt x="227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5" name="Google Shape;1105;p33"/>
              <p:cNvSpPr/>
              <p:nvPr/>
            </p:nvSpPr>
            <p:spPr>
              <a:xfrm>
                <a:off x="3031525" y="4784213"/>
                <a:ext cx="205175" cy="184100"/>
              </a:xfrm>
              <a:custGeom>
                <a:avLst/>
                <a:gdLst/>
                <a:ahLst/>
                <a:cxnLst/>
                <a:rect l="l" t="t" r="r" b="b"/>
                <a:pathLst>
                  <a:path w="8207" h="7364" extrusionOk="0">
                    <a:moveTo>
                      <a:pt x="3680" y="1"/>
                    </a:moveTo>
                    <a:cubicBezTo>
                      <a:pt x="3531" y="1"/>
                      <a:pt x="3383" y="9"/>
                      <a:pt x="3237" y="25"/>
                    </a:cubicBezTo>
                    <a:cubicBezTo>
                      <a:pt x="2102" y="191"/>
                      <a:pt x="1068" y="1426"/>
                      <a:pt x="568" y="2393"/>
                    </a:cubicBezTo>
                    <a:cubicBezTo>
                      <a:pt x="134" y="3294"/>
                      <a:pt x="1" y="4394"/>
                      <a:pt x="334" y="5395"/>
                    </a:cubicBezTo>
                    <a:cubicBezTo>
                      <a:pt x="401" y="5562"/>
                      <a:pt x="468" y="5729"/>
                      <a:pt x="535" y="5896"/>
                    </a:cubicBezTo>
                    <a:cubicBezTo>
                      <a:pt x="975" y="5835"/>
                      <a:pt x="1423" y="5805"/>
                      <a:pt x="1872" y="5805"/>
                    </a:cubicBezTo>
                    <a:cubicBezTo>
                      <a:pt x="3668" y="5805"/>
                      <a:pt x="5471" y="6296"/>
                      <a:pt x="6806" y="7363"/>
                    </a:cubicBezTo>
                    <a:cubicBezTo>
                      <a:pt x="6973" y="7230"/>
                      <a:pt x="7139" y="7063"/>
                      <a:pt x="7273" y="6863"/>
                    </a:cubicBezTo>
                    <a:cubicBezTo>
                      <a:pt x="7673" y="6363"/>
                      <a:pt x="7907" y="5762"/>
                      <a:pt x="8007" y="5128"/>
                    </a:cubicBezTo>
                    <a:cubicBezTo>
                      <a:pt x="8207" y="3727"/>
                      <a:pt x="7706" y="2193"/>
                      <a:pt x="6706" y="1226"/>
                    </a:cubicBezTo>
                    <a:cubicBezTo>
                      <a:pt x="5912" y="432"/>
                      <a:pt x="4782" y="1"/>
                      <a:pt x="368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6" name="Google Shape;1106;p33"/>
              <p:cNvSpPr/>
              <p:nvPr/>
            </p:nvSpPr>
            <p:spPr>
              <a:xfrm>
                <a:off x="3083250" y="4831863"/>
                <a:ext cx="145950" cy="128100"/>
              </a:xfrm>
              <a:custGeom>
                <a:avLst/>
                <a:gdLst/>
                <a:ahLst/>
                <a:cxnLst/>
                <a:rect l="l" t="t" r="r" b="b"/>
                <a:pathLst>
                  <a:path w="5838" h="5124" extrusionOk="0">
                    <a:moveTo>
                      <a:pt x="2801" y="0"/>
                    </a:moveTo>
                    <a:cubicBezTo>
                      <a:pt x="1507" y="0"/>
                      <a:pt x="364" y="934"/>
                      <a:pt x="100" y="2255"/>
                    </a:cubicBezTo>
                    <a:cubicBezTo>
                      <a:pt x="0" y="2822"/>
                      <a:pt x="67" y="3422"/>
                      <a:pt x="300" y="3923"/>
                    </a:cubicBezTo>
                    <a:cubicBezTo>
                      <a:pt x="1735" y="3990"/>
                      <a:pt x="3136" y="4356"/>
                      <a:pt x="4303" y="5124"/>
                    </a:cubicBezTo>
                    <a:cubicBezTo>
                      <a:pt x="4937" y="4757"/>
                      <a:pt x="5404" y="4090"/>
                      <a:pt x="5571" y="3289"/>
                    </a:cubicBezTo>
                    <a:cubicBezTo>
                      <a:pt x="5838" y="1788"/>
                      <a:pt x="4870" y="320"/>
                      <a:pt x="3336" y="53"/>
                    </a:cubicBezTo>
                    <a:cubicBezTo>
                      <a:pt x="3156" y="17"/>
                      <a:pt x="2977" y="0"/>
                      <a:pt x="280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7" name="Google Shape;1107;p33"/>
              <p:cNvSpPr/>
              <p:nvPr/>
            </p:nvSpPr>
            <p:spPr>
              <a:xfrm>
                <a:off x="3042375" y="4776688"/>
                <a:ext cx="163475" cy="75700"/>
              </a:xfrm>
              <a:custGeom>
                <a:avLst/>
                <a:gdLst/>
                <a:ahLst/>
                <a:cxnLst/>
                <a:rect l="l" t="t" r="r" b="b"/>
                <a:pathLst>
                  <a:path w="6539" h="3028" extrusionOk="0">
                    <a:moveTo>
                      <a:pt x="3424" y="1"/>
                    </a:moveTo>
                    <a:cubicBezTo>
                      <a:pt x="1849" y="1"/>
                      <a:pt x="350" y="1069"/>
                      <a:pt x="1" y="3028"/>
                    </a:cubicBezTo>
                    <a:cubicBezTo>
                      <a:pt x="692" y="1542"/>
                      <a:pt x="2240" y="690"/>
                      <a:pt x="3774" y="690"/>
                    </a:cubicBezTo>
                    <a:cubicBezTo>
                      <a:pt x="4755" y="690"/>
                      <a:pt x="5730" y="1039"/>
                      <a:pt x="6472" y="1793"/>
                    </a:cubicBezTo>
                    <a:cubicBezTo>
                      <a:pt x="6478" y="1800"/>
                      <a:pt x="6485" y="1802"/>
                      <a:pt x="6491" y="1802"/>
                    </a:cubicBezTo>
                    <a:cubicBezTo>
                      <a:pt x="6517" y="1802"/>
                      <a:pt x="6539" y="1754"/>
                      <a:pt x="6539" y="1727"/>
                    </a:cubicBezTo>
                    <a:cubicBezTo>
                      <a:pt x="5729" y="554"/>
                      <a:pt x="4557" y="1"/>
                      <a:pt x="342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8" name="Google Shape;1108;p33"/>
              <p:cNvSpPr/>
              <p:nvPr/>
            </p:nvSpPr>
            <p:spPr>
              <a:xfrm>
                <a:off x="3520225" y="4764763"/>
                <a:ext cx="211525" cy="69725"/>
              </a:xfrm>
              <a:custGeom>
                <a:avLst/>
                <a:gdLst/>
                <a:ahLst/>
                <a:cxnLst/>
                <a:rect l="l" t="t" r="r" b="b"/>
                <a:pathLst>
                  <a:path w="8461" h="2789" extrusionOk="0">
                    <a:moveTo>
                      <a:pt x="3097" y="1"/>
                    </a:moveTo>
                    <a:cubicBezTo>
                      <a:pt x="2191" y="1"/>
                      <a:pt x="1263" y="181"/>
                      <a:pt x="367" y="569"/>
                    </a:cubicBezTo>
                    <a:cubicBezTo>
                      <a:pt x="200" y="636"/>
                      <a:pt x="67" y="836"/>
                      <a:pt x="34" y="1003"/>
                    </a:cubicBezTo>
                    <a:cubicBezTo>
                      <a:pt x="0" y="1170"/>
                      <a:pt x="34" y="1203"/>
                      <a:pt x="100" y="1370"/>
                    </a:cubicBezTo>
                    <a:cubicBezTo>
                      <a:pt x="177" y="1472"/>
                      <a:pt x="292" y="1515"/>
                      <a:pt x="417" y="1515"/>
                    </a:cubicBezTo>
                    <a:cubicBezTo>
                      <a:pt x="455" y="1515"/>
                      <a:pt x="495" y="1511"/>
                      <a:pt x="534" y="1503"/>
                    </a:cubicBezTo>
                    <a:cubicBezTo>
                      <a:pt x="1465" y="1344"/>
                      <a:pt x="2356" y="1253"/>
                      <a:pt x="3210" y="1253"/>
                    </a:cubicBezTo>
                    <a:cubicBezTo>
                      <a:pt x="5051" y="1253"/>
                      <a:pt x="6724" y="1677"/>
                      <a:pt x="8273" y="2771"/>
                    </a:cubicBezTo>
                    <a:cubicBezTo>
                      <a:pt x="8286" y="2783"/>
                      <a:pt x="8301" y="2789"/>
                      <a:pt x="8316" y="2789"/>
                    </a:cubicBezTo>
                    <a:cubicBezTo>
                      <a:pt x="8383" y="2789"/>
                      <a:pt x="8460" y="2691"/>
                      <a:pt x="8406" y="2637"/>
                    </a:cubicBezTo>
                    <a:cubicBezTo>
                      <a:pt x="7236" y="999"/>
                      <a:pt x="5228" y="1"/>
                      <a:pt x="309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9" name="Google Shape;1109;p33"/>
              <p:cNvSpPr/>
              <p:nvPr/>
            </p:nvSpPr>
            <p:spPr>
              <a:xfrm>
                <a:off x="3039200" y="4675838"/>
                <a:ext cx="212525" cy="71925"/>
              </a:xfrm>
              <a:custGeom>
                <a:avLst/>
                <a:gdLst/>
                <a:ahLst/>
                <a:cxnLst/>
                <a:rect l="l" t="t" r="r" b="b"/>
                <a:pathLst>
                  <a:path w="8501" h="2877" extrusionOk="0">
                    <a:moveTo>
                      <a:pt x="3494" y="1"/>
                    </a:moveTo>
                    <a:cubicBezTo>
                      <a:pt x="2265" y="1"/>
                      <a:pt x="1064" y="336"/>
                      <a:pt x="61" y="991"/>
                    </a:cubicBezTo>
                    <a:cubicBezTo>
                      <a:pt x="0" y="1021"/>
                      <a:pt x="50" y="1162"/>
                      <a:pt x="110" y="1162"/>
                    </a:cubicBezTo>
                    <a:cubicBezTo>
                      <a:pt x="116" y="1162"/>
                      <a:pt x="122" y="1160"/>
                      <a:pt x="128" y="1157"/>
                    </a:cubicBezTo>
                    <a:cubicBezTo>
                      <a:pt x="787" y="1003"/>
                      <a:pt x="1431" y="929"/>
                      <a:pt x="2063" y="929"/>
                    </a:cubicBezTo>
                    <a:cubicBezTo>
                      <a:pt x="4024" y="929"/>
                      <a:pt x="5883" y="1632"/>
                      <a:pt x="7800" y="2792"/>
                    </a:cubicBezTo>
                    <a:cubicBezTo>
                      <a:pt x="7905" y="2834"/>
                      <a:pt x="8011" y="2876"/>
                      <a:pt x="8108" y="2876"/>
                    </a:cubicBezTo>
                    <a:cubicBezTo>
                      <a:pt x="8164" y="2876"/>
                      <a:pt x="8218" y="2862"/>
                      <a:pt x="8267" y="2825"/>
                    </a:cubicBezTo>
                    <a:cubicBezTo>
                      <a:pt x="8400" y="2725"/>
                      <a:pt x="8433" y="2692"/>
                      <a:pt x="8467" y="2525"/>
                    </a:cubicBezTo>
                    <a:cubicBezTo>
                      <a:pt x="8500" y="2358"/>
                      <a:pt x="8433" y="2125"/>
                      <a:pt x="8333" y="1991"/>
                    </a:cubicBezTo>
                    <a:cubicBezTo>
                      <a:pt x="6974" y="651"/>
                      <a:pt x="5207" y="1"/>
                      <a:pt x="349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33"/>
              <p:cNvSpPr/>
              <p:nvPr/>
            </p:nvSpPr>
            <p:spPr>
              <a:xfrm>
                <a:off x="3116600" y="5038338"/>
                <a:ext cx="413650" cy="132825"/>
              </a:xfrm>
              <a:custGeom>
                <a:avLst/>
                <a:gdLst/>
                <a:ahLst/>
                <a:cxnLst/>
                <a:rect l="l" t="t" r="r" b="b"/>
                <a:pathLst>
                  <a:path w="16546" h="5313" extrusionOk="0">
                    <a:moveTo>
                      <a:pt x="893" y="1"/>
                    </a:moveTo>
                    <a:cubicBezTo>
                      <a:pt x="755" y="1"/>
                      <a:pt x="620" y="41"/>
                      <a:pt x="501" y="134"/>
                    </a:cubicBezTo>
                    <a:cubicBezTo>
                      <a:pt x="200" y="367"/>
                      <a:pt x="0" y="734"/>
                      <a:pt x="100" y="1134"/>
                    </a:cubicBezTo>
                    <a:cubicBezTo>
                      <a:pt x="234" y="1735"/>
                      <a:pt x="934" y="1935"/>
                      <a:pt x="1401" y="2235"/>
                    </a:cubicBezTo>
                    <a:cubicBezTo>
                      <a:pt x="2068" y="2669"/>
                      <a:pt x="2636" y="3169"/>
                      <a:pt x="3336" y="3536"/>
                    </a:cubicBezTo>
                    <a:cubicBezTo>
                      <a:pt x="4437" y="4137"/>
                      <a:pt x="5704" y="4503"/>
                      <a:pt x="6972" y="4770"/>
                    </a:cubicBezTo>
                    <a:cubicBezTo>
                      <a:pt x="7239" y="4837"/>
                      <a:pt x="7506" y="4870"/>
                      <a:pt x="7773" y="4904"/>
                    </a:cubicBezTo>
                    <a:cubicBezTo>
                      <a:pt x="8039" y="4970"/>
                      <a:pt x="8306" y="5037"/>
                      <a:pt x="8573" y="5071"/>
                    </a:cubicBezTo>
                    <a:cubicBezTo>
                      <a:pt x="9439" y="5207"/>
                      <a:pt x="10321" y="5313"/>
                      <a:pt x="11197" y="5313"/>
                    </a:cubicBezTo>
                    <a:cubicBezTo>
                      <a:pt x="11603" y="5313"/>
                      <a:pt x="12008" y="5290"/>
                      <a:pt x="12409" y="5237"/>
                    </a:cubicBezTo>
                    <a:cubicBezTo>
                      <a:pt x="13176" y="5171"/>
                      <a:pt x="13910" y="4904"/>
                      <a:pt x="14677" y="4770"/>
                    </a:cubicBezTo>
                    <a:cubicBezTo>
                      <a:pt x="15211" y="4637"/>
                      <a:pt x="15945" y="4704"/>
                      <a:pt x="16279" y="4203"/>
                    </a:cubicBezTo>
                    <a:cubicBezTo>
                      <a:pt x="16545" y="3870"/>
                      <a:pt x="16479" y="3469"/>
                      <a:pt x="16279" y="3136"/>
                    </a:cubicBezTo>
                    <a:cubicBezTo>
                      <a:pt x="16134" y="2895"/>
                      <a:pt x="15885" y="2793"/>
                      <a:pt x="15619" y="2793"/>
                    </a:cubicBezTo>
                    <a:cubicBezTo>
                      <a:pt x="15517" y="2793"/>
                      <a:pt x="15413" y="2808"/>
                      <a:pt x="15311" y="2836"/>
                    </a:cubicBezTo>
                    <a:cubicBezTo>
                      <a:pt x="15011" y="2902"/>
                      <a:pt x="14744" y="3102"/>
                      <a:pt x="14544" y="3369"/>
                    </a:cubicBezTo>
                    <a:cubicBezTo>
                      <a:pt x="14544" y="3369"/>
                      <a:pt x="14511" y="3403"/>
                      <a:pt x="14511" y="3436"/>
                    </a:cubicBezTo>
                    <a:cubicBezTo>
                      <a:pt x="14377" y="3636"/>
                      <a:pt x="14277" y="3870"/>
                      <a:pt x="14044" y="4036"/>
                    </a:cubicBezTo>
                    <a:cubicBezTo>
                      <a:pt x="13477" y="4537"/>
                      <a:pt x="12643" y="4770"/>
                      <a:pt x="11809" y="4837"/>
                    </a:cubicBezTo>
                    <a:cubicBezTo>
                      <a:pt x="11575" y="4854"/>
                      <a:pt x="11350" y="4862"/>
                      <a:pt x="11125" y="4862"/>
                    </a:cubicBezTo>
                    <a:cubicBezTo>
                      <a:pt x="10900" y="4862"/>
                      <a:pt x="10675" y="4854"/>
                      <a:pt x="10441" y="4837"/>
                    </a:cubicBezTo>
                    <a:cubicBezTo>
                      <a:pt x="9607" y="4837"/>
                      <a:pt x="8740" y="4737"/>
                      <a:pt x="7906" y="4604"/>
                    </a:cubicBezTo>
                    <a:lnTo>
                      <a:pt x="7839" y="4570"/>
                    </a:lnTo>
                    <a:lnTo>
                      <a:pt x="7773" y="4570"/>
                    </a:lnTo>
                    <a:cubicBezTo>
                      <a:pt x="6939" y="4403"/>
                      <a:pt x="6105" y="4170"/>
                      <a:pt x="5304" y="3870"/>
                    </a:cubicBezTo>
                    <a:cubicBezTo>
                      <a:pt x="4870" y="3736"/>
                      <a:pt x="4437" y="3569"/>
                      <a:pt x="4037" y="3369"/>
                    </a:cubicBezTo>
                    <a:cubicBezTo>
                      <a:pt x="3269" y="3002"/>
                      <a:pt x="2602" y="2502"/>
                      <a:pt x="2235" y="1802"/>
                    </a:cubicBezTo>
                    <a:cubicBezTo>
                      <a:pt x="2102" y="1568"/>
                      <a:pt x="2102" y="1335"/>
                      <a:pt x="2035" y="1068"/>
                    </a:cubicBezTo>
                    <a:cubicBezTo>
                      <a:pt x="2035" y="1034"/>
                      <a:pt x="2035" y="1001"/>
                      <a:pt x="2035" y="1001"/>
                    </a:cubicBezTo>
                    <a:cubicBezTo>
                      <a:pt x="1968" y="701"/>
                      <a:pt x="1768" y="401"/>
                      <a:pt x="1501" y="234"/>
                    </a:cubicBezTo>
                    <a:cubicBezTo>
                      <a:pt x="1321" y="93"/>
                      <a:pt x="1103" y="1"/>
                      <a:pt x="893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1" name="Google Shape;1111;p33"/>
              <p:cNvSpPr/>
              <p:nvPr/>
            </p:nvSpPr>
            <p:spPr>
              <a:xfrm>
                <a:off x="3695825" y="5030288"/>
                <a:ext cx="175225" cy="144200"/>
              </a:xfrm>
              <a:custGeom>
                <a:avLst/>
                <a:gdLst/>
                <a:ahLst/>
                <a:cxnLst/>
                <a:rect l="l" t="t" r="r" b="b"/>
                <a:pathLst>
                  <a:path w="7009" h="5768" extrusionOk="0">
                    <a:moveTo>
                      <a:pt x="6986" y="1123"/>
                    </a:moveTo>
                    <a:cubicBezTo>
                      <a:pt x="6986" y="1134"/>
                      <a:pt x="6990" y="1138"/>
                      <a:pt x="6994" y="1138"/>
                    </a:cubicBezTo>
                    <a:cubicBezTo>
                      <a:pt x="7001" y="1138"/>
                      <a:pt x="7008" y="1123"/>
                      <a:pt x="6986" y="1123"/>
                    </a:cubicBezTo>
                    <a:close/>
                    <a:moveTo>
                      <a:pt x="5477" y="1"/>
                    </a:moveTo>
                    <a:cubicBezTo>
                      <a:pt x="4870" y="1"/>
                      <a:pt x="4213" y="315"/>
                      <a:pt x="3617" y="656"/>
                    </a:cubicBezTo>
                    <a:cubicBezTo>
                      <a:pt x="2850" y="1123"/>
                      <a:pt x="2183" y="1757"/>
                      <a:pt x="1616" y="2457"/>
                    </a:cubicBezTo>
                    <a:cubicBezTo>
                      <a:pt x="1349" y="2791"/>
                      <a:pt x="1149" y="3124"/>
                      <a:pt x="915" y="3458"/>
                    </a:cubicBezTo>
                    <a:cubicBezTo>
                      <a:pt x="615" y="3992"/>
                      <a:pt x="348" y="4559"/>
                      <a:pt x="115" y="5159"/>
                    </a:cubicBezTo>
                    <a:cubicBezTo>
                      <a:pt x="0" y="5479"/>
                      <a:pt x="230" y="5767"/>
                      <a:pt x="451" y="5767"/>
                    </a:cubicBezTo>
                    <a:cubicBezTo>
                      <a:pt x="553" y="5767"/>
                      <a:pt x="652" y="5706"/>
                      <a:pt x="715" y="5559"/>
                    </a:cubicBezTo>
                    <a:cubicBezTo>
                      <a:pt x="1049" y="4659"/>
                      <a:pt x="1482" y="3858"/>
                      <a:pt x="2016" y="3158"/>
                    </a:cubicBezTo>
                    <a:cubicBezTo>
                      <a:pt x="2431" y="3070"/>
                      <a:pt x="2896" y="3004"/>
                      <a:pt x="3350" y="3004"/>
                    </a:cubicBezTo>
                    <a:cubicBezTo>
                      <a:pt x="4283" y="3004"/>
                      <a:pt x="5171" y="3283"/>
                      <a:pt x="5485" y="4225"/>
                    </a:cubicBezTo>
                    <a:cubicBezTo>
                      <a:pt x="5485" y="4225"/>
                      <a:pt x="5519" y="4225"/>
                      <a:pt x="5519" y="4192"/>
                    </a:cubicBezTo>
                    <a:cubicBezTo>
                      <a:pt x="5547" y="2610"/>
                      <a:pt x="4460" y="2268"/>
                      <a:pt x="3326" y="2268"/>
                    </a:cubicBezTo>
                    <a:cubicBezTo>
                      <a:pt x="3145" y="2268"/>
                      <a:pt x="2962" y="2277"/>
                      <a:pt x="2783" y="2290"/>
                    </a:cubicBezTo>
                    <a:cubicBezTo>
                      <a:pt x="2783" y="2257"/>
                      <a:pt x="2817" y="2257"/>
                      <a:pt x="2817" y="2224"/>
                    </a:cubicBezTo>
                    <a:cubicBezTo>
                      <a:pt x="3541" y="1572"/>
                      <a:pt x="4737" y="658"/>
                      <a:pt x="5823" y="658"/>
                    </a:cubicBezTo>
                    <a:cubicBezTo>
                      <a:pt x="6237" y="658"/>
                      <a:pt x="6636" y="791"/>
                      <a:pt x="6986" y="1123"/>
                    </a:cubicBezTo>
                    <a:cubicBezTo>
                      <a:pt x="6594" y="290"/>
                      <a:pt x="6059" y="1"/>
                      <a:pt x="5477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2" name="Google Shape;1112;p33"/>
              <p:cNvSpPr/>
              <p:nvPr/>
            </p:nvSpPr>
            <p:spPr>
              <a:xfrm>
                <a:off x="2828900" y="4849663"/>
                <a:ext cx="110925" cy="192275"/>
              </a:xfrm>
              <a:custGeom>
                <a:avLst/>
                <a:gdLst/>
                <a:ahLst/>
                <a:cxnLst/>
                <a:rect l="l" t="t" r="r" b="b"/>
                <a:pathLst>
                  <a:path w="4437" h="7691" extrusionOk="0">
                    <a:moveTo>
                      <a:pt x="1374" y="0"/>
                    </a:moveTo>
                    <a:cubicBezTo>
                      <a:pt x="1024" y="0"/>
                      <a:pt x="635" y="130"/>
                      <a:pt x="200" y="442"/>
                    </a:cubicBezTo>
                    <a:cubicBezTo>
                      <a:pt x="167" y="442"/>
                      <a:pt x="200" y="476"/>
                      <a:pt x="200" y="476"/>
                    </a:cubicBezTo>
                    <a:cubicBezTo>
                      <a:pt x="371" y="425"/>
                      <a:pt x="535" y="402"/>
                      <a:pt x="692" y="402"/>
                    </a:cubicBezTo>
                    <a:cubicBezTo>
                      <a:pt x="2097" y="402"/>
                      <a:pt x="2946" y="2271"/>
                      <a:pt x="3336" y="3411"/>
                    </a:cubicBezTo>
                    <a:cubicBezTo>
                      <a:pt x="3336" y="3429"/>
                      <a:pt x="3336" y="3448"/>
                      <a:pt x="3341" y="3461"/>
                    </a:cubicBezTo>
                    <a:lnTo>
                      <a:pt x="3341" y="3461"/>
                    </a:lnTo>
                    <a:cubicBezTo>
                      <a:pt x="2758" y="3102"/>
                      <a:pt x="2114" y="2784"/>
                      <a:pt x="1515" y="2784"/>
                    </a:cubicBezTo>
                    <a:cubicBezTo>
                      <a:pt x="955" y="2784"/>
                      <a:pt x="433" y="3062"/>
                      <a:pt x="33" y="3845"/>
                    </a:cubicBezTo>
                    <a:cubicBezTo>
                      <a:pt x="0" y="3878"/>
                      <a:pt x="33" y="3878"/>
                      <a:pt x="67" y="3878"/>
                    </a:cubicBezTo>
                    <a:cubicBezTo>
                      <a:pt x="407" y="3559"/>
                      <a:pt x="788" y="3430"/>
                      <a:pt x="1181" y="3430"/>
                    </a:cubicBezTo>
                    <a:cubicBezTo>
                      <a:pt x="2022" y="3430"/>
                      <a:pt x="2921" y="4021"/>
                      <a:pt x="3603" y="4612"/>
                    </a:cubicBezTo>
                    <a:cubicBezTo>
                      <a:pt x="3736" y="5479"/>
                      <a:pt x="3736" y="6380"/>
                      <a:pt x="3603" y="7347"/>
                    </a:cubicBezTo>
                    <a:cubicBezTo>
                      <a:pt x="3572" y="7581"/>
                      <a:pt x="3715" y="7691"/>
                      <a:pt x="3883" y="7691"/>
                    </a:cubicBezTo>
                    <a:cubicBezTo>
                      <a:pt x="4076" y="7691"/>
                      <a:pt x="4301" y="7547"/>
                      <a:pt x="4337" y="7280"/>
                    </a:cubicBezTo>
                    <a:cubicBezTo>
                      <a:pt x="4403" y="6647"/>
                      <a:pt x="4437" y="6013"/>
                      <a:pt x="4403" y="5412"/>
                    </a:cubicBezTo>
                    <a:cubicBezTo>
                      <a:pt x="4403" y="4979"/>
                      <a:pt x="4370" y="4578"/>
                      <a:pt x="4303" y="4212"/>
                    </a:cubicBezTo>
                    <a:cubicBezTo>
                      <a:pt x="4136" y="3278"/>
                      <a:pt x="3836" y="2410"/>
                      <a:pt x="3369" y="1643"/>
                    </a:cubicBezTo>
                    <a:cubicBezTo>
                      <a:pt x="2891" y="830"/>
                      <a:pt x="2259" y="0"/>
                      <a:pt x="1374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3" name="Google Shape;1113;p33"/>
              <p:cNvSpPr/>
              <p:nvPr/>
            </p:nvSpPr>
            <p:spPr>
              <a:xfrm>
                <a:off x="2895600" y="3921688"/>
                <a:ext cx="1083300" cy="1069125"/>
              </a:xfrm>
              <a:custGeom>
                <a:avLst/>
                <a:gdLst/>
                <a:ahLst/>
                <a:cxnLst/>
                <a:rect l="l" t="t" r="r" b="b"/>
                <a:pathLst>
                  <a:path w="43332" h="42765" extrusionOk="0">
                    <a:moveTo>
                      <a:pt x="22984" y="1"/>
                    </a:moveTo>
                    <a:cubicBezTo>
                      <a:pt x="19415" y="1735"/>
                      <a:pt x="16646" y="4471"/>
                      <a:pt x="15178" y="7606"/>
                    </a:cubicBezTo>
                    <a:cubicBezTo>
                      <a:pt x="12443" y="8607"/>
                      <a:pt x="9808" y="9708"/>
                      <a:pt x="7673" y="11309"/>
                    </a:cubicBezTo>
                    <a:cubicBezTo>
                      <a:pt x="5738" y="12743"/>
                      <a:pt x="4237" y="14645"/>
                      <a:pt x="3737" y="16746"/>
                    </a:cubicBezTo>
                    <a:cubicBezTo>
                      <a:pt x="3303" y="16913"/>
                      <a:pt x="2903" y="17147"/>
                      <a:pt x="2502" y="17413"/>
                    </a:cubicBezTo>
                    <a:cubicBezTo>
                      <a:pt x="301" y="19015"/>
                      <a:pt x="1" y="22050"/>
                      <a:pt x="134" y="24685"/>
                    </a:cubicBezTo>
                    <a:cubicBezTo>
                      <a:pt x="234" y="26220"/>
                      <a:pt x="401" y="27787"/>
                      <a:pt x="701" y="29322"/>
                    </a:cubicBezTo>
                    <a:cubicBezTo>
                      <a:pt x="1135" y="31824"/>
                      <a:pt x="1835" y="34325"/>
                      <a:pt x="2769" y="36661"/>
                    </a:cubicBezTo>
                    <a:cubicBezTo>
                      <a:pt x="4604" y="35326"/>
                      <a:pt x="3870" y="32858"/>
                      <a:pt x="3970" y="30589"/>
                    </a:cubicBezTo>
                    <a:cubicBezTo>
                      <a:pt x="3970" y="30589"/>
                      <a:pt x="4004" y="30589"/>
                      <a:pt x="4004" y="30556"/>
                    </a:cubicBezTo>
                    <a:cubicBezTo>
                      <a:pt x="5438" y="29889"/>
                      <a:pt x="6639" y="28888"/>
                      <a:pt x="7439" y="27654"/>
                    </a:cubicBezTo>
                    <a:cubicBezTo>
                      <a:pt x="8473" y="26120"/>
                      <a:pt x="8907" y="24252"/>
                      <a:pt x="8740" y="22284"/>
                    </a:cubicBezTo>
                    <a:cubicBezTo>
                      <a:pt x="9608" y="21683"/>
                      <a:pt x="10675" y="21249"/>
                      <a:pt x="11842" y="21049"/>
                    </a:cubicBezTo>
                    <a:cubicBezTo>
                      <a:pt x="12196" y="20993"/>
                      <a:pt x="12597" y="20967"/>
                      <a:pt x="13031" y="20967"/>
                    </a:cubicBezTo>
                    <a:cubicBezTo>
                      <a:pt x="15702" y="20967"/>
                      <a:pt x="19617" y="21978"/>
                      <a:pt x="21483" y="23384"/>
                    </a:cubicBezTo>
                    <a:cubicBezTo>
                      <a:pt x="22311" y="23135"/>
                      <a:pt x="23202" y="23012"/>
                      <a:pt x="24110" y="23012"/>
                    </a:cubicBezTo>
                    <a:cubicBezTo>
                      <a:pt x="25869" y="23012"/>
                      <a:pt x="27693" y="23472"/>
                      <a:pt x="29255" y="24352"/>
                    </a:cubicBezTo>
                    <a:cubicBezTo>
                      <a:pt x="30322" y="24952"/>
                      <a:pt x="32224" y="25953"/>
                      <a:pt x="32958" y="26887"/>
                    </a:cubicBezTo>
                    <a:cubicBezTo>
                      <a:pt x="32390" y="28688"/>
                      <a:pt x="32424" y="30656"/>
                      <a:pt x="33058" y="32491"/>
                    </a:cubicBezTo>
                    <a:cubicBezTo>
                      <a:pt x="33358" y="33391"/>
                      <a:pt x="33658" y="34826"/>
                      <a:pt x="34092" y="36127"/>
                    </a:cubicBezTo>
                    <a:cubicBezTo>
                      <a:pt x="34392" y="37061"/>
                      <a:pt x="34759" y="37895"/>
                      <a:pt x="35293" y="38395"/>
                    </a:cubicBezTo>
                    <a:cubicBezTo>
                      <a:pt x="35026" y="39896"/>
                      <a:pt x="34359" y="41297"/>
                      <a:pt x="34992" y="42765"/>
                    </a:cubicBezTo>
                    <a:cubicBezTo>
                      <a:pt x="36493" y="41064"/>
                      <a:pt x="38095" y="38428"/>
                      <a:pt x="39462" y="35927"/>
                    </a:cubicBezTo>
                    <a:cubicBezTo>
                      <a:pt x="40129" y="34692"/>
                      <a:pt x="40730" y="33492"/>
                      <a:pt x="41230" y="32491"/>
                    </a:cubicBezTo>
                    <a:cubicBezTo>
                      <a:pt x="42398" y="30089"/>
                      <a:pt x="43332" y="27187"/>
                      <a:pt x="41897" y="24885"/>
                    </a:cubicBezTo>
                    <a:cubicBezTo>
                      <a:pt x="41697" y="24585"/>
                      <a:pt x="41497" y="24318"/>
                      <a:pt x="41264" y="24051"/>
                    </a:cubicBezTo>
                    <a:cubicBezTo>
                      <a:pt x="41230" y="22617"/>
                      <a:pt x="40596" y="21149"/>
                      <a:pt x="39662" y="19815"/>
                    </a:cubicBezTo>
                    <a:cubicBezTo>
                      <a:pt x="38495" y="18247"/>
                      <a:pt x="36894" y="16880"/>
                      <a:pt x="35192" y="15612"/>
                    </a:cubicBezTo>
                    <a:cubicBezTo>
                      <a:pt x="32591" y="13677"/>
                      <a:pt x="29789" y="11876"/>
                      <a:pt x="26753" y="10308"/>
                    </a:cubicBezTo>
                    <a:cubicBezTo>
                      <a:pt x="24718" y="7173"/>
                      <a:pt x="23384" y="3637"/>
                      <a:pt x="2298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4" name="Google Shape;1114;p33"/>
              <p:cNvSpPr/>
              <p:nvPr/>
            </p:nvSpPr>
            <p:spPr>
              <a:xfrm>
                <a:off x="2913125" y="4654713"/>
                <a:ext cx="97575" cy="183500"/>
              </a:xfrm>
              <a:custGeom>
                <a:avLst/>
                <a:gdLst/>
                <a:ahLst/>
                <a:cxnLst/>
                <a:rect l="l" t="t" r="r" b="b"/>
                <a:pathLst>
                  <a:path w="3903" h="7340" extrusionOk="0">
                    <a:moveTo>
                      <a:pt x="0" y="1"/>
                    </a:moveTo>
                    <a:cubicBezTo>
                      <a:pt x="434" y="2536"/>
                      <a:pt x="1134" y="5004"/>
                      <a:pt x="2068" y="7340"/>
                    </a:cubicBezTo>
                    <a:cubicBezTo>
                      <a:pt x="3903" y="6005"/>
                      <a:pt x="3169" y="3537"/>
                      <a:pt x="3269" y="1268"/>
                    </a:cubicBezTo>
                    <a:cubicBezTo>
                      <a:pt x="3269" y="1268"/>
                      <a:pt x="3303" y="1268"/>
                      <a:pt x="3303" y="1235"/>
                    </a:cubicBezTo>
                    <a:cubicBezTo>
                      <a:pt x="2168" y="902"/>
                      <a:pt x="1034" y="535"/>
                      <a:pt x="0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5" name="Google Shape;1115;p33"/>
              <p:cNvSpPr/>
              <p:nvPr/>
            </p:nvSpPr>
            <p:spPr>
              <a:xfrm>
                <a:off x="3747875" y="4819838"/>
                <a:ext cx="134300" cy="170975"/>
              </a:xfrm>
              <a:custGeom>
                <a:avLst/>
                <a:gdLst/>
                <a:ahLst/>
                <a:cxnLst/>
                <a:rect l="l" t="t" r="r" b="b"/>
                <a:pathLst>
                  <a:path w="5372" h="6839" extrusionOk="0">
                    <a:moveTo>
                      <a:pt x="5371" y="1"/>
                    </a:moveTo>
                    <a:cubicBezTo>
                      <a:pt x="3870" y="140"/>
                      <a:pt x="2392" y="209"/>
                      <a:pt x="899" y="209"/>
                    </a:cubicBezTo>
                    <a:cubicBezTo>
                      <a:pt x="600" y="209"/>
                      <a:pt x="301" y="206"/>
                      <a:pt x="1" y="201"/>
                    </a:cubicBezTo>
                    <a:lnTo>
                      <a:pt x="1" y="201"/>
                    </a:lnTo>
                    <a:cubicBezTo>
                      <a:pt x="301" y="1135"/>
                      <a:pt x="668" y="1969"/>
                      <a:pt x="1202" y="2469"/>
                    </a:cubicBezTo>
                    <a:cubicBezTo>
                      <a:pt x="935" y="3970"/>
                      <a:pt x="268" y="5371"/>
                      <a:pt x="901" y="6839"/>
                    </a:cubicBezTo>
                    <a:cubicBezTo>
                      <a:pt x="2436" y="5138"/>
                      <a:pt x="4004" y="2502"/>
                      <a:pt x="5371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6" name="Google Shape;1116;p33"/>
              <p:cNvSpPr/>
              <p:nvPr/>
            </p:nvSpPr>
            <p:spPr>
              <a:xfrm>
                <a:off x="3431825" y="3998088"/>
                <a:ext cx="441775" cy="519600"/>
              </a:xfrm>
              <a:custGeom>
                <a:avLst/>
                <a:gdLst/>
                <a:ahLst/>
                <a:cxnLst/>
                <a:rect l="l" t="t" r="r" b="b"/>
                <a:pathLst>
                  <a:path w="17671" h="20784" extrusionOk="0">
                    <a:moveTo>
                      <a:pt x="1010" y="1"/>
                    </a:moveTo>
                    <a:cubicBezTo>
                      <a:pt x="988" y="1"/>
                      <a:pt x="968" y="17"/>
                      <a:pt x="968" y="47"/>
                    </a:cubicBezTo>
                    <a:cubicBezTo>
                      <a:pt x="0" y="4717"/>
                      <a:pt x="2302" y="8453"/>
                      <a:pt x="5504" y="11589"/>
                    </a:cubicBezTo>
                    <a:cubicBezTo>
                      <a:pt x="7239" y="13323"/>
                      <a:pt x="9374" y="14558"/>
                      <a:pt x="11408" y="15825"/>
                    </a:cubicBezTo>
                    <a:cubicBezTo>
                      <a:pt x="13610" y="17193"/>
                      <a:pt x="15478" y="18894"/>
                      <a:pt x="17379" y="20729"/>
                    </a:cubicBezTo>
                    <a:cubicBezTo>
                      <a:pt x="17418" y="20767"/>
                      <a:pt x="17458" y="20783"/>
                      <a:pt x="17497" y="20783"/>
                    </a:cubicBezTo>
                    <a:cubicBezTo>
                      <a:pt x="17592" y="20783"/>
                      <a:pt x="17670" y="20681"/>
                      <a:pt x="17646" y="20562"/>
                    </a:cubicBezTo>
                    <a:cubicBezTo>
                      <a:pt x="16912" y="16626"/>
                      <a:pt x="13143" y="13590"/>
                      <a:pt x="10108" y="11589"/>
                    </a:cubicBezTo>
                    <a:cubicBezTo>
                      <a:pt x="6171" y="8954"/>
                      <a:pt x="667" y="5818"/>
                      <a:pt x="1068" y="81"/>
                    </a:cubicBezTo>
                    <a:cubicBezTo>
                      <a:pt x="1068" y="25"/>
                      <a:pt x="1037" y="1"/>
                      <a:pt x="1010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7" name="Google Shape;1117;p33"/>
              <p:cNvSpPr/>
              <p:nvPr/>
            </p:nvSpPr>
            <p:spPr>
              <a:xfrm>
                <a:off x="2989000" y="4165938"/>
                <a:ext cx="245825" cy="257200"/>
              </a:xfrm>
              <a:custGeom>
                <a:avLst/>
                <a:gdLst/>
                <a:ahLst/>
                <a:cxnLst/>
                <a:rect l="l" t="t" r="r" b="b"/>
                <a:pathLst>
                  <a:path w="9833" h="10288" extrusionOk="0">
                    <a:moveTo>
                      <a:pt x="9609" y="0"/>
                    </a:moveTo>
                    <a:cubicBezTo>
                      <a:pt x="9598" y="0"/>
                      <a:pt x="9586" y="2"/>
                      <a:pt x="9574" y="5"/>
                    </a:cubicBezTo>
                    <a:cubicBezTo>
                      <a:pt x="5204" y="1172"/>
                      <a:pt x="1" y="5442"/>
                      <a:pt x="1001" y="10045"/>
                    </a:cubicBezTo>
                    <a:cubicBezTo>
                      <a:pt x="1024" y="10182"/>
                      <a:pt x="1172" y="10287"/>
                      <a:pt x="1316" y="10287"/>
                    </a:cubicBezTo>
                    <a:cubicBezTo>
                      <a:pt x="1383" y="10287"/>
                      <a:pt x="1449" y="10265"/>
                      <a:pt x="1502" y="10212"/>
                    </a:cubicBezTo>
                    <a:cubicBezTo>
                      <a:pt x="3003" y="8878"/>
                      <a:pt x="3970" y="6943"/>
                      <a:pt x="5138" y="5342"/>
                    </a:cubicBezTo>
                    <a:cubicBezTo>
                      <a:pt x="6472" y="3474"/>
                      <a:pt x="8073" y="1839"/>
                      <a:pt x="9741" y="238"/>
                    </a:cubicBezTo>
                    <a:cubicBezTo>
                      <a:pt x="9832" y="147"/>
                      <a:pt x="9729" y="0"/>
                      <a:pt x="9609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8" name="Google Shape;1118;p33"/>
              <p:cNvSpPr/>
              <p:nvPr/>
            </p:nvSpPr>
            <p:spPr>
              <a:xfrm>
                <a:off x="3295900" y="3982238"/>
                <a:ext cx="138925" cy="470625"/>
              </a:xfrm>
              <a:custGeom>
                <a:avLst/>
                <a:gdLst/>
                <a:ahLst/>
                <a:cxnLst/>
                <a:rect l="l" t="t" r="r" b="b"/>
                <a:pathLst>
                  <a:path w="5557" h="18825" extrusionOk="0">
                    <a:moveTo>
                      <a:pt x="5265" y="0"/>
                    </a:moveTo>
                    <a:cubicBezTo>
                      <a:pt x="5257" y="0"/>
                      <a:pt x="5247" y="4"/>
                      <a:pt x="5237" y="14"/>
                    </a:cubicBezTo>
                    <a:cubicBezTo>
                      <a:pt x="2035" y="1248"/>
                      <a:pt x="334" y="5885"/>
                      <a:pt x="200" y="9054"/>
                    </a:cubicBezTo>
                    <a:cubicBezTo>
                      <a:pt x="0" y="12790"/>
                      <a:pt x="1768" y="17093"/>
                      <a:pt x="5271" y="18794"/>
                    </a:cubicBezTo>
                    <a:cubicBezTo>
                      <a:pt x="5299" y="18815"/>
                      <a:pt x="5329" y="18825"/>
                      <a:pt x="5358" y="18825"/>
                    </a:cubicBezTo>
                    <a:cubicBezTo>
                      <a:pt x="5464" y="18825"/>
                      <a:pt x="5557" y="18699"/>
                      <a:pt x="5504" y="18594"/>
                    </a:cubicBezTo>
                    <a:cubicBezTo>
                      <a:pt x="3769" y="15659"/>
                      <a:pt x="2168" y="12890"/>
                      <a:pt x="2068" y="9354"/>
                    </a:cubicBezTo>
                    <a:cubicBezTo>
                      <a:pt x="2002" y="7720"/>
                      <a:pt x="2302" y="5985"/>
                      <a:pt x="2869" y="4451"/>
                    </a:cubicBezTo>
                    <a:cubicBezTo>
                      <a:pt x="3436" y="2816"/>
                      <a:pt x="4570" y="1582"/>
                      <a:pt x="5271" y="47"/>
                    </a:cubicBezTo>
                    <a:cubicBezTo>
                      <a:pt x="5294" y="24"/>
                      <a:pt x="5284" y="0"/>
                      <a:pt x="526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9" name="Google Shape;1119;p33"/>
              <p:cNvSpPr/>
              <p:nvPr/>
            </p:nvSpPr>
            <p:spPr>
              <a:xfrm>
                <a:off x="2954675" y="4455188"/>
                <a:ext cx="115250" cy="194150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7766" extrusionOk="0">
                    <a:moveTo>
                      <a:pt x="4289" y="1"/>
                    </a:moveTo>
                    <a:cubicBezTo>
                      <a:pt x="4226" y="1"/>
                      <a:pt x="4160" y="33"/>
                      <a:pt x="4109" y="110"/>
                    </a:cubicBezTo>
                    <a:cubicBezTo>
                      <a:pt x="3375" y="1277"/>
                      <a:pt x="2941" y="2678"/>
                      <a:pt x="2241" y="3879"/>
                    </a:cubicBezTo>
                    <a:cubicBezTo>
                      <a:pt x="1574" y="5013"/>
                      <a:pt x="473" y="5980"/>
                      <a:pt x="106" y="7181"/>
                    </a:cubicBezTo>
                    <a:cubicBezTo>
                      <a:pt x="0" y="7526"/>
                      <a:pt x="273" y="7765"/>
                      <a:pt x="574" y="7765"/>
                    </a:cubicBezTo>
                    <a:cubicBezTo>
                      <a:pt x="652" y="7765"/>
                      <a:pt x="731" y="7749"/>
                      <a:pt x="807" y="7715"/>
                    </a:cubicBezTo>
                    <a:cubicBezTo>
                      <a:pt x="2007" y="7148"/>
                      <a:pt x="2841" y="5447"/>
                      <a:pt x="3408" y="4313"/>
                    </a:cubicBezTo>
                    <a:cubicBezTo>
                      <a:pt x="3976" y="3112"/>
                      <a:pt x="4609" y="1544"/>
                      <a:pt x="4509" y="210"/>
                    </a:cubicBezTo>
                    <a:cubicBezTo>
                      <a:pt x="4489" y="86"/>
                      <a:pt x="4392" y="1"/>
                      <a:pt x="4289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0" name="Google Shape;1120;p33"/>
              <p:cNvSpPr/>
              <p:nvPr/>
            </p:nvSpPr>
            <p:spPr>
              <a:xfrm>
                <a:off x="3740375" y="4557988"/>
                <a:ext cx="91750" cy="239500"/>
              </a:xfrm>
              <a:custGeom>
                <a:avLst/>
                <a:gdLst/>
                <a:ahLst/>
                <a:cxnLst/>
                <a:rect l="l" t="t" r="r" b="b"/>
                <a:pathLst>
                  <a:path w="3670" h="9580" extrusionOk="0">
                    <a:moveTo>
                      <a:pt x="401" y="0"/>
                    </a:moveTo>
                    <a:cubicBezTo>
                      <a:pt x="0" y="167"/>
                      <a:pt x="367" y="701"/>
                      <a:pt x="467" y="934"/>
                    </a:cubicBezTo>
                    <a:cubicBezTo>
                      <a:pt x="634" y="1335"/>
                      <a:pt x="801" y="1802"/>
                      <a:pt x="968" y="2235"/>
                    </a:cubicBezTo>
                    <a:cubicBezTo>
                      <a:pt x="1535" y="4003"/>
                      <a:pt x="1802" y="5871"/>
                      <a:pt x="1768" y="7739"/>
                    </a:cubicBezTo>
                    <a:cubicBezTo>
                      <a:pt x="1768" y="8106"/>
                      <a:pt x="1735" y="8507"/>
                      <a:pt x="1702" y="8907"/>
                    </a:cubicBezTo>
                    <a:cubicBezTo>
                      <a:pt x="1702" y="9040"/>
                      <a:pt x="1702" y="9207"/>
                      <a:pt x="1735" y="9340"/>
                    </a:cubicBezTo>
                    <a:cubicBezTo>
                      <a:pt x="1795" y="9460"/>
                      <a:pt x="1908" y="9579"/>
                      <a:pt x="2050" y="9579"/>
                    </a:cubicBezTo>
                    <a:cubicBezTo>
                      <a:pt x="2067" y="9579"/>
                      <a:pt x="2084" y="9578"/>
                      <a:pt x="2102" y="9574"/>
                    </a:cubicBezTo>
                    <a:cubicBezTo>
                      <a:pt x="2169" y="9541"/>
                      <a:pt x="2269" y="9474"/>
                      <a:pt x="2302" y="9374"/>
                    </a:cubicBezTo>
                    <a:cubicBezTo>
                      <a:pt x="3203" y="8273"/>
                      <a:pt x="3670" y="6839"/>
                      <a:pt x="3636" y="5404"/>
                    </a:cubicBezTo>
                    <a:cubicBezTo>
                      <a:pt x="3570" y="3636"/>
                      <a:pt x="2803" y="1735"/>
                      <a:pt x="1435" y="568"/>
                    </a:cubicBezTo>
                    <a:cubicBezTo>
                      <a:pt x="1268" y="434"/>
                      <a:pt x="868" y="67"/>
                      <a:pt x="601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1" name="Google Shape;1121;p33"/>
              <p:cNvSpPr/>
              <p:nvPr/>
            </p:nvSpPr>
            <p:spPr>
              <a:xfrm>
                <a:off x="3282550" y="4915913"/>
                <a:ext cx="143450" cy="40725"/>
              </a:xfrm>
              <a:custGeom>
                <a:avLst/>
                <a:gdLst/>
                <a:ahLst/>
                <a:cxnLst/>
                <a:rect l="l" t="t" r="r" b="b"/>
                <a:pathLst>
                  <a:path w="5738" h="1629" extrusionOk="0">
                    <a:moveTo>
                      <a:pt x="1367" y="1"/>
                    </a:moveTo>
                    <a:cubicBezTo>
                      <a:pt x="907" y="1"/>
                      <a:pt x="450" y="34"/>
                      <a:pt x="0" y="94"/>
                    </a:cubicBezTo>
                    <a:lnTo>
                      <a:pt x="167" y="728"/>
                    </a:lnTo>
                    <a:cubicBezTo>
                      <a:pt x="543" y="672"/>
                      <a:pt x="925" y="645"/>
                      <a:pt x="1310" y="645"/>
                    </a:cubicBezTo>
                    <a:cubicBezTo>
                      <a:pt x="1848" y="645"/>
                      <a:pt x="2392" y="697"/>
                      <a:pt x="2936" y="794"/>
                    </a:cubicBezTo>
                    <a:cubicBezTo>
                      <a:pt x="3803" y="961"/>
                      <a:pt x="4604" y="1228"/>
                      <a:pt x="5371" y="1628"/>
                    </a:cubicBezTo>
                    <a:lnTo>
                      <a:pt x="5738" y="1061"/>
                    </a:lnTo>
                    <a:cubicBezTo>
                      <a:pt x="4904" y="628"/>
                      <a:pt x="4003" y="327"/>
                      <a:pt x="3069" y="161"/>
                    </a:cubicBezTo>
                    <a:cubicBezTo>
                      <a:pt x="2500" y="50"/>
                      <a:pt x="1931" y="1"/>
                      <a:pt x="136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2" name="Google Shape;1122;p33"/>
              <p:cNvSpPr/>
              <p:nvPr/>
            </p:nvSpPr>
            <p:spPr>
              <a:xfrm>
                <a:off x="3386800" y="4679413"/>
                <a:ext cx="452000" cy="414200"/>
              </a:xfrm>
              <a:custGeom>
                <a:avLst/>
                <a:gdLst/>
                <a:ahLst/>
                <a:cxnLst/>
                <a:rect l="l" t="t" r="r" b="b"/>
                <a:pathLst>
                  <a:path w="18080" h="16568" extrusionOk="0">
                    <a:moveTo>
                      <a:pt x="9407" y="747"/>
                    </a:moveTo>
                    <a:cubicBezTo>
                      <a:pt x="9974" y="747"/>
                      <a:pt x="10541" y="781"/>
                      <a:pt x="11108" y="881"/>
                    </a:cubicBezTo>
                    <a:cubicBezTo>
                      <a:pt x="13243" y="1281"/>
                      <a:pt x="14977" y="2482"/>
                      <a:pt x="16045" y="4283"/>
                    </a:cubicBezTo>
                    <a:cubicBezTo>
                      <a:pt x="17079" y="6051"/>
                      <a:pt x="17279" y="8119"/>
                      <a:pt x="16679" y="10121"/>
                    </a:cubicBezTo>
                    <a:cubicBezTo>
                      <a:pt x="16078" y="12089"/>
                      <a:pt x="14744" y="13723"/>
                      <a:pt x="12976" y="14791"/>
                    </a:cubicBezTo>
                    <a:cubicBezTo>
                      <a:pt x="11672" y="15568"/>
                      <a:pt x="10218" y="15950"/>
                      <a:pt x="8769" y="15950"/>
                    </a:cubicBezTo>
                    <a:cubicBezTo>
                      <a:pt x="8290" y="15950"/>
                      <a:pt x="7811" y="15908"/>
                      <a:pt x="7339" y="15825"/>
                    </a:cubicBezTo>
                    <a:cubicBezTo>
                      <a:pt x="3369" y="15091"/>
                      <a:pt x="801" y="11355"/>
                      <a:pt x="1601" y="7319"/>
                    </a:cubicBezTo>
                    <a:cubicBezTo>
                      <a:pt x="2001" y="5284"/>
                      <a:pt x="3202" y="3483"/>
                      <a:pt x="5004" y="2249"/>
                    </a:cubicBezTo>
                    <a:cubicBezTo>
                      <a:pt x="6338" y="1315"/>
                      <a:pt x="7872" y="814"/>
                      <a:pt x="9407" y="747"/>
                    </a:cubicBezTo>
                    <a:close/>
                    <a:moveTo>
                      <a:pt x="9710" y="0"/>
                    </a:moveTo>
                    <a:cubicBezTo>
                      <a:pt x="7891" y="0"/>
                      <a:pt x="6084" y="565"/>
                      <a:pt x="4537" y="1648"/>
                    </a:cubicBezTo>
                    <a:cubicBezTo>
                      <a:pt x="2602" y="2982"/>
                      <a:pt x="1301" y="4984"/>
                      <a:pt x="867" y="7185"/>
                    </a:cubicBezTo>
                    <a:cubicBezTo>
                      <a:pt x="0" y="11589"/>
                      <a:pt x="2869" y="15625"/>
                      <a:pt x="7172" y="16425"/>
                    </a:cubicBezTo>
                    <a:cubicBezTo>
                      <a:pt x="7638" y="16508"/>
                      <a:pt x="8105" y="16567"/>
                      <a:pt x="8572" y="16567"/>
                    </a:cubicBezTo>
                    <a:cubicBezTo>
                      <a:pt x="8672" y="16567"/>
                      <a:pt x="8773" y="16565"/>
                      <a:pt x="8873" y="16559"/>
                    </a:cubicBezTo>
                    <a:cubicBezTo>
                      <a:pt x="10407" y="16559"/>
                      <a:pt x="11975" y="16125"/>
                      <a:pt x="13376" y="15291"/>
                    </a:cubicBezTo>
                    <a:cubicBezTo>
                      <a:pt x="15311" y="14157"/>
                      <a:pt x="16745" y="12356"/>
                      <a:pt x="17413" y="10254"/>
                    </a:cubicBezTo>
                    <a:cubicBezTo>
                      <a:pt x="18080" y="8086"/>
                      <a:pt x="17880" y="5818"/>
                      <a:pt x="16745" y="3916"/>
                    </a:cubicBezTo>
                    <a:cubicBezTo>
                      <a:pt x="15578" y="1915"/>
                      <a:pt x="13643" y="581"/>
                      <a:pt x="11308" y="147"/>
                    </a:cubicBezTo>
                    <a:cubicBezTo>
                      <a:pt x="10779" y="49"/>
                      <a:pt x="10244" y="0"/>
                      <a:pt x="971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3" name="Google Shape;1123;p33"/>
              <p:cNvSpPr/>
              <p:nvPr/>
            </p:nvSpPr>
            <p:spPr>
              <a:xfrm>
                <a:off x="2910625" y="4583163"/>
                <a:ext cx="430325" cy="424350"/>
              </a:xfrm>
              <a:custGeom>
                <a:avLst/>
                <a:gdLst/>
                <a:ahLst/>
                <a:cxnLst/>
                <a:rect l="l" t="t" r="r" b="b"/>
                <a:pathLst>
                  <a:path w="17213" h="16974" extrusionOk="0">
                    <a:moveTo>
                      <a:pt x="8099" y="764"/>
                    </a:moveTo>
                    <a:cubicBezTo>
                      <a:pt x="8553" y="764"/>
                      <a:pt x="9012" y="807"/>
                      <a:pt x="9474" y="895"/>
                    </a:cubicBezTo>
                    <a:cubicBezTo>
                      <a:pt x="11575" y="1295"/>
                      <a:pt x="13443" y="2529"/>
                      <a:pt x="14711" y="4364"/>
                    </a:cubicBezTo>
                    <a:cubicBezTo>
                      <a:pt x="15945" y="6132"/>
                      <a:pt x="16412" y="8267"/>
                      <a:pt x="16078" y="10335"/>
                    </a:cubicBezTo>
                    <a:cubicBezTo>
                      <a:pt x="15745" y="12336"/>
                      <a:pt x="14644" y="14038"/>
                      <a:pt x="13043" y="15105"/>
                    </a:cubicBezTo>
                    <a:cubicBezTo>
                      <a:pt x="11881" y="15913"/>
                      <a:pt x="10509" y="16339"/>
                      <a:pt x="9086" y="16339"/>
                    </a:cubicBezTo>
                    <a:cubicBezTo>
                      <a:pt x="8630" y="16339"/>
                      <a:pt x="8168" y="16295"/>
                      <a:pt x="7706" y="16206"/>
                    </a:cubicBezTo>
                    <a:cubicBezTo>
                      <a:pt x="3736" y="15472"/>
                      <a:pt x="734" y="11669"/>
                      <a:pt x="1001" y="7533"/>
                    </a:cubicBezTo>
                    <a:cubicBezTo>
                      <a:pt x="1168" y="5465"/>
                      <a:pt x="2102" y="3597"/>
                      <a:pt x="3703" y="2296"/>
                    </a:cubicBezTo>
                    <a:cubicBezTo>
                      <a:pt x="4953" y="1306"/>
                      <a:pt x="6487" y="764"/>
                      <a:pt x="8099" y="764"/>
                    </a:cubicBezTo>
                    <a:close/>
                    <a:moveTo>
                      <a:pt x="7973" y="1"/>
                    </a:moveTo>
                    <a:cubicBezTo>
                      <a:pt x="6208" y="1"/>
                      <a:pt x="4530" y="591"/>
                      <a:pt x="3169" y="1695"/>
                    </a:cubicBezTo>
                    <a:cubicBezTo>
                      <a:pt x="1434" y="3096"/>
                      <a:pt x="400" y="5131"/>
                      <a:pt x="267" y="7399"/>
                    </a:cubicBezTo>
                    <a:cubicBezTo>
                      <a:pt x="0" y="11903"/>
                      <a:pt x="3302" y="16006"/>
                      <a:pt x="7606" y="16806"/>
                    </a:cubicBezTo>
                    <a:cubicBezTo>
                      <a:pt x="8173" y="16906"/>
                      <a:pt x="8740" y="16973"/>
                      <a:pt x="9307" y="16973"/>
                    </a:cubicBezTo>
                    <a:cubicBezTo>
                      <a:pt x="10808" y="16940"/>
                      <a:pt x="12276" y="16473"/>
                      <a:pt x="13510" y="15639"/>
                    </a:cubicBezTo>
                    <a:cubicBezTo>
                      <a:pt x="15278" y="14471"/>
                      <a:pt x="16445" y="12637"/>
                      <a:pt x="16812" y="10468"/>
                    </a:cubicBezTo>
                    <a:cubicBezTo>
                      <a:pt x="17212" y="8267"/>
                      <a:pt x="16679" y="5932"/>
                      <a:pt x="15344" y="3964"/>
                    </a:cubicBezTo>
                    <a:cubicBezTo>
                      <a:pt x="13977" y="1962"/>
                      <a:pt x="11909" y="595"/>
                      <a:pt x="9574" y="161"/>
                    </a:cubicBezTo>
                    <a:cubicBezTo>
                      <a:pt x="9036" y="54"/>
                      <a:pt x="8501" y="1"/>
                      <a:pt x="79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24" name="Google Shape;1124;p33"/>
          <p:cNvGrpSpPr/>
          <p:nvPr/>
        </p:nvGrpSpPr>
        <p:grpSpPr>
          <a:xfrm>
            <a:off x="6558026" y="3674348"/>
            <a:ext cx="1057184" cy="1181351"/>
            <a:chOff x="6558026" y="3674348"/>
            <a:chExt cx="1057184" cy="1181351"/>
          </a:xfrm>
        </p:grpSpPr>
        <p:sp>
          <p:nvSpPr>
            <p:cNvPr id="1125" name="Google Shape;1125;p33"/>
            <p:cNvSpPr/>
            <p:nvPr/>
          </p:nvSpPr>
          <p:spPr>
            <a:xfrm rot="201225">
              <a:off x="6590456" y="3707914"/>
              <a:ext cx="992852" cy="1119702"/>
            </a:xfrm>
            <a:custGeom>
              <a:avLst/>
              <a:gdLst/>
              <a:ahLst/>
              <a:cxnLst/>
              <a:rect l="l" t="t" r="r" b="b"/>
              <a:pathLst>
                <a:path w="48402" h="54586" extrusionOk="0">
                  <a:moveTo>
                    <a:pt x="6739" y="33492"/>
                  </a:moveTo>
                  <a:lnTo>
                    <a:pt x="7005" y="34325"/>
                  </a:lnTo>
                  <a:cubicBezTo>
                    <a:pt x="6905" y="34259"/>
                    <a:pt x="6805" y="34159"/>
                    <a:pt x="6672" y="34092"/>
                  </a:cubicBezTo>
                  <a:lnTo>
                    <a:pt x="6672" y="33992"/>
                  </a:lnTo>
                  <a:cubicBezTo>
                    <a:pt x="6705" y="33825"/>
                    <a:pt x="6739" y="33658"/>
                    <a:pt x="6739" y="33492"/>
                  </a:cubicBezTo>
                  <a:close/>
                  <a:moveTo>
                    <a:pt x="28054" y="1"/>
                  </a:moveTo>
                  <a:cubicBezTo>
                    <a:pt x="24485" y="1735"/>
                    <a:pt x="21716" y="4471"/>
                    <a:pt x="20248" y="7606"/>
                  </a:cubicBezTo>
                  <a:cubicBezTo>
                    <a:pt x="17513" y="8607"/>
                    <a:pt x="14878" y="9708"/>
                    <a:pt x="12743" y="11309"/>
                  </a:cubicBezTo>
                  <a:cubicBezTo>
                    <a:pt x="10808" y="12743"/>
                    <a:pt x="9307" y="14645"/>
                    <a:pt x="8773" y="16746"/>
                  </a:cubicBezTo>
                  <a:cubicBezTo>
                    <a:pt x="8340" y="16946"/>
                    <a:pt x="7939" y="17147"/>
                    <a:pt x="7572" y="17413"/>
                  </a:cubicBezTo>
                  <a:cubicBezTo>
                    <a:pt x="5371" y="19015"/>
                    <a:pt x="5071" y="22050"/>
                    <a:pt x="5204" y="24685"/>
                  </a:cubicBezTo>
                  <a:cubicBezTo>
                    <a:pt x="5304" y="26253"/>
                    <a:pt x="5471" y="27787"/>
                    <a:pt x="5738" y="29322"/>
                  </a:cubicBezTo>
                  <a:cubicBezTo>
                    <a:pt x="5905" y="30189"/>
                    <a:pt x="6105" y="31056"/>
                    <a:pt x="6305" y="31890"/>
                  </a:cubicBezTo>
                  <a:cubicBezTo>
                    <a:pt x="6138" y="32491"/>
                    <a:pt x="6005" y="33125"/>
                    <a:pt x="5938" y="33758"/>
                  </a:cubicBezTo>
                  <a:cubicBezTo>
                    <a:pt x="5625" y="33667"/>
                    <a:pt x="5287" y="33622"/>
                    <a:pt x="4940" y="33622"/>
                  </a:cubicBezTo>
                  <a:cubicBezTo>
                    <a:pt x="4143" y="33622"/>
                    <a:pt x="3300" y="33861"/>
                    <a:pt x="2602" y="34325"/>
                  </a:cubicBezTo>
                  <a:cubicBezTo>
                    <a:pt x="1401" y="35159"/>
                    <a:pt x="734" y="36460"/>
                    <a:pt x="467" y="37761"/>
                  </a:cubicBezTo>
                  <a:cubicBezTo>
                    <a:pt x="0" y="39796"/>
                    <a:pt x="401" y="41898"/>
                    <a:pt x="1568" y="43499"/>
                  </a:cubicBezTo>
                  <a:cubicBezTo>
                    <a:pt x="2702" y="45133"/>
                    <a:pt x="4570" y="46234"/>
                    <a:pt x="6739" y="46568"/>
                  </a:cubicBezTo>
                  <a:cubicBezTo>
                    <a:pt x="6878" y="46599"/>
                    <a:pt x="7024" y="46622"/>
                    <a:pt x="7171" y="46622"/>
                  </a:cubicBezTo>
                  <a:cubicBezTo>
                    <a:pt x="7341" y="46622"/>
                    <a:pt x="7511" y="46590"/>
                    <a:pt x="7673" y="46501"/>
                  </a:cubicBezTo>
                  <a:lnTo>
                    <a:pt x="7706" y="46501"/>
                  </a:lnTo>
                  <a:cubicBezTo>
                    <a:pt x="8973" y="48969"/>
                    <a:pt x="11175" y="50971"/>
                    <a:pt x="13944" y="51905"/>
                  </a:cubicBezTo>
                  <a:cubicBezTo>
                    <a:pt x="18547" y="53473"/>
                    <a:pt x="23184" y="54340"/>
                    <a:pt x="28020" y="54573"/>
                  </a:cubicBezTo>
                  <a:cubicBezTo>
                    <a:pt x="28191" y="54581"/>
                    <a:pt x="28361" y="54585"/>
                    <a:pt x="28530" y="54585"/>
                  </a:cubicBezTo>
                  <a:cubicBezTo>
                    <a:pt x="31208" y="54585"/>
                    <a:pt x="33716" y="53601"/>
                    <a:pt x="35693" y="51938"/>
                  </a:cubicBezTo>
                  <a:cubicBezTo>
                    <a:pt x="35893" y="52072"/>
                    <a:pt x="36093" y="52138"/>
                    <a:pt x="36326" y="52172"/>
                  </a:cubicBezTo>
                  <a:cubicBezTo>
                    <a:pt x="36953" y="52309"/>
                    <a:pt x="37579" y="52377"/>
                    <a:pt x="38194" y="52377"/>
                  </a:cubicBezTo>
                  <a:cubicBezTo>
                    <a:pt x="39674" y="52377"/>
                    <a:pt x="41086" y="51982"/>
                    <a:pt x="42264" y="51204"/>
                  </a:cubicBezTo>
                  <a:cubicBezTo>
                    <a:pt x="43932" y="50137"/>
                    <a:pt x="45066" y="48336"/>
                    <a:pt x="45400" y="46234"/>
                  </a:cubicBezTo>
                  <a:cubicBezTo>
                    <a:pt x="45600" y="44966"/>
                    <a:pt x="45466" y="43465"/>
                    <a:pt x="44666" y="42298"/>
                  </a:cubicBezTo>
                  <a:cubicBezTo>
                    <a:pt x="44065" y="41397"/>
                    <a:pt x="43098" y="40797"/>
                    <a:pt x="42131" y="40597"/>
                  </a:cubicBezTo>
                  <a:cubicBezTo>
                    <a:pt x="42131" y="40563"/>
                    <a:pt x="42131" y="40563"/>
                    <a:pt x="42131" y="40563"/>
                  </a:cubicBezTo>
                  <a:cubicBezTo>
                    <a:pt x="42231" y="40263"/>
                    <a:pt x="42297" y="39963"/>
                    <a:pt x="42364" y="39629"/>
                  </a:cubicBezTo>
                  <a:cubicBezTo>
                    <a:pt x="43098" y="38462"/>
                    <a:pt x="43832" y="37161"/>
                    <a:pt x="44532" y="35927"/>
                  </a:cubicBezTo>
                  <a:cubicBezTo>
                    <a:pt x="45166" y="34692"/>
                    <a:pt x="45766" y="33492"/>
                    <a:pt x="46300" y="32491"/>
                  </a:cubicBezTo>
                  <a:cubicBezTo>
                    <a:pt x="47468" y="30089"/>
                    <a:pt x="48402" y="27187"/>
                    <a:pt x="46967" y="24885"/>
                  </a:cubicBezTo>
                  <a:cubicBezTo>
                    <a:pt x="46767" y="24585"/>
                    <a:pt x="46567" y="24318"/>
                    <a:pt x="46334" y="24051"/>
                  </a:cubicBezTo>
                  <a:cubicBezTo>
                    <a:pt x="46300" y="22617"/>
                    <a:pt x="45666" y="21149"/>
                    <a:pt x="44732" y="19815"/>
                  </a:cubicBezTo>
                  <a:cubicBezTo>
                    <a:pt x="43565" y="18247"/>
                    <a:pt x="41964" y="16880"/>
                    <a:pt x="40262" y="15612"/>
                  </a:cubicBezTo>
                  <a:cubicBezTo>
                    <a:pt x="37661" y="13677"/>
                    <a:pt x="34859" y="11876"/>
                    <a:pt x="31823" y="10308"/>
                  </a:cubicBezTo>
                  <a:cubicBezTo>
                    <a:pt x="29788" y="7173"/>
                    <a:pt x="28454" y="3637"/>
                    <a:pt x="28054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47625" dir="2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26" name="Google Shape;1126;p33"/>
            <p:cNvGrpSpPr/>
            <p:nvPr/>
          </p:nvGrpSpPr>
          <p:grpSpPr>
            <a:xfrm>
              <a:off x="6558026" y="3674348"/>
              <a:ext cx="1056654" cy="1175847"/>
              <a:chOff x="6558026" y="3674348"/>
              <a:chExt cx="1056654" cy="1175847"/>
            </a:xfrm>
          </p:grpSpPr>
          <p:grpSp>
            <p:nvGrpSpPr>
              <p:cNvPr id="1127" name="Google Shape;1127;p33"/>
              <p:cNvGrpSpPr/>
              <p:nvPr/>
            </p:nvGrpSpPr>
            <p:grpSpPr>
              <a:xfrm rot="201225">
                <a:off x="6589927" y="3702430"/>
                <a:ext cx="992852" cy="1119682"/>
                <a:chOff x="2768850" y="3921688"/>
                <a:chExt cx="1210050" cy="1364625"/>
              </a:xfrm>
            </p:grpSpPr>
            <p:sp>
              <p:nvSpPr>
                <p:cNvPr id="1128" name="Google Shape;1128;p33"/>
                <p:cNvSpPr/>
                <p:nvPr/>
              </p:nvSpPr>
              <p:spPr>
                <a:xfrm>
                  <a:off x="3644475" y="4934513"/>
                  <a:ext cx="264375" cy="296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75" h="11864" extrusionOk="0">
                      <a:moveTo>
                        <a:pt x="6418" y="1"/>
                      </a:moveTo>
                      <a:cubicBezTo>
                        <a:pt x="6312" y="1"/>
                        <a:pt x="6208" y="6"/>
                        <a:pt x="6105" y="17"/>
                      </a:cubicBezTo>
                      <a:cubicBezTo>
                        <a:pt x="4537" y="217"/>
                        <a:pt x="3403" y="1885"/>
                        <a:pt x="2702" y="3186"/>
                      </a:cubicBezTo>
                      <a:cubicBezTo>
                        <a:pt x="1668" y="5187"/>
                        <a:pt x="868" y="7356"/>
                        <a:pt x="234" y="9557"/>
                      </a:cubicBezTo>
                      <a:cubicBezTo>
                        <a:pt x="100" y="10091"/>
                        <a:pt x="0" y="10791"/>
                        <a:pt x="434" y="11258"/>
                      </a:cubicBezTo>
                      <a:cubicBezTo>
                        <a:pt x="668" y="11492"/>
                        <a:pt x="1001" y="11592"/>
                        <a:pt x="1301" y="11659"/>
                      </a:cubicBezTo>
                      <a:cubicBezTo>
                        <a:pt x="1928" y="11796"/>
                        <a:pt x="2557" y="11864"/>
                        <a:pt x="3175" y="11864"/>
                      </a:cubicBezTo>
                      <a:cubicBezTo>
                        <a:pt x="4663" y="11864"/>
                        <a:pt x="6084" y="11469"/>
                        <a:pt x="7239" y="10691"/>
                      </a:cubicBezTo>
                      <a:cubicBezTo>
                        <a:pt x="8907" y="9624"/>
                        <a:pt x="10041" y="7823"/>
                        <a:pt x="10375" y="5721"/>
                      </a:cubicBezTo>
                      <a:cubicBezTo>
                        <a:pt x="10575" y="4453"/>
                        <a:pt x="10441" y="2986"/>
                        <a:pt x="9641" y="1785"/>
                      </a:cubicBezTo>
                      <a:cubicBezTo>
                        <a:pt x="8905" y="682"/>
                        <a:pt x="7607" y="1"/>
                        <a:pt x="6418" y="1"/>
                      </a:cubicBezTo>
                      <a:close/>
                    </a:path>
                  </a:pathLst>
                </a:custGeom>
                <a:solidFill>
                  <a:srgbClr val="EC8D6D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29" name="Google Shape;1129;p33"/>
                <p:cNvSpPr/>
                <p:nvPr/>
              </p:nvSpPr>
              <p:spPr>
                <a:xfrm>
                  <a:off x="2768850" y="4762213"/>
                  <a:ext cx="219350" cy="325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74" h="13005" extrusionOk="0">
                      <a:moveTo>
                        <a:pt x="4939" y="0"/>
                      </a:moveTo>
                      <a:cubicBezTo>
                        <a:pt x="4134" y="0"/>
                        <a:pt x="3288" y="248"/>
                        <a:pt x="2602" y="738"/>
                      </a:cubicBezTo>
                      <a:cubicBezTo>
                        <a:pt x="1401" y="1538"/>
                        <a:pt x="734" y="2873"/>
                        <a:pt x="467" y="4140"/>
                      </a:cubicBezTo>
                      <a:cubicBezTo>
                        <a:pt x="0" y="6175"/>
                        <a:pt x="401" y="8277"/>
                        <a:pt x="1568" y="9878"/>
                      </a:cubicBezTo>
                      <a:cubicBezTo>
                        <a:pt x="2702" y="11512"/>
                        <a:pt x="4570" y="12613"/>
                        <a:pt x="6739" y="12947"/>
                      </a:cubicBezTo>
                      <a:cubicBezTo>
                        <a:pt x="6889" y="12980"/>
                        <a:pt x="7047" y="13005"/>
                        <a:pt x="7210" y="13005"/>
                      </a:cubicBezTo>
                      <a:cubicBezTo>
                        <a:pt x="7372" y="13005"/>
                        <a:pt x="7539" y="12980"/>
                        <a:pt x="7706" y="12913"/>
                      </a:cubicBezTo>
                      <a:cubicBezTo>
                        <a:pt x="8273" y="12646"/>
                        <a:pt x="8440" y="11946"/>
                        <a:pt x="8506" y="11379"/>
                      </a:cubicBezTo>
                      <a:cubicBezTo>
                        <a:pt x="8707" y="9077"/>
                        <a:pt x="8773" y="6776"/>
                        <a:pt x="8540" y="4574"/>
                      </a:cubicBezTo>
                      <a:cubicBezTo>
                        <a:pt x="8373" y="3106"/>
                        <a:pt x="7906" y="1105"/>
                        <a:pt x="6505" y="371"/>
                      </a:cubicBezTo>
                      <a:cubicBezTo>
                        <a:pt x="6050" y="123"/>
                        <a:pt x="5505" y="0"/>
                        <a:pt x="4939" y="0"/>
                      </a:cubicBezTo>
                      <a:close/>
                    </a:path>
                  </a:pathLst>
                </a:custGeom>
                <a:solidFill>
                  <a:srgbClr val="EC8D6D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0" name="Google Shape;1130;p33"/>
                <p:cNvSpPr/>
                <p:nvPr/>
              </p:nvSpPr>
              <p:spPr>
                <a:xfrm>
                  <a:off x="2916450" y="4364163"/>
                  <a:ext cx="916525" cy="922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661" h="36886" extrusionOk="0">
                      <a:moveTo>
                        <a:pt x="13956" y="0"/>
                      </a:moveTo>
                      <a:cubicBezTo>
                        <a:pt x="8945" y="0"/>
                        <a:pt x="4524" y="3463"/>
                        <a:pt x="3270" y="8354"/>
                      </a:cubicBezTo>
                      <a:cubicBezTo>
                        <a:pt x="2102" y="12957"/>
                        <a:pt x="1235" y="17627"/>
                        <a:pt x="634" y="22331"/>
                      </a:cubicBezTo>
                      <a:cubicBezTo>
                        <a:pt x="1" y="27534"/>
                        <a:pt x="3069" y="32538"/>
                        <a:pt x="8073" y="34206"/>
                      </a:cubicBezTo>
                      <a:cubicBezTo>
                        <a:pt x="12643" y="35774"/>
                        <a:pt x="17280" y="36641"/>
                        <a:pt x="22116" y="36874"/>
                      </a:cubicBezTo>
                      <a:cubicBezTo>
                        <a:pt x="22283" y="36882"/>
                        <a:pt x="22448" y="36885"/>
                        <a:pt x="22613" y="36885"/>
                      </a:cubicBezTo>
                      <a:cubicBezTo>
                        <a:pt x="27678" y="36885"/>
                        <a:pt x="32098" y="33444"/>
                        <a:pt x="33358" y="28502"/>
                      </a:cubicBezTo>
                      <a:cubicBezTo>
                        <a:pt x="34525" y="23932"/>
                        <a:pt x="35426" y="19262"/>
                        <a:pt x="35993" y="14558"/>
                      </a:cubicBezTo>
                      <a:cubicBezTo>
                        <a:pt x="36660" y="9321"/>
                        <a:pt x="33558" y="4351"/>
                        <a:pt x="28588" y="2683"/>
                      </a:cubicBezTo>
                      <a:cubicBezTo>
                        <a:pt x="24018" y="1115"/>
                        <a:pt x="19348" y="248"/>
                        <a:pt x="14511" y="15"/>
                      </a:cubicBezTo>
                      <a:cubicBezTo>
                        <a:pt x="14325" y="5"/>
                        <a:pt x="14140" y="0"/>
                        <a:pt x="13956" y="0"/>
                      </a:cubicBezTo>
                      <a:close/>
                    </a:path>
                  </a:pathLst>
                </a:custGeom>
                <a:solidFill>
                  <a:srgbClr val="EC8D6D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1" name="Google Shape;1131;p33"/>
                <p:cNvSpPr/>
                <p:nvPr/>
              </p:nvSpPr>
              <p:spPr>
                <a:xfrm>
                  <a:off x="3039200" y="4675838"/>
                  <a:ext cx="212525" cy="71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01" h="2877" extrusionOk="0">
                      <a:moveTo>
                        <a:pt x="3494" y="1"/>
                      </a:moveTo>
                      <a:cubicBezTo>
                        <a:pt x="2265" y="1"/>
                        <a:pt x="1064" y="336"/>
                        <a:pt x="61" y="991"/>
                      </a:cubicBezTo>
                      <a:cubicBezTo>
                        <a:pt x="0" y="1021"/>
                        <a:pt x="50" y="1162"/>
                        <a:pt x="110" y="1162"/>
                      </a:cubicBezTo>
                      <a:cubicBezTo>
                        <a:pt x="116" y="1162"/>
                        <a:pt x="122" y="1160"/>
                        <a:pt x="128" y="1157"/>
                      </a:cubicBezTo>
                      <a:cubicBezTo>
                        <a:pt x="787" y="1003"/>
                        <a:pt x="1431" y="929"/>
                        <a:pt x="2063" y="929"/>
                      </a:cubicBezTo>
                      <a:cubicBezTo>
                        <a:pt x="4024" y="929"/>
                        <a:pt x="5883" y="1632"/>
                        <a:pt x="7800" y="2792"/>
                      </a:cubicBezTo>
                      <a:cubicBezTo>
                        <a:pt x="7905" y="2834"/>
                        <a:pt x="8011" y="2876"/>
                        <a:pt x="8108" y="2876"/>
                      </a:cubicBezTo>
                      <a:cubicBezTo>
                        <a:pt x="8164" y="2876"/>
                        <a:pt x="8218" y="2862"/>
                        <a:pt x="8267" y="2825"/>
                      </a:cubicBezTo>
                      <a:cubicBezTo>
                        <a:pt x="8400" y="2725"/>
                        <a:pt x="8433" y="2692"/>
                        <a:pt x="8467" y="2525"/>
                      </a:cubicBezTo>
                      <a:cubicBezTo>
                        <a:pt x="8500" y="2358"/>
                        <a:pt x="8433" y="2125"/>
                        <a:pt x="8333" y="1991"/>
                      </a:cubicBezTo>
                      <a:cubicBezTo>
                        <a:pt x="6974" y="651"/>
                        <a:pt x="5207" y="1"/>
                        <a:pt x="3494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2" name="Google Shape;1132;p33"/>
                <p:cNvSpPr/>
                <p:nvPr/>
              </p:nvSpPr>
              <p:spPr>
                <a:xfrm>
                  <a:off x="3695825" y="5030288"/>
                  <a:ext cx="175225" cy="144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09" h="5768" extrusionOk="0">
                      <a:moveTo>
                        <a:pt x="6986" y="1123"/>
                      </a:moveTo>
                      <a:cubicBezTo>
                        <a:pt x="6986" y="1134"/>
                        <a:pt x="6990" y="1138"/>
                        <a:pt x="6994" y="1138"/>
                      </a:cubicBezTo>
                      <a:cubicBezTo>
                        <a:pt x="7001" y="1138"/>
                        <a:pt x="7008" y="1123"/>
                        <a:pt x="6986" y="1123"/>
                      </a:cubicBezTo>
                      <a:close/>
                      <a:moveTo>
                        <a:pt x="5477" y="1"/>
                      </a:moveTo>
                      <a:cubicBezTo>
                        <a:pt x="4870" y="1"/>
                        <a:pt x="4213" y="315"/>
                        <a:pt x="3617" y="656"/>
                      </a:cubicBezTo>
                      <a:cubicBezTo>
                        <a:pt x="2850" y="1123"/>
                        <a:pt x="2183" y="1757"/>
                        <a:pt x="1616" y="2457"/>
                      </a:cubicBezTo>
                      <a:cubicBezTo>
                        <a:pt x="1349" y="2791"/>
                        <a:pt x="1149" y="3124"/>
                        <a:pt x="915" y="3458"/>
                      </a:cubicBezTo>
                      <a:cubicBezTo>
                        <a:pt x="615" y="3992"/>
                        <a:pt x="348" y="4559"/>
                        <a:pt x="115" y="5159"/>
                      </a:cubicBezTo>
                      <a:cubicBezTo>
                        <a:pt x="0" y="5479"/>
                        <a:pt x="230" y="5767"/>
                        <a:pt x="451" y="5767"/>
                      </a:cubicBezTo>
                      <a:cubicBezTo>
                        <a:pt x="553" y="5767"/>
                        <a:pt x="652" y="5706"/>
                        <a:pt x="715" y="5559"/>
                      </a:cubicBezTo>
                      <a:cubicBezTo>
                        <a:pt x="1049" y="4659"/>
                        <a:pt x="1482" y="3858"/>
                        <a:pt x="2016" y="3158"/>
                      </a:cubicBezTo>
                      <a:cubicBezTo>
                        <a:pt x="2431" y="3070"/>
                        <a:pt x="2896" y="3004"/>
                        <a:pt x="3350" y="3004"/>
                      </a:cubicBezTo>
                      <a:cubicBezTo>
                        <a:pt x="4283" y="3004"/>
                        <a:pt x="5171" y="3283"/>
                        <a:pt x="5485" y="4225"/>
                      </a:cubicBezTo>
                      <a:cubicBezTo>
                        <a:pt x="5485" y="4225"/>
                        <a:pt x="5519" y="4225"/>
                        <a:pt x="5519" y="4192"/>
                      </a:cubicBezTo>
                      <a:cubicBezTo>
                        <a:pt x="5547" y="2610"/>
                        <a:pt x="4460" y="2268"/>
                        <a:pt x="3326" y="2268"/>
                      </a:cubicBezTo>
                      <a:cubicBezTo>
                        <a:pt x="3145" y="2268"/>
                        <a:pt x="2962" y="2277"/>
                        <a:pt x="2783" y="2290"/>
                      </a:cubicBezTo>
                      <a:cubicBezTo>
                        <a:pt x="2783" y="2257"/>
                        <a:pt x="2817" y="2257"/>
                        <a:pt x="2817" y="2224"/>
                      </a:cubicBezTo>
                      <a:cubicBezTo>
                        <a:pt x="3541" y="1572"/>
                        <a:pt x="4737" y="658"/>
                        <a:pt x="5823" y="658"/>
                      </a:cubicBezTo>
                      <a:cubicBezTo>
                        <a:pt x="6237" y="658"/>
                        <a:pt x="6636" y="791"/>
                        <a:pt x="6986" y="1123"/>
                      </a:cubicBezTo>
                      <a:cubicBezTo>
                        <a:pt x="6594" y="290"/>
                        <a:pt x="6059" y="1"/>
                        <a:pt x="5477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3" name="Google Shape;1133;p33"/>
                <p:cNvSpPr/>
                <p:nvPr/>
              </p:nvSpPr>
              <p:spPr>
                <a:xfrm>
                  <a:off x="2828900" y="4849663"/>
                  <a:ext cx="110925" cy="192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37" h="7691" extrusionOk="0">
                      <a:moveTo>
                        <a:pt x="1374" y="0"/>
                      </a:moveTo>
                      <a:cubicBezTo>
                        <a:pt x="1024" y="0"/>
                        <a:pt x="635" y="130"/>
                        <a:pt x="200" y="442"/>
                      </a:cubicBezTo>
                      <a:cubicBezTo>
                        <a:pt x="167" y="442"/>
                        <a:pt x="200" y="476"/>
                        <a:pt x="200" y="476"/>
                      </a:cubicBezTo>
                      <a:cubicBezTo>
                        <a:pt x="371" y="425"/>
                        <a:pt x="535" y="402"/>
                        <a:pt x="692" y="402"/>
                      </a:cubicBezTo>
                      <a:cubicBezTo>
                        <a:pt x="2097" y="402"/>
                        <a:pt x="2946" y="2271"/>
                        <a:pt x="3336" y="3411"/>
                      </a:cubicBezTo>
                      <a:cubicBezTo>
                        <a:pt x="3336" y="3429"/>
                        <a:pt x="3336" y="3448"/>
                        <a:pt x="3341" y="3461"/>
                      </a:cubicBezTo>
                      <a:lnTo>
                        <a:pt x="3341" y="3461"/>
                      </a:lnTo>
                      <a:cubicBezTo>
                        <a:pt x="2758" y="3102"/>
                        <a:pt x="2114" y="2784"/>
                        <a:pt x="1515" y="2784"/>
                      </a:cubicBezTo>
                      <a:cubicBezTo>
                        <a:pt x="955" y="2784"/>
                        <a:pt x="433" y="3062"/>
                        <a:pt x="33" y="3845"/>
                      </a:cubicBezTo>
                      <a:cubicBezTo>
                        <a:pt x="0" y="3878"/>
                        <a:pt x="33" y="3878"/>
                        <a:pt x="67" y="3878"/>
                      </a:cubicBezTo>
                      <a:cubicBezTo>
                        <a:pt x="407" y="3559"/>
                        <a:pt x="788" y="3430"/>
                        <a:pt x="1181" y="3430"/>
                      </a:cubicBezTo>
                      <a:cubicBezTo>
                        <a:pt x="2022" y="3430"/>
                        <a:pt x="2921" y="4021"/>
                        <a:pt x="3603" y="4612"/>
                      </a:cubicBezTo>
                      <a:cubicBezTo>
                        <a:pt x="3736" y="5479"/>
                        <a:pt x="3736" y="6380"/>
                        <a:pt x="3603" y="7347"/>
                      </a:cubicBezTo>
                      <a:cubicBezTo>
                        <a:pt x="3572" y="7581"/>
                        <a:pt x="3715" y="7691"/>
                        <a:pt x="3883" y="7691"/>
                      </a:cubicBezTo>
                      <a:cubicBezTo>
                        <a:pt x="4076" y="7691"/>
                        <a:pt x="4301" y="7547"/>
                        <a:pt x="4337" y="7280"/>
                      </a:cubicBezTo>
                      <a:cubicBezTo>
                        <a:pt x="4403" y="6647"/>
                        <a:pt x="4437" y="6013"/>
                        <a:pt x="4403" y="5412"/>
                      </a:cubicBezTo>
                      <a:cubicBezTo>
                        <a:pt x="4403" y="4979"/>
                        <a:pt x="4370" y="4578"/>
                        <a:pt x="4303" y="4212"/>
                      </a:cubicBezTo>
                      <a:cubicBezTo>
                        <a:pt x="4136" y="3278"/>
                        <a:pt x="3836" y="2410"/>
                        <a:pt x="3369" y="1643"/>
                      </a:cubicBezTo>
                      <a:cubicBezTo>
                        <a:pt x="2891" y="830"/>
                        <a:pt x="2259" y="0"/>
                        <a:pt x="1374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4" name="Google Shape;1134;p33"/>
                <p:cNvSpPr/>
                <p:nvPr/>
              </p:nvSpPr>
              <p:spPr>
                <a:xfrm>
                  <a:off x="2895600" y="3921688"/>
                  <a:ext cx="1083300" cy="1069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32" h="42765" extrusionOk="0">
                      <a:moveTo>
                        <a:pt x="22984" y="1"/>
                      </a:moveTo>
                      <a:cubicBezTo>
                        <a:pt x="19415" y="1735"/>
                        <a:pt x="16646" y="4471"/>
                        <a:pt x="15178" y="7606"/>
                      </a:cubicBezTo>
                      <a:cubicBezTo>
                        <a:pt x="12443" y="8607"/>
                        <a:pt x="9808" y="9708"/>
                        <a:pt x="7673" y="11309"/>
                      </a:cubicBezTo>
                      <a:cubicBezTo>
                        <a:pt x="5738" y="12743"/>
                        <a:pt x="4237" y="14645"/>
                        <a:pt x="3737" y="16746"/>
                      </a:cubicBezTo>
                      <a:cubicBezTo>
                        <a:pt x="3303" y="16913"/>
                        <a:pt x="2903" y="17147"/>
                        <a:pt x="2502" y="17413"/>
                      </a:cubicBezTo>
                      <a:cubicBezTo>
                        <a:pt x="301" y="19015"/>
                        <a:pt x="1" y="22050"/>
                        <a:pt x="134" y="24685"/>
                      </a:cubicBezTo>
                      <a:cubicBezTo>
                        <a:pt x="234" y="26220"/>
                        <a:pt x="401" y="27787"/>
                        <a:pt x="701" y="29322"/>
                      </a:cubicBezTo>
                      <a:cubicBezTo>
                        <a:pt x="1135" y="31824"/>
                        <a:pt x="1835" y="34325"/>
                        <a:pt x="2769" y="36661"/>
                      </a:cubicBezTo>
                      <a:cubicBezTo>
                        <a:pt x="4604" y="35326"/>
                        <a:pt x="3870" y="32858"/>
                        <a:pt x="3970" y="30589"/>
                      </a:cubicBezTo>
                      <a:cubicBezTo>
                        <a:pt x="3970" y="30589"/>
                        <a:pt x="4004" y="30589"/>
                        <a:pt x="4004" y="30556"/>
                      </a:cubicBezTo>
                      <a:cubicBezTo>
                        <a:pt x="5438" y="29889"/>
                        <a:pt x="6639" y="28888"/>
                        <a:pt x="7439" y="27654"/>
                      </a:cubicBezTo>
                      <a:cubicBezTo>
                        <a:pt x="8473" y="26120"/>
                        <a:pt x="8907" y="24252"/>
                        <a:pt x="8740" y="22284"/>
                      </a:cubicBezTo>
                      <a:cubicBezTo>
                        <a:pt x="9608" y="21683"/>
                        <a:pt x="10675" y="21249"/>
                        <a:pt x="11842" y="21049"/>
                      </a:cubicBezTo>
                      <a:cubicBezTo>
                        <a:pt x="12196" y="20993"/>
                        <a:pt x="12597" y="20967"/>
                        <a:pt x="13031" y="20967"/>
                      </a:cubicBezTo>
                      <a:cubicBezTo>
                        <a:pt x="15702" y="20967"/>
                        <a:pt x="19617" y="21978"/>
                        <a:pt x="21483" y="23384"/>
                      </a:cubicBezTo>
                      <a:cubicBezTo>
                        <a:pt x="22311" y="23135"/>
                        <a:pt x="23202" y="23012"/>
                        <a:pt x="24110" y="23012"/>
                      </a:cubicBezTo>
                      <a:cubicBezTo>
                        <a:pt x="25869" y="23012"/>
                        <a:pt x="27693" y="23472"/>
                        <a:pt x="29255" y="24352"/>
                      </a:cubicBezTo>
                      <a:cubicBezTo>
                        <a:pt x="30322" y="24952"/>
                        <a:pt x="32224" y="25953"/>
                        <a:pt x="32958" y="26887"/>
                      </a:cubicBezTo>
                      <a:cubicBezTo>
                        <a:pt x="32390" y="28688"/>
                        <a:pt x="32424" y="30656"/>
                        <a:pt x="33058" y="32491"/>
                      </a:cubicBezTo>
                      <a:cubicBezTo>
                        <a:pt x="33358" y="33391"/>
                        <a:pt x="33658" y="34826"/>
                        <a:pt x="34092" y="36127"/>
                      </a:cubicBezTo>
                      <a:cubicBezTo>
                        <a:pt x="34392" y="37061"/>
                        <a:pt x="34759" y="37895"/>
                        <a:pt x="35293" y="38395"/>
                      </a:cubicBezTo>
                      <a:cubicBezTo>
                        <a:pt x="35026" y="39896"/>
                        <a:pt x="34359" y="41297"/>
                        <a:pt x="34992" y="42765"/>
                      </a:cubicBezTo>
                      <a:cubicBezTo>
                        <a:pt x="36493" y="41064"/>
                        <a:pt x="38095" y="38428"/>
                        <a:pt x="39462" y="35927"/>
                      </a:cubicBezTo>
                      <a:cubicBezTo>
                        <a:pt x="40129" y="34692"/>
                        <a:pt x="40730" y="33492"/>
                        <a:pt x="41230" y="32491"/>
                      </a:cubicBezTo>
                      <a:cubicBezTo>
                        <a:pt x="42398" y="30089"/>
                        <a:pt x="43332" y="27187"/>
                        <a:pt x="41897" y="24885"/>
                      </a:cubicBezTo>
                      <a:cubicBezTo>
                        <a:pt x="41697" y="24585"/>
                        <a:pt x="41497" y="24318"/>
                        <a:pt x="41264" y="24051"/>
                      </a:cubicBezTo>
                      <a:cubicBezTo>
                        <a:pt x="41230" y="22617"/>
                        <a:pt x="40596" y="21149"/>
                        <a:pt x="39662" y="19815"/>
                      </a:cubicBezTo>
                      <a:cubicBezTo>
                        <a:pt x="38495" y="18247"/>
                        <a:pt x="36894" y="16880"/>
                        <a:pt x="35192" y="15612"/>
                      </a:cubicBezTo>
                      <a:cubicBezTo>
                        <a:pt x="32591" y="13677"/>
                        <a:pt x="29789" y="11876"/>
                        <a:pt x="26753" y="10308"/>
                      </a:cubicBezTo>
                      <a:cubicBezTo>
                        <a:pt x="24718" y="7173"/>
                        <a:pt x="23384" y="3637"/>
                        <a:pt x="22984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5" name="Google Shape;1135;p33"/>
                <p:cNvSpPr/>
                <p:nvPr/>
              </p:nvSpPr>
              <p:spPr>
                <a:xfrm>
                  <a:off x="2913125" y="4654713"/>
                  <a:ext cx="97575" cy="183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03" h="7340" extrusionOk="0">
                      <a:moveTo>
                        <a:pt x="0" y="1"/>
                      </a:moveTo>
                      <a:cubicBezTo>
                        <a:pt x="434" y="2536"/>
                        <a:pt x="1134" y="5004"/>
                        <a:pt x="2068" y="7340"/>
                      </a:cubicBezTo>
                      <a:cubicBezTo>
                        <a:pt x="3903" y="6005"/>
                        <a:pt x="3169" y="3537"/>
                        <a:pt x="3269" y="1268"/>
                      </a:cubicBezTo>
                      <a:cubicBezTo>
                        <a:pt x="3269" y="1268"/>
                        <a:pt x="3303" y="1268"/>
                        <a:pt x="3303" y="1235"/>
                      </a:cubicBezTo>
                      <a:cubicBezTo>
                        <a:pt x="2168" y="902"/>
                        <a:pt x="1034" y="535"/>
                        <a:pt x="0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6" name="Google Shape;1136;p33"/>
                <p:cNvSpPr/>
                <p:nvPr/>
              </p:nvSpPr>
              <p:spPr>
                <a:xfrm>
                  <a:off x="3747875" y="4819838"/>
                  <a:ext cx="134300" cy="170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72" h="6839" extrusionOk="0">
                      <a:moveTo>
                        <a:pt x="5371" y="1"/>
                      </a:moveTo>
                      <a:cubicBezTo>
                        <a:pt x="3870" y="140"/>
                        <a:pt x="2392" y="209"/>
                        <a:pt x="899" y="209"/>
                      </a:cubicBezTo>
                      <a:cubicBezTo>
                        <a:pt x="600" y="209"/>
                        <a:pt x="301" y="206"/>
                        <a:pt x="1" y="201"/>
                      </a:cubicBezTo>
                      <a:lnTo>
                        <a:pt x="1" y="201"/>
                      </a:lnTo>
                      <a:cubicBezTo>
                        <a:pt x="301" y="1135"/>
                        <a:pt x="668" y="1969"/>
                        <a:pt x="1202" y="2469"/>
                      </a:cubicBezTo>
                      <a:cubicBezTo>
                        <a:pt x="935" y="3970"/>
                        <a:pt x="268" y="5371"/>
                        <a:pt x="901" y="6839"/>
                      </a:cubicBezTo>
                      <a:cubicBezTo>
                        <a:pt x="2436" y="5138"/>
                        <a:pt x="4004" y="2502"/>
                        <a:pt x="5371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7" name="Google Shape;1137;p33"/>
                <p:cNvSpPr/>
                <p:nvPr/>
              </p:nvSpPr>
              <p:spPr>
                <a:xfrm>
                  <a:off x="3431825" y="3998088"/>
                  <a:ext cx="441775" cy="519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671" h="20784" extrusionOk="0">
                      <a:moveTo>
                        <a:pt x="1010" y="1"/>
                      </a:moveTo>
                      <a:cubicBezTo>
                        <a:pt x="988" y="1"/>
                        <a:pt x="968" y="17"/>
                        <a:pt x="968" y="47"/>
                      </a:cubicBezTo>
                      <a:cubicBezTo>
                        <a:pt x="0" y="4717"/>
                        <a:pt x="2302" y="8453"/>
                        <a:pt x="5504" y="11589"/>
                      </a:cubicBezTo>
                      <a:cubicBezTo>
                        <a:pt x="7239" y="13323"/>
                        <a:pt x="9374" y="14558"/>
                        <a:pt x="11408" y="15825"/>
                      </a:cubicBezTo>
                      <a:cubicBezTo>
                        <a:pt x="13610" y="17193"/>
                        <a:pt x="15478" y="18894"/>
                        <a:pt x="17379" y="20729"/>
                      </a:cubicBezTo>
                      <a:cubicBezTo>
                        <a:pt x="17418" y="20767"/>
                        <a:pt x="17458" y="20783"/>
                        <a:pt x="17497" y="20783"/>
                      </a:cubicBezTo>
                      <a:cubicBezTo>
                        <a:pt x="17592" y="20783"/>
                        <a:pt x="17670" y="20681"/>
                        <a:pt x="17646" y="20562"/>
                      </a:cubicBezTo>
                      <a:cubicBezTo>
                        <a:pt x="16912" y="16626"/>
                        <a:pt x="13143" y="13590"/>
                        <a:pt x="10108" y="11589"/>
                      </a:cubicBezTo>
                      <a:cubicBezTo>
                        <a:pt x="6171" y="8954"/>
                        <a:pt x="667" y="5818"/>
                        <a:pt x="1068" y="81"/>
                      </a:cubicBezTo>
                      <a:cubicBezTo>
                        <a:pt x="1068" y="25"/>
                        <a:pt x="1037" y="1"/>
                        <a:pt x="1010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8" name="Google Shape;1138;p33"/>
                <p:cNvSpPr/>
                <p:nvPr/>
              </p:nvSpPr>
              <p:spPr>
                <a:xfrm>
                  <a:off x="2989000" y="4165938"/>
                  <a:ext cx="245825" cy="257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33" h="10288" extrusionOk="0">
                      <a:moveTo>
                        <a:pt x="9609" y="0"/>
                      </a:moveTo>
                      <a:cubicBezTo>
                        <a:pt x="9598" y="0"/>
                        <a:pt x="9586" y="2"/>
                        <a:pt x="9574" y="5"/>
                      </a:cubicBezTo>
                      <a:cubicBezTo>
                        <a:pt x="5204" y="1172"/>
                        <a:pt x="1" y="5442"/>
                        <a:pt x="1001" y="10045"/>
                      </a:cubicBezTo>
                      <a:cubicBezTo>
                        <a:pt x="1024" y="10182"/>
                        <a:pt x="1172" y="10287"/>
                        <a:pt x="1316" y="10287"/>
                      </a:cubicBezTo>
                      <a:cubicBezTo>
                        <a:pt x="1383" y="10287"/>
                        <a:pt x="1449" y="10265"/>
                        <a:pt x="1502" y="10212"/>
                      </a:cubicBezTo>
                      <a:cubicBezTo>
                        <a:pt x="3003" y="8878"/>
                        <a:pt x="3970" y="6943"/>
                        <a:pt x="5138" y="5342"/>
                      </a:cubicBezTo>
                      <a:cubicBezTo>
                        <a:pt x="6472" y="3474"/>
                        <a:pt x="8073" y="1839"/>
                        <a:pt x="9741" y="238"/>
                      </a:cubicBezTo>
                      <a:cubicBezTo>
                        <a:pt x="9832" y="147"/>
                        <a:pt x="9729" y="0"/>
                        <a:pt x="960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39" name="Google Shape;1139;p33"/>
                <p:cNvSpPr/>
                <p:nvPr/>
              </p:nvSpPr>
              <p:spPr>
                <a:xfrm>
                  <a:off x="3295900" y="3982238"/>
                  <a:ext cx="138925" cy="470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557" h="18825" extrusionOk="0">
                      <a:moveTo>
                        <a:pt x="5265" y="0"/>
                      </a:moveTo>
                      <a:cubicBezTo>
                        <a:pt x="5257" y="0"/>
                        <a:pt x="5247" y="4"/>
                        <a:pt x="5237" y="14"/>
                      </a:cubicBezTo>
                      <a:cubicBezTo>
                        <a:pt x="2035" y="1248"/>
                        <a:pt x="334" y="5885"/>
                        <a:pt x="200" y="9054"/>
                      </a:cubicBezTo>
                      <a:cubicBezTo>
                        <a:pt x="0" y="12790"/>
                        <a:pt x="1768" y="17093"/>
                        <a:pt x="5271" y="18794"/>
                      </a:cubicBezTo>
                      <a:cubicBezTo>
                        <a:pt x="5299" y="18815"/>
                        <a:pt x="5329" y="18825"/>
                        <a:pt x="5358" y="18825"/>
                      </a:cubicBezTo>
                      <a:cubicBezTo>
                        <a:pt x="5464" y="18825"/>
                        <a:pt x="5557" y="18699"/>
                        <a:pt x="5504" y="18594"/>
                      </a:cubicBezTo>
                      <a:cubicBezTo>
                        <a:pt x="3769" y="15659"/>
                        <a:pt x="2168" y="12890"/>
                        <a:pt x="2068" y="9354"/>
                      </a:cubicBezTo>
                      <a:cubicBezTo>
                        <a:pt x="2002" y="7720"/>
                        <a:pt x="2302" y="5985"/>
                        <a:pt x="2869" y="4451"/>
                      </a:cubicBezTo>
                      <a:cubicBezTo>
                        <a:pt x="3436" y="2816"/>
                        <a:pt x="4570" y="1582"/>
                        <a:pt x="5271" y="47"/>
                      </a:cubicBezTo>
                      <a:cubicBezTo>
                        <a:pt x="5294" y="24"/>
                        <a:pt x="5284" y="0"/>
                        <a:pt x="5265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0" name="Google Shape;1140;p33"/>
                <p:cNvSpPr/>
                <p:nvPr/>
              </p:nvSpPr>
              <p:spPr>
                <a:xfrm>
                  <a:off x="2954675" y="4455188"/>
                  <a:ext cx="115250" cy="194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10" h="7766" extrusionOk="0">
                      <a:moveTo>
                        <a:pt x="4289" y="1"/>
                      </a:moveTo>
                      <a:cubicBezTo>
                        <a:pt x="4226" y="1"/>
                        <a:pt x="4160" y="33"/>
                        <a:pt x="4109" y="110"/>
                      </a:cubicBezTo>
                      <a:cubicBezTo>
                        <a:pt x="3375" y="1277"/>
                        <a:pt x="2941" y="2678"/>
                        <a:pt x="2241" y="3879"/>
                      </a:cubicBezTo>
                      <a:cubicBezTo>
                        <a:pt x="1574" y="5013"/>
                        <a:pt x="473" y="5980"/>
                        <a:pt x="106" y="7181"/>
                      </a:cubicBezTo>
                      <a:cubicBezTo>
                        <a:pt x="0" y="7526"/>
                        <a:pt x="273" y="7765"/>
                        <a:pt x="574" y="7765"/>
                      </a:cubicBezTo>
                      <a:cubicBezTo>
                        <a:pt x="652" y="7765"/>
                        <a:pt x="731" y="7749"/>
                        <a:pt x="807" y="7715"/>
                      </a:cubicBezTo>
                      <a:cubicBezTo>
                        <a:pt x="2007" y="7148"/>
                        <a:pt x="2841" y="5447"/>
                        <a:pt x="3408" y="4313"/>
                      </a:cubicBezTo>
                      <a:cubicBezTo>
                        <a:pt x="3976" y="3112"/>
                        <a:pt x="4609" y="1544"/>
                        <a:pt x="4509" y="210"/>
                      </a:cubicBezTo>
                      <a:cubicBezTo>
                        <a:pt x="4489" y="86"/>
                        <a:pt x="4392" y="1"/>
                        <a:pt x="4289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1" name="Google Shape;1141;p33"/>
                <p:cNvSpPr/>
                <p:nvPr/>
              </p:nvSpPr>
              <p:spPr>
                <a:xfrm>
                  <a:off x="3740375" y="4557988"/>
                  <a:ext cx="91750" cy="239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70" h="9580" extrusionOk="0">
                      <a:moveTo>
                        <a:pt x="401" y="0"/>
                      </a:moveTo>
                      <a:cubicBezTo>
                        <a:pt x="0" y="167"/>
                        <a:pt x="367" y="701"/>
                        <a:pt x="467" y="934"/>
                      </a:cubicBezTo>
                      <a:cubicBezTo>
                        <a:pt x="634" y="1335"/>
                        <a:pt x="801" y="1802"/>
                        <a:pt x="968" y="2235"/>
                      </a:cubicBezTo>
                      <a:cubicBezTo>
                        <a:pt x="1535" y="4003"/>
                        <a:pt x="1802" y="5871"/>
                        <a:pt x="1768" y="7739"/>
                      </a:cubicBezTo>
                      <a:cubicBezTo>
                        <a:pt x="1768" y="8106"/>
                        <a:pt x="1735" y="8507"/>
                        <a:pt x="1702" y="8907"/>
                      </a:cubicBezTo>
                      <a:cubicBezTo>
                        <a:pt x="1702" y="9040"/>
                        <a:pt x="1702" y="9207"/>
                        <a:pt x="1735" y="9340"/>
                      </a:cubicBezTo>
                      <a:cubicBezTo>
                        <a:pt x="1795" y="9460"/>
                        <a:pt x="1908" y="9579"/>
                        <a:pt x="2050" y="9579"/>
                      </a:cubicBezTo>
                      <a:cubicBezTo>
                        <a:pt x="2067" y="9579"/>
                        <a:pt x="2084" y="9578"/>
                        <a:pt x="2102" y="9574"/>
                      </a:cubicBezTo>
                      <a:cubicBezTo>
                        <a:pt x="2169" y="9541"/>
                        <a:pt x="2269" y="9474"/>
                        <a:pt x="2302" y="9374"/>
                      </a:cubicBezTo>
                      <a:cubicBezTo>
                        <a:pt x="3203" y="8273"/>
                        <a:pt x="3670" y="6839"/>
                        <a:pt x="3636" y="5404"/>
                      </a:cubicBezTo>
                      <a:cubicBezTo>
                        <a:pt x="3570" y="3636"/>
                        <a:pt x="2803" y="1735"/>
                        <a:pt x="1435" y="568"/>
                      </a:cubicBezTo>
                      <a:cubicBezTo>
                        <a:pt x="1268" y="434"/>
                        <a:pt x="868" y="67"/>
                        <a:pt x="6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2" name="Google Shape;1142;p33"/>
                <p:cNvSpPr/>
                <p:nvPr/>
              </p:nvSpPr>
              <p:spPr>
                <a:xfrm>
                  <a:off x="3282550" y="4915913"/>
                  <a:ext cx="143450" cy="40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38" h="1629" extrusionOk="0">
                      <a:moveTo>
                        <a:pt x="1367" y="1"/>
                      </a:moveTo>
                      <a:cubicBezTo>
                        <a:pt x="907" y="1"/>
                        <a:pt x="450" y="34"/>
                        <a:pt x="0" y="94"/>
                      </a:cubicBezTo>
                      <a:lnTo>
                        <a:pt x="167" y="728"/>
                      </a:lnTo>
                      <a:cubicBezTo>
                        <a:pt x="543" y="672"/>
                        <a:pt x="925" y="645"/>
                        <a:pt x="1310" y="645"/>
                      </a:cubicBezTo>
                      <a:cubicBezTo>
                        <a:pt x="1848" y="645"/>
                        <a:pt x="2392" y="697"/>
                        <a:pt x="2936" y="794"/>
                      </a:cubicBezTo>
                      <a:cubicBezTo>
                        <a:pt x="3803" y="961"/>
                        <a:pt x="4604" y="1228"/>
                        <a:pt x="5371" y="1628"/>
                      </a:cubicBezTo>
                      <a:lnTo>
                        <a:pt x="5738" y="1061"/>
                      </a:lnTo>
                      <a:cubicBezTo>
                        <a:pt x="4904" y="628"/>
                        <a:pt x="4003" y="327"/>
                        <a:pt x="3069" y="161"/>
                      </a:cubicBezTo>
                      <a:cubicBezTo>
                        <a:pt x="2500" y="50"/>
                        <a:pt x="1931" y="1"/>
                        <a:pt x="1367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3" name="Google Shape;1143;p33"/>
                <p:cNvSpPr/>
                <p:nvPr/>
              </p:nvSpPr>
              <p:spPr>
                <a:xfrm>
                  <a:off x="3386800" y="4679413"/>
                  <a:ext cx="452000" cy="414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80" h="16568" extrusionOk="0">
                      <a:moveTo>
                        <a:pt x="9407" y="747"/>
                      </a:moveTo>
                      <a:cubicBezTo>
                        <a:pt x="9974" y="747"/>
                        <a:pt x="10541" y="781"/>
                        <a:pt x="11108" y="881"/>
                      </a:cubicBezTo>
                      <a:cubicBezTo>
                        <a:pt x="13243" y="1281"/>
                        <a:pt x="14977" y="2482"/>
                        <a:pt x="16045" y="4283"/>
                      </a:cubicBezTo>
                      <a:cubicBezTo>
                        <a:pt x="17079" y="6051"/>
                        <a:pt x="17279" y="8119"/>
                        <a:pt x="16679" y="10121"/>
                      </a:cubicBezTo>
                      <a:cubicBezTo>
                        <a:pt x="16078" y="12089"/>
                        <a:pt x="14744" y="13723"/>
                        <a:pt x="12976" y="14791"/>
                      </a:cubicBezTo>
                      <a:cubicBezTo>
                        <a:pt x="11672" y="15568"/>
                        <a:pt x="10218" y="15950"/>
                        <a:pt x="8769" y="15950"/>
                      </a:cubicBezTo>
                      <a:cubicBezTo>
                        <a:pt x="8290" y="15950"/>
                        <a:pt x="7811" y="15908"/>
                        <a:pt x="7339" y="15825"/>
                      </a:cubicBezTo>
                      <a:cubicBezTo>
                        <a:pt x="3369" y="15091"/>
                        <a:pt x="801" y="11355"/>
                        <a:pt x="1601" y="7319"/>
                      </a:cubicBezTo>
                      <a:cubicBezTo>
                        <a:pt x="2001" y="5284"/>
                        <a:pt x="3202" y="3483"/>
                        <a:pt x="5004" y="2249"/>
                      </a:cubicBezTo>
                      <a:cubicBezTo>
                        <a:pt x="6338" y="1315"/>
                        <a:pt x="7872" y="814"/>
                        <a:pt x="9407" y="747"/>
                      </a:cubicBezTo>
                      <a:close/>
                      <a:moveTo>
                        <a:pt x="9710" y="0"/>
                      </a:moveTo>
                      <a:cubicBezTo>
                        <a:pt x="7891" y="0"/>
                        <a:pt x="6084" y="565"/>
                        <a:pt x="4537" y="1648"/>
                      </a:cubicBezTo>
                      <a:cubicBezTo>
                        <a:pt x="2602" y="2982"/>
                        <a:pt x="1301" y="4984"/>
                        <a:pt x="867" y="7185"/>
                      </a:cubicBezTo>
                      <a:cubicBezTo>
                        <a:pt x="0" y="11589"/>
                        <a:pt x="2869" y="15625"/>
                        <a:pt x="7172" y="16425"/>
                      </a:cubicBezTo>
                      <a:cubicBezTo>
                        <a:pt x="7638" y="16508"/>
                        <a:pt x="8105" y="16567"/>
                        <a:pt x="8572" y="16567"/>
                      </a:cubicBezTo>
                      <a:cubicBezTo>
                        <a:pt x="8672" y="16567"/>
                        <a:pt x="8773" y="16565"/>
                        <a:pt x="8873" y="16559"/>
                      </a:cubicBezTo>
                      <a:cubicBezTo>
                        <a:pt x="10407" y="16559"/>
                        <a:pt x="11975" y="16125"/>
                        <a:pt x="13376" y="15291"/>
                      </a:cubicBezTo>
                      <a:cubicBezTo>
                        <a:pt x="15311" y="14157"/>
                        <a:pt x="16745" y="12356"/>
                        <a:pt x="17413" y="10254"/>
                      </a:cubicBezTo>
                      <a:cubicBezTo>
                        <a:pt x="18080" y="8086"/>
                        <a:pt x="17880" y="5818"/>
                        <a:pt x="16745" y="3916"/>
                      </a:cubicBezTo>
                      <a:cubicBezTo>
                        <a:pt x="15578" y="1915"/>
                        <a:pt x="13643" y="581"/>
                        <a:pt x="11308" y="147"/>
                      </a:cubicBezTo>
                      <a:cubicBezTo>
                        <a:pt x="10779" y="49"/>
                        <a:pt x="10244" y="0"/>
                        <a:pt x="9710" y="0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4" name="Google Shape;1144;p33"/>
                <p:cNvSpPr/>
                <p:nvPr/>
              </p:nvSpPr>
              <p:spPr>
                <a:xfrm>
                  <a:off x="2910625" y="4583163"/>
                  <a:ext cx="430325" cy="424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13" h="16974" extrusionOk="0">
                      <a:moveTo>
                        <a:pt x="8099" y="764"/>
                      </a:moveTo>
                      <a:cubicBezTo>
                        <a:pt x="8553" y="764"/>
                        <a:pt x="9012" y="807"/>
                        <a:pt x="9474" y="895"/>
                      </a:cubicBezTo>
                      <a:cubicBezTo>
                        <a:pt x="11575" y="1295"/>
                        <a:pt x="13443" y="2529"/>
                        <a:pt x="14711" y="4364"/>
                      </a:cubicBezTo>
                      <a:cubicBezTo>
                        <a:pt x="15945" y="6132"/>
                        <a:pt x="16412" y="8267"/>
                        <a:pt x="16078" y="10335"/>
                      </a:cubicBezTo>
                      <a:cubicBezTo>
                        <a:pt x="15745" y="12336"/>
                        <a:pt x="14644" y="14038"/>
                        <a:pt x="13043" y="15105"/>
                      </a:cubicBezTo>
                      <a:cubicBezTo>
                        <a:pt x="11881" y="15913"/>
                        <a:pt x="10509" y="16339"/>
                        <a:pt x="9086" y="16339"/>
                      </a:cubicBezTo>
                      <a:cubicBezTo>
                        <a:pt x="8630" y="16339"/>
                        <a:pt x="8168" y="16295"/>
                        <a:pt x="7706" y="16206"/>
                      </a:cubicBezTo>
                      <a:cubicBezTo>
                        <a:pt x="3736" y="15472"/>
                        <a:pt x="734" y="11669"/>
                        <a:pt x="1001" y="7533"/>
                      </a:cubicBezTo>
                      <a:cubicBezTo>
                        <a:pt x="1168" y="5465"/>
                        <a:pt x="2102" y="3597"/>
                        <a:pt x="3703" y="2296"/>
                      </a:cubicBezTo>
                      <a:cubicBezTo>
                        <a:pt x="4953" y="1306"/>
                        <a:pt x="6487" y="764"/>
                        <a:pt x="8099" y="764"/>
                      </a:cubicBezTo>
                      <a:close/>
                      <a:moveTo>
                        <a:pt x="7973" y="1"/>
                      </a:moveTo>
                      <a:cubicBezTo>
                        <a:pt x="6208" y="1"/>
                        <a:pt x="4530" y="591"/>
                        <a:pt x="3169" y="1695"/>
                      </a:cubicBezTo>
                      <a:cubicBezTo>
                        <a:pt x="1434" y="3096"/>
                        <a:pt x="400" y="5131"/>
                        <a:pt x="267" y="7399"/>
                      </a:cubicBezTo>
                      <a:cubicBezTo>
                        <a:pt x="0" y="11903"/>
                        <a:pt x="3302" y="16006"/>
                        <a:pt x="7606" y="16806"/>
                      </a:cubicBezTo>
                      <a:cubicBezTo>
                        <a:pt x="8173" y="16906"/>
                        <a:pt x="8740" y="16973"/>
                        <a:pt x="9307" y="16973"/>
                      </a:cubicBezTo>
                      <a:cubicBezTo>
                        <a:pt x="10808" y="16940"/>
                        <a:pt x="12276" y="16473"/>
                        <a:pt x="13510" y="15639"/>
                      </a:cubicBezTo>
                      <a:cubicBezTo>
                        <a:pt x="15278" y="14471"/>
                        <a:pt x="16445" y="12637"/>
                        <a:pt x="16812" y="10468"/>
                      </a:cubicBezTo>
                      <a:cubicBezTo>
                        <a:pt x="17212" y="8267"/>
                        <a:pt x="16679" y="5932"/>
                        <a:pt x="15344" y="3964"/>
                      </a:cubicBezTo>
                      <a:cubicBezTo>
                        <a:pt x="13977" y="1962"/>
                        <a:pt x="11909" y="595"/>
                        <a:pt x="9574" y="161"/>
                      </a:cubicBezTo>
                      <a:cubicBezTo>
                        <a:pt x="9036" y="54"/>
                        <a:pt x="8501" y="1"/>
                        <a:pt x="7973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45" name="Google Shape;1145;p33"/>
                <p:cNvSpPr/>
                <p:nvPr/>
              </p:nvSpPr>
              <p:spPr>
                <a:xfrm>
                  <a:off x="3520225" y="4764763"/>
                  <a:ext cx="211525" cy="6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61" h="2789" extrusionOk="0">
                      <a:moveTo>
                        <a:pt x="3097" y="1"/>
                      </a:moveTo>
                      <a:cubicBezTo>
                        <a:pt x="2191" y="1"/>
                        <a:pt x="1263" y="181"/>
                        <a:pt x="367" y="569"/>
                      </a:cubicBezTo>
                      <a:cubicBezTo>
                        <a:pt x="200" y="636"/>
                        <a:pt x="67" y="836"/>
                        <a:pt x="34" y="1003"/>
                      </a:cubicBezTo>
                      <a:cubicBezTo>
                        <a:pt x="0" y="1170"/>
                        <a:pt x="34" y="1203"/>
                        <a:pt x="100" y="1370"/>
                      </a:cubicBezTo>
                      <a:cubicBezTo>
                        <a:pt x="177" y="1472"/>
                        <a:pt x="292" y="1515"/>
                        <a:pt x="417" y="1515"/>
                      </a:cubicBezTo>
                      <a:cubicBezTo>
                        <a:pt x="455" y="1515"/>
                        <a:pt x="495" y="1511"/>
                        <a:pt x="534" y="1503"/>
                      </a:cubicBezTo>
                      <a:cubicBezTo>
                        <a:pt x="1465" y="1344"/>
                        <a:pt x="2356" y="1253"/>
                        <a:pt x="3210" y="1253"/>
                      </a:cubicBezTo>
                      <a:cubicBezTo>
                        <a:pt x="5051" y="1253"/>
                        <a:pt x="6724" y="1677"/>
                        <a:pt x="8273" y="2771"/>
                      </a:cubicBezTo>
                      <a:cubicBezTo>
                        <a:pt x="8286" y="2783"/>
                        <a:pt x="8301" y="2789"/>
                        <a:pt x="8316" y="2789"/>
                      </a:cubicBezTo>
                      <a:cubicBezTo>
                        <a:pt x="8383" y="2789"/>
                        <a:pt x="8460" y="2691"/>
                        <a:pt x="8406" y="2637"/>
                      </a:cubicBezTo>
                      <a:cubicBezTo>
                        <a:pt x="7236" y="999"/>
                        <a:pt x="5228" y="1"/>
                        <a:pt x="3097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146" name="Google Shape;1146;p33"/>
              <p:cNvSpPr/>
              <p:nvPr/>
            </p:nvSpPr>
            <p:spPr>
              <a:xfrm rot="1529996">
                <a:off x="6990377" y="4541807"/>
                <a:ext cx="98220" cy="50552"/>
              </a:xfrm>
              <a:custGeom>
                <a:avLst/>
                <a:gdLst/>
                <a:ahLst/>
                <a:cxnLst/>
                <a:rect l="l" t="t" r="r" b="b"/>
                <a:pathLst>
                  <a:path w="4904" h="2524" extrusionOk="0">
                    <a:moveTo>
                      <a:pt x="2535" y="0"/>
                    </a:moveTo>
                    <a:cubicBezTo>
                      <a:pt x="2406" y="0"/>
                      <a:pt x="2273" y="8"/>
                      <a:pt x="2135" y="22"/>
                    </a:cubicBezTo>
                    <a:cubicBezTo>
                      <a:pt x="1535" y="122"/>
                      <a:pt x="968" y="489"/>
                      <a:pt x="601" y="923"/>
                    </a:cubicBezTo>
                    <a:cubicBezTo>
                      <a:pt x="234" y="1390"/>
                      <a:pt x="0" y="1957"/>
                      <a:pt x="34" y="2524"/>
                    </a:cubicBezTo>
                    <a:cubicBezTo>
                      <a:pt x="234" y="2023"/>
                      <a:pt x="568" y="1590"/>
                      <a:pt x="934" y="1256"/>
                    </a:cubicBezTo>
                    <a:cubicBezTo>
                      <a:pt x="1335" y="923"/>
                      <a:pt x="1768" y="689"/>
                      <a:pt x="2235" y="622"/>
                    </a:cubicBezTo>
                    <a:cubicBezTo>
                      <a:pt x="2349" y="606"/>
                      <a:pt x="2464" y="598"/>
                      <a:pt x="2580" y="598"/>
                    </a:cubicBezTo>
                    <a:cubicBezTo>
                      <a:pt x="2941" y="598"/>
                      <a:pt x="3308" y="679"/>
                      <a:pt x="3636" y="856"/>
                    </a:cubicBezTo>
                    <a:cubicBezTo>
                      <a:pt x="4103" y="1089"/>
                      <a:pt x="4504" y="1423"/>
                      <a:pt x="4904" y="1823"/>
                    </a:cubicBezTo>
                    <a:cubicBezTo>
                      <a:pt x="4704" y="1290"/>
                      <a:pt x="4370" y="823"/>
                      <a:pt x="3903" y="456"/>
                    </a:cubicBezTo>
                    <a:cubicBezTo>
                      <a:pt x="3670" y="255"/>
                      <a:pt x="3370" y="122"/>
                      <a:pt x="3069" y="55"/>
                    </a:cubicBezTo>
                    <a:cubicBezTo>
                      <a:pt x="2893" y="16"/>
                      <a:pt x="2718" y="0"/>
                      <a:pt x="2535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7" name="Google Shape;1147;p33"/>
              <p:cNvSpPr/>
              <p:nvPr/>
            </p:nvSpPr>
            <p:spPr>
              <a:xfrm rot="1529996">
                <a:off x="6833271" y="4591068"/>
                <a:ext cx="331393" cy="160749"/>
              </a:xfrm>
              <a:custGeom>
                <a:avLst/>
                <a:gdLst/>
                <a:ahLst/>
                <a:cxnLst/>
                <a:rect l="l" t="t" r="r" b="b"/>
                <a:pathLst>
                  <a:path w="16546" h="8026" extrusionOk="0">
                    <a:moveTo>
                      <a:pt x="16546" y="1"/>
                    </a:moveTo>
                    <a:lnTo>
                      <a:pt x="16546" y="1"/>
                    </a:lnTo>
                    <a:cubicBezTo>
                      <a:pt x="15145" y="101"/>
                      <a:pt x="13677" y="134"/>
                      <a:pt x="12276" y="234"/>
                    </a:cubicBezTo>
                    <a:cubicBezTo>
                      <a:pt x="9874" y="335"/>
                      <a:pt x="7573" y="668"/>
                      <a:pt x="5304" y="1235"/>
                    </a:cubicBezTo>
                    <a:cubicBezTo>
                      <a:pt x="5104" y="1269"/>
                      <a:pt x="4904" y="1335"/>
                      <a:pt x="4704" y="1369"/>
                    </a:cubicBezTo>
                    <a:lnTo>
                      <a:pt x="4704" y="1402"/>
                    </a:lnTo>
                    <a:cubicBezTo>
                      <a:pt x="3136" y="1802"/>
                      <a:pt x="1568" y="2236"/>
                      <a:pt x="1" y="2603"/>
                    </a:cubicBezTo>
                    <a:cubicBezTo>
                      <a:pt x="1380" y="5031"/>
                      <a:pt x="4780" y="8026"/>
                      <a:pt x="8336" y="8026"/>
                    </a:cubicBezTo>
                    <a:cubicBezTo>
                      <a:pt x="8737" y="8026"/>
                      <a:pt x="9139" y="7988"/>
                      <a:pt x="9541" y="7907"/>
                    </a:cubicBezTo>
                    <a:cubicBezTo>
                      <a:pt x="13410" y="7173"/>
                      <a:pt x="15945" y="2903"/>
                      <a:pt x="165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8" name="Google Shape;1148;p33"/>
              <p:cNvSpPr/>
              <p:nvPr/>
            </p:nvSpPr>
            <p:spPr>
              <a:xfrm rot="1529996">
                <a:off x="6869337" y="4593996"/>
                <a:ext cx="262575" cy="158827"/>
              </a:xfrm>
              <a:custGeom>
                <a:avLst/>
                <a:gdLst/>
                <a:ahLst/>
                <a:cxnLst/>
                <a:rect l="l" t="t" r="r" b="b"/>
                <a:pathLst>
                  <a:path w="13110" h="7930" extrusionOk="0">
                    <a:moveTo>
                      <a:pt x="12643" y="0"/>
                    </a:moveTo>
                    <a:cubicBezTo>
                      <a:pt x="11909" y="67"/>
                      <a:pt x="11175" y="67"/>
                      <a:pt x="10441" y="133"/>
                    </a:cubicBezTo>
                    <a:cubicBezTo>
                      <a:pt x="8039" y="234"/>
                      <a:pt x="5738" y="567"/>
                      <a:pt x="3469" y="1134"/>
                    </a:cubicBezTo>
                    <a:cubicBezTo>
                      <a:pt x="3269" y="1168"/>
                      <a:pt x="3069" y="1234"/>
                      <a:pt x="2836" y="1268"/>
                    </a:cubicBezTo>
                    <a:cubicBezTo>
                      <a:pt x="1902" y="1534"/>
                      <a:pt x="968" y="1801"/>
                      <a:pt x="0" y="2035"/>
                    </a:cubicBezTo>
                    <a:cubicBezTo>
                      <a:pt x="300" y="2669"/>
                      <a:pt x="567" y="3302"/>
                      <a:pt x="834" y="3936"/>
                    </a:cubicBezTo>
                    <a:cubicBezTo>
                      <a:pt x="734" y="4437"/>
                      <a:pt x="667" y="4904"/>
                      <a:pt x="567" y="5371"/>
                    </a:cubicBezTo>
                    <a:cubicBezTo>
                      <a:pt x="2169" y="6804"/>
                      <a:pt x="4339" y="7929"/>
                      <a:pt x="6499" y="7929"/>
                    </a:cubicBezTo>
                    <a:cubicBezTo>
                      <a:pt x="6903" y="7929"/>
                      <a:pt x="7306" y="7890"/>
                      <a:pt x="7706" y="7806"/>
                    </a:cubicBezTo>
                    <a:cubicBezTo>
                      <a:pt x="9974" y="7372"/>
                      <a:pt x="11909" y="5637"/>
                      <a:pt x="13110" y="3736"/>
                    </a:cubicBezTo>
                    <a:cubicBezTo>
                      <a:pt x="12843" y="3269"/>
                      <a:pt x="12609" y="2769"/>
                      <a:pt x="12376" y="2302"/>
                    </a:cubicBezTo>
                    <a:cubicBezTo>
                      <a:pt x="12476" y="1534"/>
                      <a:pt x="12576" y="767"/>
                      <a:pt x="1264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9" name="Google Shape;1149;p33"/>
              <p:cNvSpPr/>
              <p:nvPr/>
            </p:nvSpPr>
            <p:spPr>
              <a:xfrm rot="1529996">
                <a:off x="6898832" y="4643106"/>
                <a:ext cx="215808" cy="41159"/>
              </a:xfrm>
              <a:custGeom>
                <a:avLst/>
                <a:gdLst/>
                <a:ahLst/>
                <a:cxnLst/>
                <a:rect l="l" t="t" r="r" b="b"/>
                <a:pathLst>
                  <a:path w="10775" h="2055" extrusionOk="0">
                    <a:moveTo>
                      <a:pt x="10775" y="0"/>
                    </a:moveTo>
                    <a:lnTo>
                      <a:pt x="10775" y="0"/>
                    </a:lnTo>
                    <a:cubicBezTo>
                      <a:pt x="9040" y="601"/>
                      <a:pt x="7306" y="1168"/>
                      <a:pt x="5504" y="1435"/>
                    </a:cubicBezTo>
                    <a:cubicBezTo>
                      <a:pt x="4545" y="1574"/>
                      <a:pt x="3585" y="1623"/>
                      <a:pt x="2625" y="1623"/>
                    </a:cubicBezTo>
                    <a:cubicBezTo>
                      <a:pt x="1750" y="1623"/>
                      <a:pt x="875" y="1583"/>
                      <a:pt x="0" y="1535"/>
                    </a:cubicBezTo>
                    <a:lnTo>
                      <a:pt x="0" y="1535"/>
                    </a:lnTo>
                    <a:cubicBezTo>
                      <a:pt x="1251" y="1859"/>
                      <a:pt x="2550" y="2055"/>
                      <a:pt x="3852" y="2055"/>
                    </a:cubicBezTo>
                    <a:cubicBezTo>
                      <a:pt x="4426" y="2055"/>
                      <a:pt x="5000" y="2017"/>
                      <a:pt x="5571" y="1935"/>
                    </a:cubicBezTo>
                    <a:cubicBezTo>
                      <a:pt x="7406" y="1668"/>
                      <a:pt x="9174" y="968"/>
                      <a:pt x="1077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0" name="Google Shape;1150;p33"/>
              <p:cNvSpPr/>
              <p:nvPr/>
            </p:nvSpPr>
            <p:spPr>
              <a:xfrm rot="1529996">
                <a:off x="7158098" y="4531565"/>
                <a:ext cx="155682" cy="57382"/>
              </a:xfrm>
              <a:custGeom>
                <a:avLst/>
                <a:gdLst/>
                <a:ahLst/>
                <a:cxnLst/>
                <a:rect l="l" t="t" r="r" b="b"/>
                <a:pathLst>
                  <a:path w="7773" h="2865" extrusionOk="0">
                    <a:moveTo>
                      <a:pt x="5180" y="1"/>
                    </a:moveTo>
                    <a:cubicBezTo>
                      <a:pt x="3182" y="1"/>
                      <a:pt x="837" y="1380"/>
                      <a:pt x="0" y="2788"/>
                    </a:cubicBezTo>
                    <a:cubicBezTo>
                      <a:pt x="0" y="2815"/>
                      <a:pt x="22" y="2864"/>
                      <a:pt x="48" y="2864"/>
                    </a:cubicBezTo>
                    <a:cubicBezTo>
                      <a:pt x="54" y="2864"/>
                      <a:pt x="61" y="2861"/>
                      <a:pt x="67" y="2855"/>
                    </a:cubicBezTo>
                    <a:cubicBezTo>
                      <a:pt x="1368" y="2221"/>
                      <a:pt x="2469" y="1421"/>
                      <a:pt x="3936" y="1187"/>
                    </a:cubicBezTo>
                    <a:cubicBezTo>
                      <a:pt x="4195" y="1141"/>
                      <a:pt x="4447" y="1122"/>
                      <a:pt x="4694" y="1122"/>
                    </a:cubicBezTo>
                    <a:cubicBezTo>
                      <a:pt x="5693" y="1122"/>
                      <a:pt x="6623" y="1427"/>
                      <a:pt x="7639" y="1454"/>
                    </a:cubicBezTo>
                    <a:cubicBezTo>
                      <a:pt x="7739" y="1454"/>
                      <a:pt x="7773" y="1354"/>
                      <a:pt x="7739" y="1287"/>
                    </a:cubicBezTo>
                    <a:cubicBezTo>
                      <a:pt x="7149" y="368"/>
                      <a:pt x="6211" y="1"/>
                      <a:pt x="5180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1" name="Google Shape;1151;p33"/>
              <p:cNvSpPr/>
              <p:nvPr/>
            </p:nvSpPr>
            <p:spPr>
              <a:xfrm rot="1529996">
                <a:off x="7191705" y="4487291"/>
                <a:ext cx="44764" cy="29602"/>
              </a:xfrm>
              <a:custGeom>
                <a:avLst/>
                <a:gdLst/>
                <a:ahLst/>
                <a:cxnLst/>
                <a:rect l="l" t="t" r="r" b="b"/>
                <a:pathLst>
                  <a:path w="2235" h="1478" extrusionOk="0">
                    <a:moveTo>
                      <a:pt x="1925" y="1"/>
                    </a:moveTo>
                    <a:cubicBezTo>
                      <a:pt x="1585" y="1"/>
                      <a:pt x="1181" y="273"/>
                      <a:pt x="934" y="410"/>
                    </a:cubicBezTo>
                    <a:cubicBezTo>
                      <a:pt x="467" y="710"/>
                      <a:pt x="234" y="977"/>
                      <a:pt x="0" y="1444"/>
                    </a:cubicBezTo>
                    <a:cubicBezTo>
                      <a:pt x="0" y="1478"/>
                      <a:pt x="33" y="1478"/>
                      <a:pt x="33" y="1478"/>
                    </a:cubicBezTo>
                    <a:cubicBezTo>
                      <a:pt x="200" y="1377"/>
                      <a:pt x="400" y="1311"/>
                      <a:pt x="567" y="1211"/>
                    </a:cubicBezTo>
                    <a:cubicBezTo>
                      <a:pt x="767" y="1111"/>
                      <a:pt x="967" y="944"/>
                      <a:pt x="1168" y="844"/>
                    </a:cubicBezTo>
                    <a:cubicBezTo>
                      <a:pt x="1468" y="677"/>
                      <a:pt x="2001" y="610"/>
                      <a:pt x="2202" y="310"/>
                    </a:cubicBezTo>
                    <a:cubicBezTo>
                      <a:pt x="2235" y="210"/>
                      <a:pt x="2235" y="110"/>
                      <a:pt x="2135" y="43"/>
                    </a:cubicBezTo>
                    <a:cubicBezTo>
                      <a:pt x="2070" y="14"/>
                      <a:pt x="1999" y="1"/>
                      <a:pt x="1925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2" name="Google Shape;1152;p33"/>
              <p:cNvSpPr/>
              <p:nvPr/>
            </p:nvSpPr>
            <p:spPr>
              <a:xfrm rot="1529996">
                <a:off x="6798529" y="4425538"/>
                <a:ext cx="158246" cy="46386"/>
              </a:xfrm>
              <a:custGeom>
                <a:avLst/>
                <a:gdLst/>
                <a:ahLst/>
                <a:cxnLst/>
                <a:rect l="l" t="t" r="r" b="b"/>
                <a:pathLst>
                  <a:path w="7901" h="2316" extrusionOk="0">
                    <a:moveTo>
                      <a:pt x="3683" y="0"/>
                    </a:moveTo>
                    <a:cubicBezTo>
                      <a:pt x="2025" y="0"/>
                      <a:pt x="470" y="612"/>
                      <a:pt x="28" y="2173"/>
                    </a:cubicBezTo>
                    <a:cubicBezTo>
                      <a:pt x="1" y="2256"/>
                      <a:pt x="64" y="2315"/>
                      <a:pt x="124" y="2315"/>
                    </a:cubicBezTo>
                    <a:cubicBezTo>
                      <a:pt x="137" y="2315"/>
                      <a:pt x="150" y="2313"/>
                      <a:pt x="162" y="2307"/>
                    </a:cubicBezTo>
                    <a:cubicBezTo>
                      <a:pt x="1396" y="1906"/>
                      <a:pt x="2330" y="1139"/>
                      <a:pt x="3664" y="972"/>
                    </a:cubicBezTo>
                    <a:cubicBezTo>
                      <a:pt x="3890" y="947"/>
                      <a:pt x="4112" y="935"/>
                      <a:pt x="4330" y="935"/>
                    </a:cubicBezTo>
                    <a:cubicBezTo>
                      <a:pt x="5527" y="935"/>
                      <a:pt x="6621" y="1280"/>
                      <a:pt x="7834" y="1506"/>
                    </a:cubicBezTo>
                    <a:cubicBezTo>
                      <a:pt x="7901" y="1506"/>
                      <a:pt x="7901" y="1439"/>
                      <a:pt x="7867" y="1406"/>
                    </a:cubicBezTo>
                    <a:cubicBezTo>
                      <a:pt x="6982" y="570"/>
                      <a:pt x="5285" y="0"/>
                      <a:pt x="368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3" name="Google Shape;1153;p33"/>
              <p:cNvSpPr/>
              <p:nvPr/>
            </p:nvSpPr>
            <p:spPr>
              <a:xfrm rot="1529996">
                <a:off x="6900432" y="4402554"/>
                <a:ext cx="50132" cy="18727"/>
              </a:xfrm>
              <a:custGeom>
                <a:avLst/>
                <a:gdLst/>
                <a:ahLst/>
                <a:cxnLst/>
                <a:rect l="l" t="t" r="r" b="b"/>
                <a:pathLst>
                  <a:path w="2503" h="935" extrusionOk="0">
                    <a:moveTo>
                      <a:pt x="494" y="1"/>
                    </a:moveTo>
                    <a:cubicBezTo>
                      <a:pt x="329" y="1"/>
                      <a:pt x="178" y="36"/>
                      <a:pt x="67" y="134"/>
                    </a:cubicBezTo>
                    <a:cubicBezTo>
                      <a:pt x="1" y="234"/>
                      <a:pt x="1" y="334"/>
                      <a:pt x="67" y="401"/>
                    </a:cubicBezTo>
                    <a:cubicBezTo>
                      <a:pt x="334" y="634"/>
                      <a:pt x="868" y="568"/>
                      <a:pt x="1201" y="634"/>
                    </a:cubicBezTo>
                    <a:cubicBezTo>
                      <a:pt x="1435" y="668"/>
                      <a:pt x="1635" y="768"/>
                      <a:pt x="1869" y="834"/>
                    </a:cubicBezTo>
                    <a:cubicBezTo>
                      <a:pt x="2069" y="868"/>
                      <a:pt x="2269" y="868"/>
                      <a:pt x="2469" y="935"/>
                    </a:cubicBezTo>
                    <a:cubicBezTo>
                      <a:pt x="2502" y="935"/>
                      <a:pt x="2502" y="901"/>
                      <a:pt x="2502" y="901"/>
                    </a:cubicBezTo>
                    <a:cubicBezTo>
                      <a:pt x="2135" y="501"/>
                      <a:pt x="1835" y="301"/>
                      <a:pt x="1335" y="167"/>
                    </a:cubicBezTo>
                    <a:cubicBezTo>
                      <a:pt x="1103" y="104"/>
                      <a:pt x="778" y="1"/>
                      <a:pt x="494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8" name="Google Shape;1158;p34"/>
          <p:cNvSpPr txBox="1">
            <a:spLocks noGrp="1"/>
          </p:cNvSpPr>
          <p:nvPr>
            <p:ph type="title"/>
          </p:nvPr>
        </p:nvSpPr>
        <p:spPr>
          <a:xfrm>
            <a:off x="720000" y="19855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err="1">
                <a:latin typeface="Times New Roman"/>
              </a:rPr>
              <a:t>Задачи</a:t>
            </a:r>
            <a:endParaRPr lang="ru-RU" b="1" err="1">
              <a:latin typeface="Times New Roman"/>
            </a:endParaRPr>
          </a:p>
        </p:txBody>
      </p:sp>
      <p:sp>
        <p:nvSpPr>
          <p:cNvPr id="1159" name="Google Shape;1159;p34"/>
          <p:cNvSpPr txBox="1"/>
          <p:nvPr/>
        </p:nvSpPr>
        <p:spPr>
          <a:xfrm>
            <a:off x="1328425" y="4206649"/>
            <a:ext cx="3000000" cy="3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2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160" name="Google Shape;1160;p34"/>
          <p:cNvSpPr txBox="1"/>
          <p:nvPr/>
        </p:nvSpPr>
        <p:spPr>
          <a:xfrm>
            <a:off x="4694106" y="4206649"/>
            <a:ext cx="3550200" cy="3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chemeClr val="dk2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graphicFrame>
        <p:nvGraphicFramePr>
          <p:cNvPr id="1161" name="Google Shape;1161;p34"/>
          <p:cNvGraphicFramePr/>
          <p:nvPr>
            <p:extLst>
              <p:ext uri="{D42A27DB-BD31-4B8C-83A1-F6EECF244321}">
                <p14:modId xmlns:p14="http://schemas.microsoft.com/office/powerpoint/2010/main" val="3809855497"/>
              </p:ext>
            </p:extLst>
          </p:nvPr>
        </p:nvGraphicFramePr>
        <p:xfrm>
          <a:off x="918288" y="835550"/>
          <a:ext cx="7441400" cy="4718875"/>
        </p:xfrm>
        <a:graphic>
          <a:graphicData uri="http://schemas.openxmlformats.org/drawingml/2006/table">
            <a:tbl>
              <a:tblPr>
                <a:noFill/>
                <a:tableStyleId>{CDE3B9D0-0B67-45E3-A2B3-357C43558732}</a:tableStyleId>
              </a:tblPr>
              <a:tblGrid>
                <a:gridCol w="744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394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Познакомить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с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новыми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методами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развития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эмоционального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интеллекта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у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детей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дошкольного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возраста</a:t>
                      </a:r>
                      <a:endParaRPr sz="1500" b="1" err="1">
                        <a:solidFill>
                          <a:schemeClr val="accent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6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Способствовать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развитию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профессионально-творческой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активности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раскрытию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внутреннего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потенциала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каждого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педагога</a:t>
                      </a:r>
                      <a:endParaRPr sz="1500" b="1" err="1">
                        <a:solidFill>
                          <a:schemeClr val="accent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86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Познакомить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педагогов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с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приемами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развития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эмоционального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интеллекта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у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детей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дошкольного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возраста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. ​</a:t>
                      </a:r>
                      <a:endParaRPr sz="1500" b="1">
                        <a:solidFill>
                          <a:schemeClr val="accent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86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Формировать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представление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педагогов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о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значимости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развития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эмоционального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интеллекта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у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детей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дошкольного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возраста</a:t>
                      </a:r>
                      <a:endParaRPr sz="1500" b="1" err="1">
                        <a:solidFill>
                          <a:schemeClr val="accent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6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Раскрыть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для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педагогов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понятие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«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эмоциональный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" sz="2000" b="1" err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интеллект</a:t>
                      </a:r>
                      <a:r>
                        <a:rPr lang="en" sz="2000" b="1">
                          <a:solidFill>
                            <a:schemeClr val="accent1"/>
                          </a:solidFill>
                          <a:latin typeface="Times New Roman"/>
                          <a:ea typeface="Calibri"/>
                          <a:cs typeface="Calibri"/>
                          <a:sym typeface="Calibri"/>
                        </a:rPr>
                        <a:t>»</a:t>
                      </a:r>
                      <a:endParaRPr sz="1500" b="1">
                        <a:solidFill>
                          <a:schemeClr val="accent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6" name="Google Shape;1166;p35"/>
          <p:cNvSpPr txBox="1">
            <a:spLocks noGrp="1"/>
          </p:cNvSpPr>
          <p:nvPr>
            <p:ph type="title"/>
          </p:nvPr>
        </p:nvSpPr>
        <p:spPr>
          <a:xfrm>
            <a:off x="670375" y="682725"/>
            <a:ext cx="7282800" cy="111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err="1">
                <a:latin typeface="Times New Roman"/>
                <a:ea typeface="Lilita One"/>
                <a:cs typeface="Lilita One"/>
                <a:sym typeface="Lilita One"/>
              </a:rPr>
              <a:t>Что</a:t>
            </a:r>
            <a:r>
              <a:rPr lang="en" sz="4000" b="1">
                <a:latin typeface="Times New Roman"/>
                <a:ea typeface="Lilita One"/>
                <a:cs typeface="Lilita One"/>
                <a:sym typeface="Lilita One"/>
              </a:rPr>
              <a:t> </a:t>
            </a:r>
            <a:r>
              <a:rPr lang="en" sz="4000" b="1" err="1">
                <a:latin typeface="Times New Roman"/>
                <a:ea typeface="Lilita One"/>
                <a:cs typeface="Lilita One"/>
                <a:sym typeface="Lilita One"/>
              </a:rPr>
              <a:t>такое</a:t>
            </a:r>
            <a:r>
              <a:rPr lang="en" sz="4000" b="1">
                <a:latin typeface="Times New Roman"/>
                <a:ea typeface="Lilita One"/>
                <a:cs typeface="Lilita One"/>
                <a:sym typeface="Lilita One"/>
              </a:rPr>
              <a:t> </a:t>
            </a:r>
            <a:r>
              <a:rPr lang="en" sz="4000" b="1" err="1">
                <a:latin typeface="Times New Roman"/>
                <a:ea typeface="Lilita One"/>
                <a:cs typeface="Lilita One"/>
                <a:sym typeface="Lilita One"/>
              </a:rPr>
              <a:t>эмоциональный</a:t>
            </a:r>
            <a:r>
              <a:rPr lang="en" sz="4000" b="1">
                <a:latin typeface="Times New Roman"/>
                <a:ea typeface="Lilita One"/>
                <a:cs typeface="Lilita One"/>
                <a:sym typeface="Lilita One"/>
              </a:rPr>
              <a:t> </a:t>
            </a:r>
            <a:r>
              <a:rPr lang="en" sz="4000" b="1" err="1">
                <a:latin typeface="Times New Roman"/>
                <a:ea typeface="Lilita One"/>
                <a:cs typeface="Lilita One"/>
                <a:sym typeface="Lilita One"/>
              </a:rPr>
              <a:t>интеллект</a:t>
            </a:r>
            <a:r>
              <a:rPr lang="en" sz="4000" b="1">
                <a:latin typeface="Times New Roman"/>
                <a:ea typeface="Lilita One"/>
                <a:cs typeface="Lilita One"/>
                <a:sym typeface="Lilita One"/>
              </a:rPr>
              <a:t>?</a:t>
            </a:r>
            <a:endParaRPr lang="ru-RU" b="1">
              <a:latin typeface="Times New Roman"/>
            </a:endParaRPr>
          </a:p>
        </p:txBody>
      </p:sp>
      <p:sp>
        <p:nvSpPr>
          <p:cNvPr id="1167" name="Google Shape;1167;p35"/>
          <p:cNvSpPr txBox="1">
            <a:spLocks noGrp="1"/>
          </p:cNvSpPr>
          <p:nvPr>
            <p:ph type="subTitle" idx="1"/>
          </p:nvPr>
        </p:nvSpPr>
        <p:spPr>
          <a:xfrm>
            <a:off x="588732" y="2019145"/>
            <a:ext cx="4541400" cy="229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2400" b="1" err="1">
                <a:latin typeface="Times New Roman"/>
              </a:rPr>
              <a:t>Это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способность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отслеживать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свои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эмоции</a:t>
            </a:r>
            <a:r>
              <a:rPr lang="en" sz="2400" b="1">
                <a:latin typeface="Times New Roman"/>
              </a:rPr>
              <a:t>, а </a:t>
            </a:r>
            <a:r>
              <a:rPr lang="en" sz="2400" b="1" err="1">
                <a:latin typeface="Times New Roman"/>
              </a:rPr>
              <a:t>также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эмоции</a:t>
            </a:r>
            <a:r>
              <a:rPr lang="en" sz="2400" b="1">
                <a:latin typeface="Times New Roman"/>
              </a:rPr>
              <a:t> и </a:t>
            </a:r>
            <a:r>
              <a:rPr lang="en" sz="2400" b="1" err="1">
                <a:latin typeface="Times New Roman"/>
              </a:rPr>
              <a:t>чувства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других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людей</a:t>
            </a:r>
            <a:r>
              <a:rPr lang="en" sz="2400" b="1">
                <a:latin typeface="Times New Roman"/>
              </a:rPr>
              <a:t>, </a:t>
            </a:r>
            <a:r>
              <a:rPr lang="en" sz="2400" b="1" err="1">
                <a:latin typeface="Times New Roman"/>
              </a:rPr>
              <a:t>различать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их</a:t>
            </a:r>
            <a:r>
              <a:rPr lang="en" sz="2400" b="1">
                <a:latin typeface="Times New Roman"/>
              </a:rPr>
              <a:t> и </a:t>
            </a:r>
            <a:r>
              <a:rPr lang="en" sz="2400" b="1" err="1">
                <a:latin typeface="Times New Roman"/>
              </a:rPr>
              <a:t>использовать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для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руководства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своим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мышлением</a:t>
            </a:r>
            <a:r>
              <a:rPr lang="en" sz="2400" b="1">
                <a:latin typeface="Times New Roman"/>
              </a:rPr>
              <a:t> и </a:t>
            </a:r>
            <a:r>
              <a:rPr lang="en" sz="2400" b="1" err="1">
                <a:latin typeface="Times New Roman"/>
              </a:rPr>
              <a:t>действиями</a:t>
            </a:r>
            <a:r>
              <a:rPr lang="en" sz="2400" b="1">
                <a:latin typeface="Times New Roman"/>
              </a:rPr>
              <a:t>.</a:t>
            </a:r>
            <a:endParaRPr lang="ru-RU" sz="2400" b="1">
              <a:latin typeface="Times New Roman"/>
            </a:endParaRPr>
          </a:p>
        </p:txBody>
      </p:sp>
      <p:grpSp>
        <p:nvGrpSpPr>
          <p:cNvPr id="1168" name="Google Shape;1168;p35"/>
          <p:cNvGrpSpPr/>
          <p:nvPr/>
        </p:nvGrpSpPr>
        <p:grpSpPr>
          <a:xfrm>
            <a:off x="5377293" y="1541949"/>
            <a:ext cx="1127502" cy="1379505"/>
            <a:chOff x="5377293" y="1541949"/>
            <a:chExt cx="1127502" cy="1379505"/>
          </a:xfrm>
        </p:grpSpPr>
        <p:sp>
          <p:nvSpPr>
            <p:cNvPr id="1169" name="Google Shape;1169;p35"/>
            <p:cNvSpPr/>
            <p:nvPr/>
          </p:nvSpPr>
          <p:spPr>
            <a:xfrm>
              <a:off x="5387701" y="1541949"/>
              <a:ext cx="1106650" cy="1379484"/>
            </a:xfrm>
            <a:custGeom>
              <a:avLst/>
              <a:gdLst/>
              <a:ahLst/>
              <a:cxnLst/>
              <a:rect l="l" t="t" r="r" b="b"/>
              <a:pathLst>
                <a:path w="49570" h="61791" extrusionOk="0">
                  <a:moveTo>
                    <a:pt x="24764" y="1"/>
                  </a:moveTo>
                  <a:cubicBezTo>
                    <a:pt x="23558" y="1"/>
                    <a:pt x="22347" y="82"/>
                    <a:pt x="21149" y="180"/>
                  </a:cubicBezTo>
                  <a:cubicBezTo>
                    <a:pt x="17447" y="480"/>
                    <a:pt x="13711" y="1114"/>
                    <a:pt x="10408" y="2949"/>
                  </a:cubicBezTo>
                  <a:cubicBezTo>
                    <a:pt x="5471" y="5684"/>
                    <a:pt x="1" y="10287"/>
                    <a:pt x="2202" y="26766"/>
                  </a:cubicBezTo>
                  <a:cubicBezTo>
                    <a:pt x="1969" y="26933"/>
                    <a:pt x="1769" y="27166"/>
                    <a:pt x="1569" y="27400"/>
                  </a:cubicBezTo>
                  <a:cubicBezTo>
                    <a:pt x="701" y="28567"/>
                    <a:pt x="535" y="30035"/>
                    <a:pt x="668" y="31303"/>
                  </a:cubicBezTo>
                  <a:cubicBezTo>
                    <a:pt x="935" y="33404"/>
                    <a:pt x="1969" y="35239"/>
                    <a:pt x="3570" y="36406"/>
                  </a:cubicBezTo>
                  <a:cubicBezTo>
                    <a:pt x="3737" y="36506"/>
                    <a:pt x="3870" y="36606"/>
                    <a:pt x="4037" y="36706"/>
                  </a:cubicBezTo>
                  <a:cubicBezTo>
                    <a:pt x="4404" y="38574"/>
                    <a:pt x="4771" y="40476"/>
                    <a:pt x="4971" y="42344"/>
                  </a:cubicBezTo>
                  <a:cubicBezTo>
                    <a:pt x="5038" y="42777"/>
                    <a:pt x="5071" y="43211"/>
                    <a:pt x="5105" y="43645"/>
                  </a:cubicBezTo>
                  <a:cubicBezTo>
                    <a:pt x="5438" y="48048"/>
                    <a:pt x="5438" y="52418"/>
                    <a:pt x="5772" y="56821"/>
                  </a:cubicBezTo>
                  <a:cubicBezTo>
                    <a:pt x="5772" y="56866"/>
                    <a:pt x="5799" y="56884"/>
                    <a:pt x="5832" y="56884"/>
                  </a:cubicBezTo>
                  <a:cubicBezTo>
                    <a:pt x="5872" y="56884"/>
                    <a:pt x="5920" y="56857"/>
                    <a:pt x="5938" y="56821"/>
                  </a:cubicBezTo>
                  <a:cubicBezTo>
                    <a:pt x="6205" y="54319"/>
                    <a:pt x="6372" y="51717"/>
                    <a:pt x="6472" y="49082"/>
                  </a:cubicBezTo>
                  <a:cubicBezTo>
                    <a:pt x="6539" y="49882"/>
                    <a:pt x="6639" y="50650"/>
                    <a:pt x="6806" y="51417"/>
                  </a:cubicBezTo>
                  <a:cubicBezTo>
                    <a:pt x="7239" y="53485"/>
                    <a:pt x="7440" y="55453"/>
                    <a:pt x="7840" y="57521"/>
                  </a:cubicBezTo>
                  <a:cubicBezTo>
                    <a:pt x="8073" y="58655"/>
                    <a:pt x="8173" y="60890"/>
                    <a:pt x="8974" y="61791"/>
                  </a:cubicBezTo>
                  <a:cubicBezTo>
                    <a:pt x="11176" y="60890"/>
                    <a:pt x="13344" y="60123"/>
                    <a:pt x="15545" y="59489"/>
                  </a:cubicBezTo>
                  <a:cubicBezTo>
                    <a:pt x="15012" y="55787"/>
                    <a:pt x="14978" y="52084"/>
                    <a:pt x="13811" y="48515"/>
                  </a:cubicBezTo>
                  <a:cubicBezTo>
                    <a:pt x="13789" y="48450"/>
                    <a:pt x="13838" y="48399"/>
                    <a:pt x="13893" y="48399"/>
                  </a:cubicBezTo>
                  <a:cubicBezTo>
                    <a:pt x="13923" y="48399"/>
                    <a:pt x="13954" y="48413"/>
                    <a:pt x="13978" y="48448"/>
                  </a:cubicBezTo>
                  <a:cubicBezTo>
                    <a:pt x="15345" y="51917"/>
                    <a:pt x="15712" y="55587"/>
                    <a:pt x="16413" y="59222"/>
                  </a:cubicBezTo>
                  <a:cubicBezTo>
                    <a:pt x="17013" y="59056"/>
                    <a:pt x="17647" y="58889"/>
                    <a:pt x="18281" y="58722"/>
                  </a:cubicBezTo>
                  <a:cubicBezTo>
                    <a:pt x="18014" y="57688"/>
                    <a:pt x="17747" y="56687"/>
                    <a:pt x="17580" y="55687"/>
                  </a:cubicBezTo>
                  <a:cubicBezTo>
                    <a:pt x="17558" y="55598"/>
                    <a:pt x="17625" y="55524"/>
                    <a:pt x="17691" y="55524"/>
                  </a:cubicBezTo>
                  <a:cubicBezTo>
                    <a:pt x="17725" y="55524"/>
                    <a:pt x="17758" y="55542"/>
                    <a:pt x="17780" y="55587"/>
                  </a:cubicBezTo>
                  <a:cubicBezTo>
                    <a:pt x="18381" y="56420"/>
                    <a:pt x="18714" y="57488"/>
                    <a:pt x="19014" y="58522"/>
                  </a:cubicBezTo>
                  <a:cubicBezTo>
                    <a:pt x="23851" y="57321"/>
                    <a:pt x="28821" y="56621"/>
                    <a:pt x="34059" y="56387"/>
                  </a:cubicBezTo>
                  <a:cubicBezTo>
                    <a:pt x="33925" y="55253"/>
                    <a:pt x="33825" y="54152"/>
                    <a:pt x="33758" y="53085"/>
                  </a:cubicBezTo>
                  <a:cubicBezTo>
                    <a:pt x="33740" y="52960"/>
                    <a:pt x="33818" y="52892"/>
                    <a:pt x="33905" y="52892"/>
                  </a:cubicBezTo>
                  <a:cubicBezTo>
                    <a:pt x="33980" y="52892"/>
                    <a:pt x="34061" y="52943"/>
                    <a:pt x="34092" y="53051"/>
                  </a:cubicBezTo>
                  <a:cubicBezTo>
                    <a:pt x="34359" y="54119"/>
                    <a:pt x="34659" y="55220"/>
                    <a:pt x="34959" y="56354"/>
                  </a:cubicBezTo>
                  <a:cubicBezTo>
                    <a:pt x="35960" y="56320"/>
                    <a:pt x="36969" y="56304"/>
                    <a:pt x="37986" y="56304"/>
                  </a:cubicBezTo>
                  <a:cubicBezTo>
                    <a:pt x="39004" y="56304"/>
                    <a:pt x="40029" y="56320"/>
                    <a:pt x="41064" y="56354"/>
                  </a:cubicBezTo>
                  <a:cubicBezTo>
                    <a:pt x="41064" y="55653"/>
                    <a:pt x="41064" y="54953"/>
                    <a:pt x="40997" y="54219"/>
                  </a:cubicBezTo>
                  <a:cubicBezTo>
                    <a:pt x="40830" y="52251"/>
                    <a:pt x="40430" y="50249"/>
                    <a:pt x="40396" y="48281"/>
                  </a:cubicBezTo>
                  <a:cubicBezTo>
                    <a:pt x="40396" y="48223"/>
                    <a:pt x="40453" y="48188"/>
                    <a:pt x="40506" y="48188"/>
                  </a:cubicBezTo>
                  <a:cubicBezTo>
                    <a:pt x="40545" y="48188"/>
                    <a:pt x="40583" y="48206"/>
                    <a:pt x="40597" y="48248"/>
                  </a:cubicBezTo>
                  <a:cubicBezTo>
                    <a:pt x="41197" y="50416"/>
                    <a:pt x="41497" y="52684"/>
                    <a:pt x="41731" y="54919"/>
                  </a:cubicBezTo>
                  <a:cubicBezTo>
                    <a:pt x="41797" y="55386"/>
                    <a:pt x="41864" y="55887"/>
                    <a:pt x="41897" y="56387"/>
                  </a:cubicBezTo>
                  <a:cubicBezTo>
                    <a:pt x="42164" y="56420"/>
                    <a:pt x="42398" y="56420"/>
                    <a:pt x="42631" y="56420"/>
                  </a:cubicBezTo>
                  <a:cubicBezTo>
                    <a:pt x="42698" y="55553"/>
                    <a:pt x="42698" y="54719"/>
                    <a:pt x="42665" y="53852"/>
                  </a:cubicBezTo>
                  <a:cubicBezTo>
                    <a:pt x="42565" y="50950"/>
                    <a:pt x="42264" y="48014"/>
                    <a:pt x="41531" y="45212"/>
                  </a:cubicBezTo>
                  <a:cubicBezTo>
                    <a:pt x="41509" y="45147"/>
                    <a:pt x="41572" y="45096"/>
                    <a:pt x="41628" y="45096"/>
                  </a:cubicBezTo>
                  <a:cubicBezTo>
                    <a:pt x="41658" y="45096"/>
                    <a:pt x="41686" y="45111"/>
                    <a:pt x="41697" y="45146"/>
                  </a:cubicBezTo>
                  <a:cubicBezTo>
                    <a:pt x="42798" y="48048"/>
                    <a:pt x="43298" y="51017"/>
                    <a:pt x="43499" y="54119"/>
                  </a:cubicBezTo>
                  <a:cubicBezTo>
                    <a:pt x="43565" y="54886"/>
                    <a:pt x="43632" y="55687"/>
                    <a:pt x="43665" y="56487"/>
                  </a:cubicBezTo>
                  <a:cubicBezTo>
                    <a:pt x="44966" y="56554"/>
                    <a:pt x="46301" y="56654"/>
                    <a:pt x="47668" y="56787"/>
                  </a:cubicBezTo>
                  <a:cubicBezTo>
                    <a:pt x="47602" y="56787"/>
                    <a:pt x="47068" y="47514"/>
                    <a:pt x="46934" y="46780"/>
                  </a:cubicBezTo>
                  <a:cubicBezTo>
                    <a:pt x="46334" y="43912"/>
                    <a:pt x="45400" y="41176"/>
                    <a:pt x="44633" y="38374"/>
                  </a:cubicBezTo>
                  <a:cubicBezTo>
                    <a:pt x="44366" y="37474"/>
                    <a:pt x="44132" y="36573"/>
                    <a:pt x="43932" y="35639"/>
                  </a:cubicBezTo>
                  <a:lnTo>
                    <a:pt x="43932" y="35639"/>
                  </a:lnTo>
                  <a:cubicBezTo>
                    <a:pt x="44199" y="36506"/>
                    <a:pt x="44499" y="37407"/>
                    <a:pt x="44800" y="38274"/>
                  </a:cubicBezTo>
                  <a:cubicBezTo>
                    <a:pt x="45066" y="38975"/>
                    <a:pt x="45333" y="39675"/>
                    <a:pt x="45600" y="40409"/>
                  </a:cubicBezTo>
                  <a:cubicBezTo>
                    <a:pt x="46668" y="43144"/>
                    <a:pt x="47702" y="46180"/>
                    <a:pt x="49536" y="48448"/>
                  </a:cubicBezTo>
                  <a:lnTo>
                    <a:pt x="49570" y="48448"/>
                  </a:lnTo>
                  <a:cubicBezTo>
                    <a:pt x="49069" y="45346"/>
                    <a:pt x="47702" y="42377"/>
                    <a:pt x="46801" y="39342"/>
                  </a:cubicBezTo>
                  <a:cubicBezTo>
                    <a:pt x="46601" y="38674"/>
                    <a:pt x="46401" y="37974"/>
                    <a:pt x="46234" y="37273"/>
                  </a:cubicBezTo>
                  <a:cubicBezTo>
                    <a:pt x="45600" y="35005"/>
                    <a:pt x="45033" y="32737"/>
                    <a:pt x="44533" y="30469"/>
                  </a:cubicBezTo>
                  <a:cubicBezTo>
                    <a:pt x="44533" y="30435"/>
                    <a:pt x="44566" y="30402"/>
                    <a:pt x="44599" y="30402"/>
                  </a:cubicBezTo>
                  <a:cubicBezTo>
                    <a:pt x="45800" y="28834"/>
                    <a:pt x="46267" y="26733"/>
                    <a:pt x="45900" y="24664"/>
                  </a:cubicBezTo>
                  <a:cubicBezTo>
                    <a:pt x="45667" y="23397"/>
                    <a:pt x="45066" y="22029"/>
                    <a:pt x="43932" y="21195"/>
                  </a:cubicBezTo>
                  <a:cubicBezTo>
                    <a:pt x="43599" y="20928"/>
                    <a:pt x="43232" y="20762"/>
                    <a:pt x="42865" y="20628"/>
                  </a:cubicBezTo>
                  <a:cubicBezTo>
                    <a:pt x="42298" y="10955"/>
                    <a:pt x="38695" y="3249"/>
                    <a:pt x="29655" y="614"/>
                  </a:cubicBezTo>
                  <a:cubicBezTo>
                    <a:pt x="28057" y="152"/>
                    <a:pt x="26414" y="1"/>
                    <a:pt x="24764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38100" dir="2400000" algn="bl" rotWithShape="0">
                <a:schemeClr val="dk1">
                  <a:alpha val="19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70" name="Google Shape;1170;p35"/>
            <p:cNvGrpSpPr/>
            <p:nvPr/>
          </p:nvGrpSpPr>
          <p:grpSpPr>
            <a:xfrm>
              <a:off x="5377293" y="1541970"/>
              <a:ext cx="1127502" cy="1379484"/>
              <a:chOff x="831475" y="3598725"/>
              <a:chExt cx="1262600" cy="1544775"/>
            </a:xfrm>
          </p:grpSpPr>
          <p:sp>
            <p:nvSpPr>
              <p:cNvPr id="1171" name="Google Shape;1171;p35"/>
              <p:cNvSpPr/>
              <p:nvPr/>
            </p:nvSpPr>
            <p:spPr>
              <a:xfrm>
                <a:off x="831475" y="3598725"/>
                <a:ext cx="1262600" cy="1544775"/>
              </a:xfrm>
              <a:custGeom>
                <a:avLst/>
                <a:gdLst/>
                <a:ahLst/>
                <a:cxnLst/>
                <a:rect l="l" t="t" r="r" b="b"/>
                <a:pathLst>
                  <a:path w="50504" h="61791" extrusionOk="0">
                    <a:moveTo>
                      <a:pt x="25698" y="1"/>
                    </a:moveTo>
                    <a:cubicBezTo>
                      <a:pt x="24492" y="1"/>
                      <a:pt x="23281" y="82"/>
                      <a:pt x="22083" y="180"/>
                    </a:cubicBezTo>
                    <a:cubicBezTo>
                      <a:pt x="18381" y="480"/>
                      <a:pt x="14645" y="1114"/>
                      <a:pt x="11342" y="2949"/>
                    </a:cubicBezTo>
                    <a:cubicBezTo>
                      <a:pt x="6005" y="5918"/>
                      <a:pt x="1" y="11055"/>
                      <a:pt x="3837" y="31136"/>
                    </a:cubicBezTo>
                    <a:cubicBezTo>
                      <a:pt x="4537" y="34838"/>
                      <a:pt x="5505" y="38574"/>
                      <a:pt x="5905" y="42344"/>
                    </a:cubicBezTo>
                    <a:cubicBezTo>
                      <a:pt x="5972" y="42777"/>
                      <a:pt x="6005" y="43211"/>
                      <a:pt x="6039" y="43645"/>
                    </a:cubicBezTo>
                    <a:cubicBezTo>
                      <a:pt x="6405" y="48048"/>
                      <a:pt x="6372" y="52418"/>
                      <a:pt x="6706" y="56821"/>
                    </a:cubicBezTo>
                    <a:cubicBezTo>
                      <a:pt x="6706" y="56871"/>
                      <a:pt x="6747" y="56896"/>
                      <a:pt x="6789" y="56896"/>
                    </a:cubicBezTo>
                    <a:cubicBezTo>
                      <a:pt x="6831" y="56896"/>
                      <a:pt x="6872" y="56871"/>
                      <a:pt x="6872" y="56821"/>
                    </a:cubicBezTo>
                    <a:cubicBezTo>
                      <a:pt x="7139" y="54319"/>
                      <a:pt x="7306" y="51717"/>
                      <a:pt x="7406" y="49115"/>
                    </a:cubicBezTo>
                    <a:cubicBezTo>
                      <a:pt x="7473" y="49882"/>
                      <a:pt x="7573" y="50650"/>
                      <a:pt x="7740" y="51417"/>
                    </a:cubicBezTo>
                    <a:cubicBezTo>
                      <a:pt x="8173" y="53485"/>
                      <a:pt x="8407" y="55486"/>
                      <a:pt x="8807" y="57555"/>
                    </a:cubicBezTo>
                    <a:cubicBezTo>
                      <a:pt x="9007" y="58655"/>
                      <a:pt x="9107" y="60890"/>
                      <a:pt x="9908" y="61791"/>
                    </a:cubicBezTo>
                    <a:cubicBezTo>
                      <a:pt x="12110" y="60890"/>
                      <a:pt x="14278" y="60123"/>
                      <a:pt x="16479" y="59489"/>
                    </a:cubicBezTo>
                    <a:cubicBezTo>
                      <a:pt x="15946" y="55787"/>
                      <a:pt x="15912" y="52117"/>
                      <a:pt x="14745" y="48515"/>
                    </a:cubicBezTo>
                    <a:cubicBezTo>
                      <a:pt x="14723" y="48450"/>
                      <a:pt x="14772" y="48399"/>
                      <a:pt x="14827" y="48399"/>
                    </a:cubicBezTo>
                    <a:cubicBezTo>
                      <a:pt x="14857" y="48399"/>
                      <a:pt x="14888" y="48413"/>
                      <a:pt x="14912" y="48448"/>
                    </a:cubicBezTo>
                    <a:cubicBezTo>
                      <a:pt x="16279" y="51917"/>
                      <a:pt x="16646" y="55587"/>
                      <a:pt x="17347" y="59222"/>
                    </a:cubicBezTo>
                    <a:cubicBezTo>
                      <a:pt x="17980" y="59056"/>
                      <a:pt x="18581" y="58889"/>
                      <a:pt x="19215" y="58722"/>
                    </a:cubicBezTo>
                    <a:cubicBezTo>
                      <a:pt x="18981" y="57721"/>
                      <a:pt x="18681" y="56721"/>
                      <a:pt x="18514" y="55687"/>
                    </a:cubicBezTo>
                    <a:cubicBezTo>
                      <a:pt x="18492" y="55598"/>
                      <a:pt x="18559" y="55538"/>
                      <a:pt x="18635" y="55538"/>
                    </a:cubicBezTo>
                    <a:cubicBezTo>
                      <a:pt x="18673" y="55538"/>
                      <a:pt x="18714" y="55553"/>
                      <a:pt x="18748" y="55587"/>
                    </a:cubicBezTo>
                    <a:cubicBezTo>
                      <a:pt x="19348" y="56420"/>
                      <a:pt x="19648" y="57488"/>
                      <a:pt x="19948" y="58555"/>
                    </a:cubicBezTo>
                    <a:cubicBezTo>
                      <a:pt x="24785" y="57321"/>
                      <a:pt x="29755" y="56621"/>
                      <a:pt x="34993" y="56420"/>
                    </a:cubicBezTo>
                    <a:cubicBezTo>
                      <a:pt x="34859" y="55286"/>
                      <a:pt x="34759" y="54152"/>
                      <a:pt x="34692" y="53118"/>
                    </a:cubicBezTo>
                    <a:cubicBezTo>
                      <a:pt x="34674" y="52971"/>
                      <a:pt x="34756" y="52895"/>
                      <a:pt x="34846" y="52895"/>
                    </a:cubicBezTo>
                    <a:cubicBezTo>
                      <a:pt x="34918" y="52895"/>
                      <a:pt x="34996" y="52946"/>
                      <a:pt x="35026" y="53051"/>
                    </a:cubicBezTo>
                    <a:cubicBezTo>
                      <a:pt x="35293" y="54119"/>
                      <a:pt x="35593" y="55220"/>
                      <a:pt x="35893" y="56354"/>
                    </a:cubicBezTo>
                    <a:cubicBezTo>
                      <a:pt x="36894" y="56320"/>
                      <a:pt x="37903" y="56304"/>
                      <a:pt x="38920" y="56304"/>
                    </a:cubicBezTo>
                    <a:cubicBezTo>
                      <a:pt x="39938" y="56304"/>
                      <a:pt x="40963" y="56320"/>
                      <a:pt x="41998" y="56354"/>
                    </a:cubicBezTo>
                    <a:cubicBezTo>
                      <a:pt x="41998" y="55653"/>
                      <a:pt x="41998" y="54953"/>
                      <a:pt x="41931" y="54219"/>
                    </a:cubicBezTo>
                    <a:cubicBezTo>
                      <a:pt x="41764" y="52251"/>
                      <a:pt x="41364" y="50283"/>
                      <a:pt x="41330" y="48281"/>
                    </a:cubicBezTo>
                    <a:cubicBezTo>
                      <a:pt x="41330" y="48223"/>
                      <a:pt x="41387" y="48188"/>
                      <a:pt x="41440" y="48188"/>
                    </a:cubicBezTo>
                    <a:cubicBezTo>
                      <a:pt x="41479" y="48188"/>
                      <a:pt x="41517" y="48206"/>
                      <a:pt x="41531" y="48248"/>
                    </a:cubicBezTo>
                    <a:cubicBezTo>
                      <a:pt x="42131" y="50416"/>
                      <a:pt x="42431" y="52718"/>
                      <a:pt x="42698" y="54919"/>
                    </a:cubicBezTo>
                    <a:cubicBezTo>
                      <a:pt x="42731" y="55386"/>
                      <a:pt x="42798" y="55887"/>
                      <a:pt x="42831" y="56387"/>
                    </a:cubicBezTo>
                    <a:cubicBezTo>
                      <a:pt x="43098" y="56420"/>
                      <a:pt x="43332" y="56420"/>
                      <a:pt x="43599" y="56420"/>
                    </a:cubicBezTo>
                    <a:cubicBezTo>
                      <a:pt x="43632" y="55587"/>
                      <a:pt x="43632" y="54719"/>
                      <a:pt x="43599" y="53852"/>
                    </a:cubicBezTo>
                    <a:cubicBezTo>
                      <a:pt x="43532" y="50950"/>
                      <a:pt x="43232" y="48014"/>
                      <a:pt x="42465" y="45212"/>
                    </a:cubicBezTo>
                    <a:cubicBezTo>
                      <a:pt x="42443" y="45148"/>
                      <a:pt x="42505" y="45111"/>
                      <a:pt x="42560" y="45111"/>
                    </a:cubicBezTo>
                    <a:cubicBezTo>
                      <a:pt x="42591" y="45111"/>
                      <a:pt x="42619" y="45122"/>
                      <a:pt x="42631" y="45146"/>
                    </a:cubicBezTo>
                    <a:cubicBezTo>
                      <a:pt x="43732" y="48048"/>
                      <a:pt x="44232" y="51017"/>
                      <a:pt x="44466" y="54119"/>
                    </a:cubicBezTo>
                    <a:cubicBezTo>
                      <a:pt x="44499" y="54886"/>
                      <a:pt x="44566" y="55687"/>
                      <a:pt x="44599" y="56487"/>
                    </a:cubicBezTo>
                    <a:cubicBezTo>
                      <a:pt x="45900" y="56554"/>
                      <a:pt x="47235" y="56654"/>
                      <a:pt x="48602" y="56787"/>
                    </a:cubicBezTo>
                    <a:cubicBezTo>
                      <a:pt x="48536" y="56787"/>
                      <a:pt x="48002" y="47547"/>
                      <a:pt x="47868" y="46780"/>
                    </a:cubicBezTo>
                    <a:cubicBezTo>
                      <a:pt x="47268" y="43912"/>
                      <a:pt x="46334" y="41176"/>
                      <a:pt x="45567" y="38374"/>
                    </a:cubicBezTo>
                    <a:cubicBezTo>
                      <a:pt x="45300" y="37474"/>
                      <a:pt x="45066" y="36573"/>
                      <a:pt x="44866" y="35639"/>
                    </a:cubicBezTo>
                    <a:lnTo>
                      <a:pt x="44866" y="35639"/>
                    </a:lnTo>
                    <a:cubicBezTo>
                      <a:pt x="45166" y="36540"/>
                      <a:pt x="45433" y="37407"/>
                      <a:pt x="45734" y="38274"/>
                    </a:cubicBezTo>
                    <a:cubicBezTo>
                      <a:pt x="46000" y="38975"/>
                      <a:pt x="46267" y="39709"/>
                      <a:pt x="46534" y="40409"/>
                    </a:cubicBezTo>
                    <a:cubicBezTo>
                      <a:pt x="47602" y="43144"/>
                      <a:pt x="48636" y="46180"/>
                      <a:pt x="50470" y="48448"/>
                    </a:cubicBezTo>
                    <a:cubicBezTo>
                      <a:pt x="50470" y="48459"/>
                      <a:pt x="50474" y="48463"/>
                      <a:pt x="50479" y="48463"/>
                    </a:cubicBezTo>
                    <a:cubicBezTo>
                      <a:pt x="50489" y="48463"/>
                      <a:pt x="50504" y="48448"/>
                      <a:pt x="50504" y="48448"/>
                    </a:cubicBezTo>
                    <a:cubicBezTo>
                      <a:pt x="50003" y="45346"/>
                      <a:pt x="48636" y="42377"/>
                      <a:pt x="47735" y="39342"/>
                    </a:cubicBezTo>
                    <a:cubicBezTo>
                      <a:pt x="47535" y="38674"/>
                      <a:pt x="47335" y="37974"/>
                      <a:pt x="47168" y="37273"/>
                    </a:cubicBezTo>
                    <a:cubicBezTo>
                      <a:pt x="46434" y="34605"/>
                      <a:pt x="45767" y="31903"/>
                      <a:pt x="45166" y="29201"/>
                    </a:cubicBezTo>
                    <a:cubicBezTo>
                      <a:pt x="44599" y="26532"/>
                      <a:pt x="44232" y="23864"/>
                      <a:pt x="43832" y="21162"/>
                    </a:cubicBezTo>
                    <a:cubicBezTo>
                      <a:pt x="43799" y="21095"/>
                      <a:pt x="43799" y="21028"/>
                      <a:pt x="43799" y="20962"/>
                    </a:cubicBezTo>
                    <a:cubicBezTo>
                      <a:pt x="43332" y="11155"/>
                      <a:pt x="39763" y="3282"/>
                      <a:pt x="30589" y="614"/>
                    </a:cubicBezTo>
                    <a:cubicBezTo>
                      <a:pt x="28991" y="152"/>
                      <a:pt x="27348" y="1"/>
                      <a:pt x="25698" y="1"/>
                    </a:cubicBezTo>
                    <a:close/>
                  </a:path>
                </a:pathLst>
              </a:custGeom>
              <a:solidFill>
                <a:srgbClr val="3341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2" name="Google Shape;1172;p35"/>
              <p:cNvSpPr/>
              <p:nvPr/>
            </p:nvSpPr>
            <p:spPr>
              <a:xfrm>
                <a:off x="979100" y="4558075"/>
                <a:ext cx="1067450" cy="585425"/>
              </a:xfrm>
              <a:custGeom>
                <a:avLst/>
                <a:gdLst/>
                <a:ahLst/>
                <a:cxnLst/>
                <a:rect l="l" t="t" r="r" b="b"/>
                <a:pathLst>
                  <a:path w="42698" h="23417" extrusionOk="0">
                    <a:moveTo>
                      <a:pt x="39662" y="0"/>
                    </a:moveTo>
                    <a:cubicBezTo>
                      <a:pt x="33424" y="4170"/>
                      <a:pt x="26085" y="6638"/>
                      <a:pt x="18613" y="7105"/>
                    </a:cubicBezTo>
                    <a:cubicBezTo>
                      <a:pt x="17805" y="7152"/>
                      <a:pt x="16997" y="7175"/>
                      <a:pt x="16189" y="7175"/>
                    </a:cubicBezTo>
                    <a:cubicBezTo>
                      <a:pt x="13496" y="7175"/>
                      <a:pt x="10808" y="6918"/>
                      <a:pt x="8139" y="6405"/>
                    </a:cubicBezTo>
                    <a:cubicBezTo>
                      <a:pt x="5371" y="5871"/>
                      <a:pt x="2635" y="5037"/>
                      <a:pt x="0" y="3970"/>
                    </a:cubicBezTo>
                    <a:lnTo>
                      <a:pt x="0" y="3970"/>
                    </a:lnTo>
                    <a:cubicBezTo>
                      <a:pt x="67" y="4403"/>
                      <a:pt x="100" y="4837"/>
                      <a:pt x="134" y="5271"/>
                    </a:cubicBezTo>
                    <a:cubicBezTo>
                      <a:pt x="500" y="9674"/>
                      <a:pt x="467" y="14044"/>
                      <a:pt x="801" y="18447"/>
                    </a:cubicBezTo>
                    <a:cubicBezTo>
                      <a:pt x="801" y="18492"/>
                      <a:pt x="835" y="18510"/>
                      <a:pt x="872" y="18510"/>
                    </a:cubicBezTo>
                    <a:cubicBezTo>
                      <a:pt x="917" y="18510"/>
                      <a:pt x="967" y="18483"/>
                      <a:pt x="967" y="18447"/>
                    </a:cubicBezTo>
                    <a:cubicBezTo>
                      <a:pt x="1234" y="15945"/>
                      <a:pt x="1401" y="13343"/>
                      <a:pt x="1501" y="10708"/>
                    </a:cubicBezTo>
                    <a:cubicBezTo>
                      <a:pt x="1568" y="11508"/>
                      <a:pt x="1668" y="12276"/>
                      <a:pt x="1835" y="13043"/>
                    </a:cubicBezTo>
                    <a:cubicBezTo>
                      <a:pt x="2268" y="15111"/>
                      <a:pt x="2502" y="17079"/>
                      <a:pt x="2902" y="19147"/>
                    </a:cubicBezTo>
                    <a:cubicBezTo>
                      <a:pt x="3102" y="20281"/>
                      <a:pt x="3202" y="22516"/>
                      <a:pt x="4003" y="23417"/>
                    </a:cubicBezTo>
                    <a:cubicBezTo>
                      <a:pt x="6205" y="22516"/>
                      <a:pt x="8373" y="21749"/>
                      <a:pt x="10574" y="21115"/>
                    </a:cubicBezTo>
                    <a:cubicBezTo>
                      <a:pt x="10041" y="17413"/>
                      <a:pt x="10007" y="13743"/>
                      <a:pt x="8840" y="10141"/>
                    </a:cubicBezTo>
                    <a:cubicBezTo>
                      <a:pt x="8818" y="10076"/>
                      <a:pt x="8867" y="10025"/>
                      <a:pt x="8922" y="10025"/>
                    </a:cubicBezTo>
                    <a:cubicBezTo>
                      <a:pt x="8952" y="10025"/>
                      <a:pt x="8983" y="10039"/>
                      <a:pt x="9007" y="10074"/>
                    </a:cubicBezTo>
                    <a:cubicBezTo>
                      <a:pt x="10374" y="13543"/>
                      <a:pt x="10741" y="17213"/>
                      <a:pt x="11442" y="20848"/>
                    </a:cubicBezTo>
                    <a:cubicBezTo>
                      <a:pt x="12075" y="20682"/>
                      <a:pt x="12676" y="20515"/>
                      <a:pt x="13310" y="20348"/>
                    </a:cubicBezTo>
                    <a:cubicBezTo>
                      <a:pt x="13076" y="19347"/>
                      <a:pt x="12776" y="18347"/>
                      <a:pt x="12609" y="17313"/>
                    </a:cubicBezTo>
                    <a:cubicBezTo>
                      <a:pt x="12587" y="17224"/>
                      <a:pt x="12654" y="17164"/>
                      <a:pt x="12730" y="17164"/>
                    </a:cubicBezTo>
                    <a:cubicBezTo>
                      <a:pt x="12768" y="17164"/>
                      <a:pt x="12809" y="17179"/>
                      <a:pt x="12843" y="17213"/>
                    </a:cubicBezTo>
                    <a:cubicBezTo>
                      <a:pt x="13443" y="18046"/>
                      <a:pt x="13743" y="19114"/>
                      <a:pt x="14043" y="20148"/>
                    </a:cubicBezTo>
                    <a:cubicBezTo>
                      <a:pt x="18880" y="18947"/>
                      <a:pt x="23850" y="18247"/>
                      <a:pt x="29088" y="18013"/>
                    </a:cubicBezTo>
                    <a:cubicBezTo>
                      <a:pt x="28954" y="16912"/>
                      <a:pt x="28854" y="15778"/>
                      <a:pt x="28787" y="14744"/>
                    </a:cubicBezTo>
                    <a:cubicBezTo>
                      <a:pt x="28769" y="14597"/>
                      <a:pt x="28851" y="14521"/>
                      <a:pt x="28941" y="14521"/>
                    </a:cubicBezTo>
                    <a:cubicBezTo>
                      <a:pt x="29013" y="14521"/>
                      <a:pt x="29091" y="14572"/>
                      <a:pt x="29121" y="14677"/>
                    </a:cubicBezTo>
                    <a:cubicBezTo>
                      <a:pt x="29388" y="15745"/>
                      <a:pt x="29688" y="16846"/>
                      <a:pt x="29988" y="17980"/>
                    </a:cubicBezTo>
                    <a:cubicBezTo>
                      <a:pt x="30989" y="17946"/>
                      <a:pt x="31998" y="17930"/>
                      <a:pt x="33015" y="17930"/>
                    </a:cubicBezTo>
                    <a:cubicBezTo>
                      <a:pt x="34033" y="17930"/>
                      <a:pt x="35058" y="17946"/>
                      <a:pt x="36093" y="17980"/>
                    </a:cubicBezTo>
                    <a:cubicBezTo>
                      <a:pt x="36093" y="17279"/>
                      <a:pt x="36093" y="16579"/>
                      <a:pt x="36026" y="15845"/>
                    </a:cubicBezTo>
                    <a:cubicBezTo>
                      <a:pt x="35859" y="13877"/>
                      <a:pt x="35459" y="11909"/>
                      <a:pt x="35425" y="9907"/>
                    </a:cubicBezTo>
                    <a:cubicBezTo>
                      <a:pt x="35425" y="9849"/>
                      <a:pt x="35482" y="9814"/>
                      <a:pt x="35535" y="9814"/>
                    </a:cubicBezTo>
                    <a:cubicBezTo>
                      <a:pt x="35574" y="9814"/>
                      <a:pt x="35612" y="9832"/>
                      <a:pt x="35626" y="9874"/>
                    </a:cubicBezTo>
                    <a:cubicBezTo>
                      <a:pt x="36226" y="12042"/>
                      <a:pt x="36526" y="14344"/>
                      <a:pt x="36793" y="16545"/>
                    </a:cubicBezTo>
                    <a:cubicBezTo>
                      <a:pt x="36826" y="17012"/>
                      <a:pt x="36893" y="17513"/>
                      <a:pt x="36926" y="18013"/>
                    </a:cubicBezTo>
                    <a:cubicBezTo>
                      <a:pt x="37193" y="18046"/>
                      <a:pt x="37427" y="18046"/>
                      <a:pt x="37694" y="18046"/>
                    </a:cubicBezTo>
                    <a:cubicBezTo>
                      <a:pt x="37727" y="17213"/>
                      <a:pt x="37727" y="16345"/>
                      <a:pt x="37694" y="15478"/>
                    </a:cubicBezTo>
                    <a:cubicBezTo>
                      <a:pt x="37627" y="12576"/>
                      <a:pt x="37327" y="9640"/>
                      <a:pt x="36560" y="6838"/>
                    </a:cubicBezTo>
                    <a:cubicBezTo>
                      <a:pt x="36538" y="6774"/>
                      <a:pt x="36600" y="6737"/>
                      <a:pt x="36655" y="6737"/>
                    </a:cubicBezTo>
                    <a:cubicBezTo>
                      <a:pt x="36686" y="6737"/>
                      <a:pt x="36714" y="6748"/>
                      <a:pt x="36726" y="6772"/>
                    </a:cubicBezTo>
                    <a:cubicBezTo>
                      <a:pt x="37827" y="9674"/>
                      <a:pt x="38327" y="12643"/>
                      <a:pt x="38561" y="15745"/>
                    </a:cubicBezTo>
                    <a:cubicBezTo>
                      <a:pt x="38594" y="16512"/>
                      <a:pt x="38661" y="17313"/>
                      <a:pt x="38694" y="18113"/>
                    </a:cubicBezTo>
                    <a:cubicBezTo>
                      <a:pt x="39995" y="18180"/>
                      <a:pt x="41330" y="18280"/>
                      <a:pt x="42697" y="18413"/>
                    </a:cubicBezTo>
                    <a:cubicBezTo>
                      <a:pt x="42631" y="18413"/>
                      <a:pt x="42097" y="9173"/>
                      <a:pt x="41963" y="8406"/>
                    </a:cubicBezTo>
                    <a:cubicBezTo>
                      <a:pt x="41363" y="5538"/>
                      <a:pt x="40429" y="2802"/>
                      <a:pt x="39662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3" name="Google Shape;1173;p35"/>
              <p:cNvSpPr/>
              <p:nvPr/>
            </p:nvSpPr>
            <p:spPr>
              <a:xfrm>
                <a:off x="1974800" y="4530550"/>
                <a:ext cx="119275" cy="279750"/>
              </a:xfrm>
              <a:custGeom>
                <a:avLst/>
                <a:gdLst/>
                <a:ahLst/>
                <a:cxnLst/>
                <a:rect l="l" t="t" r="r" b="b"/>
                <a:pathLst>
                  <a:path w="4771" h="11190" extrusionOk="0">
                    <a:moveTo>
                      <a:pt x="1435" y="0"/>
                    </a:moveTo>
                    <a:cubicBezTo>
                      <a:pt x="968" y="334"/>
                      <a:pt x="501" y="668"/>
                      <a:pt x="1" y="1001"/>
                    </a:cubicBezTo>
                    <a:cubicBezTo>
                      <a:pt x="267" y="1702"/>
                      <a:pt x="534" y="2436"/>
                      <a:pt x="801" y="3136"/>
                    </a:cubicBezTo>
                    <a:cubicBezTo>
                      <a:pt x="1869" y="5871"/>
                      <a:pt x="2903" y="8907"/>
                      <a:pt x="4737" y="11175"/>
                    </a:cubicBezTo>
                    <a:cubicBezTo>
                      <a:pt x="4737" y="11186"/>
                      <a:pt x="4741" y="11190"/>
                      <a:pt x="4746" y="11190"/>
                    </a:cubicBezTo>
                    <a:cubicBezTo>
                      <a:pt x="4756" y="11190"/>
                      <a:pt x="4771" y="11175"/>
                      <a:pt x="4771" y="11175"/>
                    </a:cubicBezTo>
                    <a:cubicBezTo>
                      <a:pt x="4270" y="8073"/>
                      <a:pt x="2903" y="5104"/>
                      <a:pt x="2002" y="2069"/>
                    </a:cubicBezTo>
                    <a:cubicBezTo>
                      <a:pt x="1802" y="1401"/>
                      <a:pt x="1602" y="701"/>
                      <a:pt x="1435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4" name="Google Shape;1174;p35"/>
              <p:cNvSpPr/>
              <p:nvPr/>
            </p:nvSpPr>
            <p:spPr>
              <a:xfrm>
                <a:off x="1187575" y="4277450"/>
                <a:ext cx="550425" cy="391775"/>
              </a:xfrm>
              <a:custGeom>
                <a:avLst/>
                <a:gdLst/>
                <a:ahLst/>
                <a:cxnLst/>
                <a:rect l="l" t="t" r="r" b="b"/>
                <a:pathLst>
                  <a:path w="22017" h="15671" extrusionOk="0">
                    <a:moveTo>
                      <a:pt x="15792" y="1"/>
                    </a:moveTo>
                    <a:cubicBezTo>
                      <a:pt x="14486" y="1"/>
                      <a:pt x="13163" y="250"/>
                      <a:pt x="11876" y="518"/>
                    </a:cubicBezTo>
                    <a:cubicBezTo>
                      <a:pt x="10441" y="818"/>
                      <a:pt x="8973" y="1218"/>
                      <a:pt x="7472" y="1218"/>
                    </a:cubicBezTo>
                    <a:cubicBezTo>
                      <a:pt x="6901" y="1198"/>
                      <a:pt x="6379" y="1115"/>
                      <a:pt x="5838" y="1115"/>
                    </a:cubicBezTo>
                    <a:cubicBezTo>
                      <a:pt x="5496" y="1115"/>
                      <a:pt x="5146" y="1148"/>
                      <a:pt x="4770" y="1251"/>
                    </a:cubicBezTo>
                    <a:cubicBezTo>
                      <a:pt x="2636" y="1885"/>
                      <a:pt x="801" y="3787"/>
                      <a:pt x="401" y="5988"/>
                    </a:cubicBezTo>
                    <a:cubicBezTo>
                      <a:pt x="0" y="8256"/>
                      <a:pt x="1068" y="10625"/>
                      <a:pt x="2669" y="12293"/>
                    </a:cubicBezTo>
                    <a:cubicBezTo>
                      <a:pt x="4745" y="14469"/>
                      <a:pt x="7741" y="15670"/>
                      <a:pt x="10742" y="15670"/>
                    </a:cubicBezTo>
                    <a:cubicBezTo>
                      <a:pt x="11742" y="15670"/>
                      <a:pt x="12743" y="15537"/>
                      <a:pt x="13710" y="15261"/>
                    </a:cubicBezTo>
                    <a:cubicBezTo>
                      <a:pt x="17546" y="14161"/>
                      <a:pt x="20682" y="10858"/>
                      <a:pt x="21616" y="6956"/>
                    </a:cubicBezTo>
                    <a:cubicBezTo>
                      <a:pt x="21949" y="5688"/>
                      <a:pt x="22016" y="4254"/>
                      <a:pt x="21482" y="3053"/>
                    </a:cubicBezTo>
                    <a:cubicBezTo>
                      <a:pt x="20749" y="1418"/>
                      <a:pt x="19014" y="418"/>
                      <a:pt x="17246" y="117"/>
                    </a:cubicBezTo>
                    <a:cubicBezTo>
                      <a:pt x="16765" y="36"/>
                      <a:pt x="16280" y="1"/>
                      <a:pt x="15792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5" name="Google Shape;1175;p35"/>
              <p:cNvSpPr/>
              <p:nvPr/>
            </p:nvSpPr>
            <p:spPr>
              <a:xfrm>
                <a:off x="1792175" y="4107900"/>
                <a:ext cx="220175" cy="322450"/>
              </a:xfrm>
              <a:custGeom>
                <a:avLst/>
                <a:gdLst/>
                <a:ahLst/>
                <a:cxnLst/>
                <a:rect l="l" t="t" r="r" b="b"/>
                <a:pathLst>
                  <a:path w="8807" h="12898" extrusionOk="0">
                    <a:moveTo>
                      <a:pt x="3949" y="0"/>
                    </a:moveTo>
                    <a:cubicBezTo>
                      <a:pt x="3443" y="0"/>
                      <a:pt x="2955" y="97"/>
                      <a:pt x="2535" y="295"/>
                    </a:cubicBezTo>
                    <a:cubicBezTo>
                      <a:pt x="1101" y="995"/>
                      <a:pt x="567" y="2930"/>
                      <a:pt x="367" y="4397"/>
                    </a:cubicBezTo>
                    <a:cubicBezTo>
                      <a:pt x="34" y="6632"/>
                      <a:pt x="0" y="8934"/>
                      <a:pt x="100" y="11202"/>
                    </a:cubicBezTo>
                    <a:cubicBezTo>
                      <a:pt x="134" y="11803"/>
                      <a:pt x="267" y="12503"/>
                      <a:pt x="868" y="12770"/>
                    </a:cubicBezTo>
                    <a:cubicBezTo>
                      <a:pt x="1045" y="12869"/>
                      <a:pt x="1235" y="12897"/>
                      <a:pt x="1422" y="12897"/>
                    </a:cubicBezTo>
                    <a:cubicBezTo>
                      <a:pt x="1551" y="12897"/>
                      <a:pt x="1679" y="12884"/>
                      <a:pt x="1802" y="12870"/>
                    </a:cubicBezTo>
                    <a:cubicBezTo>
                      <a:pt x="3970" y="12637"/>
                      <a:pt x="5905" y="11603"/>
                      <a:pt x="7105" y="10035"/>
                    </a:cubicBezTo>
                    <a:cubicBezTo>
                      <a:pt x="8306" y="8467"/>
                      <a:pt x="8807" y="6366"/>
                      <a:pt x="8440" y="4297"/>
                    </a:cubicBezTo>
                    <a:cubicBezTo>
                      <a:pt x="8206" y="3030"/>
                      <a:pt x="7606" y="1662"/>
                      <a:pt x="6438" y="828"/>
                    </a:cubicBezTo>
                    <a:cubicBezTo>
                      <a:pt x="5724" y="282"/>
                      <a:pt x="4810" y="0"/>
                      <a:pt x="3949" y="0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6" name="Google Shape;1176;p35"/>
              <p:cNvSpPr/>
              <p:nvPr/>
            </p:nvSpPr>
            <p:spPr>
              <a:xfrm>
                <a:off x="868175" y="4242800"/>
                <a:ext cx="257700" cy="299750"/>
              </a:xfrm>
              <a:custGeom>
                <a:avLst/>
                <a:gdLst/>
                <a:ahLst/>
                <a:cxnLst/>
                <a:rect l="l" t="t" r="r" b="b"/>
                <a:pathLst>
                  <a:path w="10308" h="11990" extrusionOk="0">
                    <a:moveTo>
                      <a:pt x="4179" y="0"/>
                    </a:moveTo>
                    <a:cubicBezTo>
                      <a:pt x="3030" y="0"/>
                      <a:pt x="1799" y="637"/>
                      <a:pt x="1035" y="1637"/>
                    </a:cubicBezTo>
                    <a:cubicBezTo>
                      <a:pt x="167" y="2804"/>
                      <a:pt x="1" y="4272"/>
                      <a:pt x="134" y="5573"/>
                    </a:cubicBezTo>
                    <a:cubicBezTo>
                      <a:pt x="401" y="7641"/>
                      <a:pt x="1435" y="9509"/>
                      <a:pt x="3069" y="10643"/>
                    </a:cubicBezTo>
                    <a:cubicBezTo>
                      <a:pt x="4281" y="11526"/>
                      <a:pt x="5797" y="11990"/>
                      <a:pt x="7388" y="11990"/>
                    </a:cubicBezTo>
                    <a:cubicBezTo>
                      <a:pt x="7900" y="11990"/>
                      <a:pt x="8420" y="11942"/>
                      <a:pt x="8940" y="11844"/>
                    </a:cubicBezTo>
                    <a:cubicBezTo>
                      <a:pt x="9241" y="11811"/>
                      <a:pt x="9607" y="11711"/>
                      <a:pt x="9841" y="11477"/>
                    </a:cubicBezTo>
                    <a:cubicBezTo>
                      <a:pt x="10308" y="11043"/>
                      <a:pt x="10241" y="10343"/>
                      <a:pt x="10108" y="9776"/>
                    </a:cubicBezTo>
                    <a:cubicBezTo>
                      <a:pt x="9574" y="7541"/>
                      <a:pt x="8840" y="5373"/>
                      <a:pt x="7906" y="3338"/>
                    </a:cubicBezTo>
                    <a:cubicBezTo>
                      <a:pt x="7272" y="2004"/>
                      <a:pt x="6205" y="269"/>
                      <a:pt x="4637" y="36"/>
                    </a:cubicBezTo>
                    <a:cubicBezTo>
                      <a:pt x="4487" y="12"/>
                      <a:pt x="4334" y="0"/>
                      <a:pt x="4179" y="0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7" name="Google Shape;1177;p35"/>
              <p:cNvSpPr/>
              <p:nvPr/>
            </p:nvSpPr>
            <p:spPr>
              <a:xfrm>
                <a:off x="971575" y="3693275"/>
                <a:ext cx="897350" cy="913175"/>
              </a:xfrm>
              <a:custGeom>
                <a:avLst/>
                <a:gdLst/>
                <a:ahLst/>
                <a:cxnLst/>
                <a:rect l="l" t="t" r="r" b="b"/>
                <a:pathLst>
                  <a:path w="35894" h="36527" extrusionOk="0">
                    <a:moveTo>
                      <a:pt x="22554" y="1"/>
                    </a:moveTo>
                    <a:cubicBezTo>
                      <a:pt x="22531" y="1"/>
                      <a:pt x="22507" y="1"/>
                      <a:pt x="22484" y="1"/>
                    </a:cubicBezTo>
                    <a:cubicBezTo>
                      <a:pt x="17647" y="34"/>
                      <a:pt x="12977" y="701"/>
                      <a:pt x="8340" y="2069"/>
                    </a:cubicBezTo>
                    <a:cubicBezTo>
                      <a:pt x="3270" y="3570"/>
                      <a:pt x="1" y="8407"/>
                      <a:pt x="435" y="13644"/>
                    </a:cubicBezTo>
                    <a:cubicBezTo>
                      <a:pt x="835" y="18381"/>
                      <a:pt x="1535" y="23051"/>
                      <a:pt x="2503" y="27687"/>
                    </a:cubicBezTo>
                    <a:cubicBezTo>
                      <a:pt x="3570" y="32858"/>
                      <a:pt x="8140" y="36527"/>
                      <a:pt x="13377" y="36527"/>
                    </a:cubicBezTo>
                    <a:cubicBezTo>
                      <a:pt x="18214" y="36494"/>
                      <a:pt x="22917" y="35793"/>
                      <a:pt x="27554" y="34425"/>
                    </a:cubicBezTo>
                    <a:cubicBezTo>
                      <a:pt x="32591" y="32958"/>
                      <a:pt x="35893" y="28121"/>
                      <a:pt x="35460" y="22851"/>
                    </a:cubicBezTo>
                    <a:cubicBezTo>
                      <a:pt x="35059" y="18147"/>
                      <a:pt x="34359" y="13444"/>
                      <a:pt x="33391" y="8807"/>
                    </a:cubicBezTo>
                    <a:cubicBezTo>
                      <a:pt x="32296" y="3693"/>
                      <a:pt x="27795" y="1"/>
                      <a:pt x="22554" y="1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8" name="Google Shape;1178;p35"/>
              <p:cNvSpPr/>
              <p:nvPr/>
            </p:nvSpPr>
            <p:spPr>
              <a:xfrm>
                <a:off x="1388550" y="4302350"/>
                <a:ext cx="122600" cy="63100"/>
              </a:xfrm>
              <a:custGeom>
                <a:avLst/>
                <a:gdLst/>
                <a:ahLst/>
                <a:cxnLst/>
                <a:rect l="l" t="t" r="r" b="b"/>
                <a:pathLst>
                  <a:path w="4904" h="2524" extrusionOk="0">
                    <a:moveTo>
                      <a:pt x="2535" y="0"/>
                    </a:moveTo>
                    <a:cubicBezTo>
                      <a:pt x="2406" y="0"/>
                      <a:pt x="2273" y="8"/>
                      <a:pt x="2135" y="22"/>
                    </a:cubicBezTo>
                    <a:cubicBezTo>
                      <a:pt x="1535" y="122"/>
                      <a:pt x="968" y="489"/>
                      <a:pt x="601" y="923"/>
                    </a:cubicBezTo>
                    <a:cubicBezTo>
                      <a:pt x="234" y="1390"/>
                      <a:pt x="0" y="1957"/>
                      <a:pt x="34" y="2524"/>
                    </a:cubicBezTo>
                    <a:cubicBezTo>
                      <a:pt x="234" y="2023"/>
                      <a:pt x="568" y="1590"/>
                      <a:pt x="934" y="1256"/>
                    </a:cubicBezTo>
                    <a:cubicBezTo>
                      <a:pt x="1335" y="923"/>
                      <a:pt x="1768" y="689"/>
                      <a:pt x="2235" y="622"/>
                    </a:cubicBezTo>
                    <a:cubicBezTo>
                      <a:pt x="2349" y="606"/>
                      <a:pt x="2464" y="598"/>
                      <a:pt x="2580" y="598"/>
                    </a:cubicBezTo>
                    <a:cubicBezTo>
                      <a:pt x="2941" y="598"/>
                      <a:pt x="3308" y="679"/>
                      <a:pt x="3636" y="856"/>
                    </a:cubicBezTo>
                    <a:cubicBezTo>
                      <a:pt x="4103" y="1089"/>
                      <a:pt x="4504" y="1423"/>
                      <a:pt x="4904" y="1823"/>
                    </a:cubicBezTo>
                    <a:cubicBezTo>
                      <a:pt x="4704" y="1290"/>
                      <a:pt x="4370" y="823"/>
                      <a:pt x="3903" y="456"/>
                    </a:cubicBezTo>
                    <a:cubicBezTo>
                      <a:pt x="3670" y="255"/>
                      <a:pt x="3370" y="122"/>
                      <a:pt x="3069" y="55"/>
                    </a:cubicBezTo>
                    <a:cubicBezTo>
                      <a:pt x="2893" y="16"/>
                      <a:pt x="2718" y="0"/>
                      <a:pt x="2535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9" name="Google Shape;1179;p35"/>
              <p:cNvSpPr/>
              <p:nvPr/>
            </p:nvSpPr>
            <p:spPr>
              <a:xfrm>
                <a:off x="1537825" y="3954050"/>
                <a:ext cx="214125" cy="67675"/>
              </a:xfrm>
              <a:custGeom>
                <a:avLst/>
                <a:gdLst/>
                <a:ahLst/>
                <a:cxnLst/>
                <a:rect l="l" t="t" r="r" b="b"/>
                <a:pathLst>
                  <a:path w="8565" h="2707" extrusionOk="0">
                    <a:moveTo>
                      <a:pt x="4812" y="1"/>
                    </a:moveTo>
                    <a:cubicBezTo>
                      <a:pt x="3192" y="1"/>
                      <a:pt x="1520" y="584"/>
                      <a:pt x="201" y="1812"/>
                    </a:cubicBezTo>
                    <a:cubicBezTo>
                      <a:pt x="67" y="1912"/>
                      <a:pt x="0" y="2145"/>
                      <a:pt x="34" y="2312"/>
                    </a:cubicBezTo>
                    <a:cubicBezTo>
                      <a:pt x="67" y="2479"/>
                      <a:pt x="100" y="2512"/>
                      <a:pt x="234" y="2646"/>
                    </a:cubicBezTo>
                    <a:cubicBezTo>
                      <a:pt x="276" y="2688"/>
                      <a:pt x="335" y="2706"/>
                      <a:pt x="400" y="2706"/>
                    </a:cubicBezTo>
                    <a:cubicBezTo>
                      <a:pt x="490" y="2706"/>
                      <a:pt x="590" y="2671"/>
                      <a:pt x="668" y="2612"/>
                    </a:cubicBezTo>
                    <a:cubicBezTo>
                      <a:pt x="2533" y="1597"/>
                      <a:pt x="4298" y="983"/>
                      <a:pt x="6117" y="983"/>
                    </a:cubicBezTo>
                    <a:cubicBezTo>
                      <a:pt x="6867" y="983"/>
                      <a:pt x="7627" y="1087"/>
                      <a:pt x="8406" y="1312"/>
                    </a:cubicBezTo>
                    <a:cubicBezTo>
                      <a:pt x="8415" y="1315"/>
                      <a:pt x="8424" y="1316"/>
                      <a:pt x="8433" y="1316"/>
                    </a:cubicBezTo>
                    <a:cubicBezTo>
                      <a:pt x="8517" y="1316"/>
                      <a:pt x="8564" y="1175"/>
                      <a:pt x="8473" y="1145"/>
                    </a:cubicBezTo>
                    <a:cubicBezTo>
                      <a:pt x="7436" y="393"/>
                      <a:pt x="6141" y="1"/>
                      <a:pt x="4812" y="1"/>
                    </a:cubicBezTo>
                    <a:close/>
                  </a:path>
                </a:pathLst>
              </a:custGeom>
              <a:solidFill>
                <a:srgbClr val="3341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0" name="Google Shape;1180;p35"/>
              <p:cNvSpPr/>
              <p:nvPr/>
            </p:nvSpPr>
            <p:spPr>
              <a:xfrm>
                <a:off x="1054450" y="4023725"/>
                <a:ext cx="212375" cy="64475"/>
              </a:xfrm>
              <a:custGeom>
                <a:avLst/>
                <a:gdLst/>
                <a:ahLst/>
                <a:cxnLst/>
                <a:rect l="l" t="t" r="r" b="b"/>
                <a:pathLst>
                  <a:path w="8495" h="2579" extrusionOk="0">
                    <a:moveTo>
                      <a:pt x="5191" y="1"/>
                    </a:moveTo>
                    <a:cubicBezTo>
                      <a:pt x="3160" y="1"/>
                      <a:pt x="1240" y="907"/>
                      <a:pt x="55" y="2427"/>
                    </a:cubicBezTo>
                    <a:cubicBezTo>
                      <a:pt x="1" y="2481"/>
                      <a:pt x="56" y="2579"/>
                      <a:pt x="132" y="2579"/>
                    </a:cubicBezTo>
                    <a:cubicBezTo>
                      <a:pt x="150" y="2579"/>
                      <a:pt x="169" y="2574"/>
                      <a:pt x="188" y="2561"/>
                    </a:cubicBezTo>
                    <a:cubicBezTo>
                      <a:pt x="1657" y="1616"/>
                      <a:pt x="3205" y="1240"/>
                      <a:pt x="4874" y="1240"/>
                    </a:cubicBezTo>
                    <a:cubicBezTo>
                      <a:pt x="5858" y="1240"/>
                      <a:pt x="6884" y="1371"/>
                      <a:pt x="7961" y="1593"/>
                    </a:cubicBezTo>
                    <a:cubicBezTo>
                      <a:pt x="8016" y="1605"/>
                      <a:pt x="8075" y="1612"/>
                      <a:pt x="8132" y="1612"/>
                    </a:cubicBezTo>
                    <a:cubicBezTo>
                      <a:pt x="8246" y="1612"/>
                      <a:pt x="8350" y="1582"/>
                      <a:pt x="8394" y="1493"/>
                    </a:cubicBezTo>
                    <a:cubicBezTo>
                      <a:pt x="8494" y="1327"/>
                      <a:pt x="8494" y="1293"/>
                      <a:pt x="8494" y="1126"/>
                    </a:cubicBezTo>
                    <a:cubicBezTo>
                      <a:pt x="8461" y="960"/>
                      <a:pt x="8328" y="759"/>
                      <a:pt x="8194" y="693"/>
                    </a:cubicBezTo>
                    <a:cubicBezTo>
                      <a:pt x="7215" y="220"/>
                      <a:pt x="6190" y="1"/>
                      <a:pt x="5191" y="1"/>
                    </a:cubicBezTo>
                    <a:close/>
                  </a:path>
                </a:pathLst>
              </a:custGeom>
              <a:solidFill>
                <a:srgbClr val="3341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1" name="Google Shape;1181;p35"/>
              <p:cNvSpPr/>
              <p:nvPr/>
            </p:nvSpPr>
            <p:spPr>
              <a:xfrm>
                <a:off x="1253450" y="4372925"/>
                <a:ext cx="413650" cy="200650"/>
              </a:xfrm>
              <a:custGeom>
                <a:avLst/>
                <a:gdLst/>
                <a:ahLst/>
                <a:cxnLst/>
                <a:rect l="l" t="t" r="r" b="b"/>
                <a:pathLst>
                  <a:path w="16546" h="8026" extrusionOk="0">
                    <a:moveTo>
                      <a:pt x="16546" y="1"/>
                    </a:moveTo>
                    <a:lnTo>
                      <a:pt x="16546" y="1"/>
                    </a:lnTo>
                    <a:cubicBezTo>
                      <a:pt x="15145" y="101"/>
                      <a:pt x="13677" y="134"/>
                      <a:pt x="12276" y="234"/>
                    </a:cubicBezTo>
                    <a:cubicBezTo>
                      <a:pt x="9874" y="335"/>
                      <a:pt x="7573" y="668"/>
                      <a:pt x="5304" y="1235"/>
                    </a:cubicBezTo>
                    <a:cubicBezTo>
                      <a:pt x="5104" y="1269"/>
                      <a:pt x="4904" y="1335"/>
                      <a:pt x="4704" y="1369"/>
                    </a:cubicBezTo>
                    <a:lnTo>
                      <a:pt x="4704" y="1402"/>
                    </a:lnTo>
                    <a:cubicBezTo>
                      <a:pt x="3136" y="1802"/>
                      <a:pt x="1568" y="2236"/>
                      <a:pt x="1" y="2603"/>
                    </a:cubicBezTo>
                    <a:cubicBezTo>
                      <a:pt x="1380" y="5031"/>
                      <a:pt x="4780" y="8026"/>
                      <a:pt x="8336" y="8026"/>
                    </a:cubicBezTo>
                    <a:cubicBezTo>
                      <a:pt x="8737" y="8026"/>
                      <a:pt x="9139" y="7988"/>
                      <a:pt x="9541" y="7907"/>
                    </a:cubicBezTo>
                    <a:cubicBezTo>
                      <a:pt x="13410" y="7173"/>
                      <a:pt x="15945" y="2903"/>
                      <a:pt x="165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2" name="Google Shape;1182;p35"/>
              <p:cNvSpPr/>
              <p:nvPr/>
            </p:nvSpPr>
            <p:spPr>
              <a:xfrm>
                <a:off x="1299325" y="4375450"/>
                <a:ext cx="327750" cy="198250"/>
              </a:xfrm>
              <a:custGeom>
                <a:avLst/>
                <a:gdLst/>
                <a:ahLst/>
                <a:cxnLst/>
                <a:rect l="l" t="t" r="r" b="b"/>
                <a:pathLst>
                  <a:path w="13110" h="7930" extrusionOk="0">
                    <a:moveTo>
                      <a:pt x="12643" y="0"/>
                    </a:moveTo>
                    <a:cubicBezTo>
                      <a:pt x="11909" y="67"/>
                      <a:pt x="11175" y="67"/>
                      <a:pt x="10441" y="133"/>
                    </a:cubicBezTo>
                    <a:cubicBezTo>
                      <a:pt x="8039" y="234"/>
                      <a:pt x="5738" y="567"/>
                      <a:pt x="3469" y="1134"/>
                    </a:cubicBezTo>
                    <a:cubicBezTo>
                      <a:pt x="3269" y="1168"/>
                      <a:pt x="3069" y="1234"/>
                      <a:pt x="2836" y="1268"/>
                    </a:cubicBezTo>
                    <a:cubicBezTo>
                      <a:pt x="1902" y="1534"/>
                      <a:pt x="968" y="1801"/>
                      <a:pt x="0" y="2035"/>
                    </a:cubicBezTo>
                    <a:cubicBezTo>
                      <a:pt x="300" y="2669"/>
                      <a:pt x="567" y="3302"/>
                      <a:pt x="834" y="3936"/>
                    </a:cubicBezTo>
                    <a:cubicBezTo>
                      <a:pt x="734" y="4437"/>
                      <a:pt x="667" y="4904"/>
                      <a:pt x="567" y="5371"/>
                    </a:cubicBezTo>
                    <a:cubicBezTo>
                      <a:pt x="2169" y="6804"/>
                      <a:pt x="4339" y="7929"/>
                      <a:pt x="6499" y="7929"/>
                    </a:cubicBezTo>
                    <a:cubicBezTo>
                      <a:pt x="6903" y="7929"/>
                      <a:pt x="7306" y="7890"/>
                      <a:pt x="7706" y="7806"/>
                    </a:cubicBezTo>
                    <a:cubicBezTo>
                      <a:pt x="9974" y="7372"/>
                      <a:pt x="11909" y="5637"/>
                      <a:pt x="13110" y="3736"/>
                    </a:cubicBezTo>
                    <a:cubicBezTo>
                      <a:pt x="12843" y="3269"/>
                      <a:pt x="12609" y="2769"/>
                      <a:pt x="12376" y="2302"/>
                    </a:cubicBezTo>
                    <a:cubicBezTo>
                      <a:pt x="12476" y="1534"/>
                      <a:pt x="12576" y="767"/>
                      <a:pt x="1264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3" name="Google Shape;1183;p35"/>
              <p:cNvSpPr/>
              <p:nvPr/>
            </p:nvSpPr>
            <p:spPr>
              <a:xfrm>
                <a:off x="1330175" y="4434650"/>
                <a:ext cx="269375" cy="51375"/>
              </a:xfrm>
              <a:custGeom>
                <a:avLst/>
                <a:gdLst/>
                <a:ahLst/>
                <a:cxnLst/>
                <a:rect l="l" t="t" r="r" b="b"/>
                <a:pathLst>
                  <a:path w="10775" h="2055" extrusionOk="0">
                    <a:moveTo>
                      <a:pt x="10775" y="0"/>
                    </a:moveTo>
                    <a:lnTo>
                      <a:pt x="10775" y="0"/>
                    </a:lnTo>
                    <a:cubicBezTo>
                      <a:pt x="9040" y="601"/>
                      <a:pt x="7306" y="1168"/>
                      <a:pt x="5504" y="1435"/>
                    </a:cubicBezTo>
                    <a:cubicBezTo>
                      <a:pt x="4545" y="1574"/>
                      <a:pt x="3585" y="1623"/>
                      <a:pt x="2625" y="1623"/>
                    </a:cubicBezTo>
                    <a:cubicBezTo>
                      <a:pt x="1750" y="1623"/>
                      <a:pt x="875" y="1583"/>
                      <a:pt x="0" y="1535"/>
                    </a:cubicBezTo>
                    <a:lnTo>
                      <a:pt x="0" y="1535"/>
                    </a:lnTo>
                    <a:cubicBezTo>
                      <a:pt x="1251" y="1859"/>
                      <a:pt x="2550" y="2055"/>
                      <a:pt x="3852" y="2055"/>
                    </a:cubicBezTo>
                    <a:cubicBezTo>
                      <a:pt x="4426" y="2055"/>
                      <a:pt x="5000" y="2017"/>
                      <a:pt x="5571" y="1935"/>
                    </a:cubicBezTo>
                    <a:cubicBezTo>
                      <a:pt x="7406" y="1668"/>
                      <a:pt x="9174" y="968"/>
                      <a:pt x="1077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4" name="Google Shape;1184;p35"/>
              <p:cNvSpPr/>
              <p:nvPr/>
            </p:nvSpPr>
            <p:spPr>
              <a:xfrm>
                <a:off x="1570350" y="4184825"/>
                <a:ext cx="194325" cy="71625"/>
              </a:xfrm>
              <a:custGeom>
                <a:avLst/>
                <a:gdLst/>
                <a:ahLst/>
                <a:cxnLst/>
                <a:rect l="l" t="t" r="r" b="b"/>
                <a:pathLst>
                  <a:path w="7773" h="2865" extrusionOk="0">
                    <a:moveTo>
                      <a:pt x="5180" y="1"/>
                    </a:moveTo>
                    <a:cubicBezTo>
                      <a:pt x="3182" y="1"/>
                      <a:pt x="837" y="1380"/>
                      <a:pt x="0" y="2788"/>
                    </a:cubicBezTo>
                    <a:cubicBezTo>
                      <a:pt x="0" y="2815"/>
                      <a:pt x="22" y="2864"/>
                      <a:pt x="48" y="2864"/>
                    </a:cubicBezTo>
                    <a:cubicBezTo>
                      <a:pt x="54" y="2864"/>
                      <a:pt x="61" y="2861"/>
                      <a:pt x="67" y="2855"/>
                    </a:cubicBezTo>
                    <a:cubicBezTo>
                      <a:pt x="1368" y="2221"/>
                      <a:pt x="2469" y="1421"/>
                      <a:pt x="3936" y="1187"/>
                    </a:cubicBezTo>
                    <a:cubicBezTo>
                      <a:pt x="4195" y="1141"/>
                      <a:pt x="4447" y="1122"/>
                      <a:pt x="4694" y="1122"/>
                    </a:cubicBezTo>
                    <a:cubicBezTo>
                      <a:pt x="5693" y="1122"/>
                      <a:pt x="6623" y="1427"/>
                      <a:pt x="7639" y="1454"/>
                    </a:cubicBezTo>
                    <a:cubicBezTo>
                      <a:pt x="7739" y="1454"/>
                      <a:pt x="7773" y="1354"/>
                      <a:pt x="7739" y="1287"/>
                    </a:cubicBezTo>
                    <a:cubicBezTo>
                      <a:pt x="7149" y="368"/>
                      <a:pt x="6211" y="1"/>
                      <a:pt x="5180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5" name="Google Shape;1185;p35"/>
              <p:cNvSpPr/>
              <p:nvPr/>
            </p:nvSpPr>
            <p:spPr>
              <a:xfrm>
                <a:off x="1583700" y="4148375"/>
                <a:ext cx="55875" cy="36950"/>
              </a:xfrm>
              <a:custGeom>
                <a:avLst/>
                <a:gdLst/>
                <a:ahLst/>
                <a:cxnLst/>
                <a:rect l="l" t="t" r="r" b="b"/>
                <a:pathLst>
                  <a:path w="2235" h="1478" extrusionOk="0">
                    <a:moveTo>
                      <a:pt x="1925" y="1"/>
                    </a:moveTo>
                    <a:cubicBezTo>
                      <a:pt x="1585" y="1"/>
                      <a:pt x="1181" y="273"/>
                      <a:pt x="934" y="410"/>
                    </a:cubicBezTo>
                    <a:cubicBezTo>
                      <a:pt x="467" y="710"/>
                      <a:pt x="234" y="977"/>
                      <a:pt x="0" y="1444"/>
                    </a:cubicBezTo>
                    <a:cubicBezTo>
                      <a:pt x="0" y="1478"/>
                      <a:pt x="33" y="1478"/>
                      <a:pt x="33" y="1478"/>
                    </a:cubicBezTo>
                    <a:cubicBezTo>
                      <a:pt x="200" y="1377"/>
                      <a:pt x="400" y="1311"/>
                      <a:pt x="567" y="1211"/>
                    </a:cubicBezTo>
                    <a:cubicBezTo>
                      <a:pt x="767" y="1111"/>
                      <a:pt x="967" y="944"/>
                      <a:pt x="1168" y="844"/>
                    </a:cubicBezTo>
                    <a:cubicBezTo>
                      <a:pt x="1468" y="677"/>
                      <a:pt x="2001" y="610"/>
                      <a:pt x="2202" y="310"/>
                    </a:cubicBezTo>
                    <a:cubicBezTo>
                      <a:pt x="2235" y="210"/>
                      <a:pt x="2235" y="110"/>
                      <a:pt x="2135" y="43"/>
                    </a:cubicBezTo>
                    <a:cubicBezTo>
                      <a:pt x="2070" y="14"/>
                      <a:pt x="1999" y="1"/>
                      <a:pt x="1925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6" name="Google Shape;1186;p35"/>
              <p:cNvSpPr/>
              <p:nvPr/>
            </p:nvSpPr>
            <p:spPr>
              <a:xfrm>
                <a:off x="1105150" y="4258575"/>
                <a:ext cx="197525" cy="57900"/>
              </a:xfrm>
              <a:custGeom>
                <a:avLst/>
                <a:gdLst/>
                <a:ahLst/>
                <a:cxnLst/>
                <a:rect l="l" t="t" r="r" b="b"/>
                <a:pathLst>
                  <a:path w="7901" h="2316" extrusionOk="0">
                    <a:moveTo>
                      <a:pt x="3683" y="0"/>
                    </a:moveTo>
                    <a:cubicBezTo>
                      <a:pt x="2025" y="0"/>
                      <a:pt x="470" y="612"/>
                      <a:pt x="28" y="2173"/>
                    </a:cubicBezTo>
                    <a:cubicBezTo>
                      <a:pt x="1" y="2256"/>
                      <a:pt x="64" y="2315"/>
                      <a:pt x="124" y="2315"/>
                    </a:cubicBezTo>
                    <a:cubicBezTo>
                      <a:pt x="137" y="2315"/>
                      <a:pt x="150" y="2313"/>
                      <a:pt x="162" y="2307"/>
                    </a:cubicBezTo>
                    <a:cubicBezTo>
                      <a:pt x="1396" y="1906"/>
                      <a:pt x="2330" y="1139"/>
                      <a:pt x="3664" y="972"/>
                    </a:cubicBezTo>
                    <a:cubicBezTo>
                      <a:pt x="3890" y="947"/>
                      <a:pt x="4112" y="935"/>
                      <a:pt x="4330" y="935"/>
                    </a:cubicBezTo>
                    <a:cubicBezTo>
                      <a:pt x="5527" y="935"/>
                      <a:pt x="6621" y="1280"/>
                      <a:pt x="7834" y="1506"/>
                    </a:cubicBezTo>
                    <a:cubicBezTo>
                      <a:pt x="7901" y="1506"/>
                      <a:pt x="7901" y="1439"/>
                      <a:pt x="7867" y="1406"/>
                    </a:cubicBezTo>
                    <a:cubicBezTo>
                      <a:pt x="6982" y="570"/>
                      <a:pt x="5285" y="0"/>
                      <a:pt x="368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7" name="Google Shape;1187;p35"/>
              <p:cNvSpPr/>
              <p:nvPr/>
            </p:nvSpPr>
            <p:spPr>
              <a:xfrm>
                <a:off x="1206750" y="4208650"/>
                <a:ext cx="62575" cy="23375"/>
              </a:xfrm>
              <a:custGeom>
                <a:avLst/>
                <a:gdLst/>
                <a:ahLst/>
                <a:cxnLst/>
                <a:rect l="l" t="t" r="r" b="b"/>
                <a:pathLst>
                  <a:path w="2503" h="935" extrusionOk="0">
                    <a:moveTo>
                      <a:pt x="494" y="1"/>
                    </a:moveTo>
                    <a:cubicBezTo>
                      <a:pt x="329" y="1"/>
                      <a:pt x="178" y="36"/>
                      <a:pt x="67" y="134"/>
                    </a:cubicBezTo>
                    <a:cubicBezTo>
                      <a:pt x="1" y="234"/>
                      <a:pt x="1" y="334"/>
                      <a:pt x="67" y="401"/>
                    </a:cubicBezTo>
                    <a:cubicBezTo>
                      <a:pt x="334" y="634"/>
                      <a:pt x="868" y="568"/>
                      <a:pt x="1201" y="634"/>
                    </a:cubicBezTo>
                    <a:cubicBezTo>
                      <a:pt x="1435" y="668"/>
                      <a:pt x="1635" y="768"/>
                      <a:pt x="1869" y="834"/>
                    </a:cubicBezTo>
                    <a:cubicBezTo>
                      <a:pt x="2069" y="868"/>
                      <a:pt x="2269" y="868"/>
                      <a:pt x="2469" y="935"/>
                    </a:cubicBezTo>
                    <a:cubicBezTo>
                      <a:pt x="2502" y="935"/>
                      <a:pt x="2502" y="901"/>
                      <a:pt x="2502" y="901"/>
                    </a:cubicBezTo>
                    <a:cubicBezTo>
                      <a:pt x="2135" y="501"/>
                      <a:pt x="1835" y="301"/>
                      <a:pt x="1335" y="167"/>
                    </a:cubicBezTo>
                    <a:cubicBezTo>
                      <a:pt x="1103" y="104"/>
                      <a:pt x="778" y="1"/>
                      <a:pt x="494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8" name="Google Shape;1188;p35"/>
              <p:cNvSpPr/>
              <p:nvPr/>
            </p:nvSpPr>
            <p:spPr>
              <a:xfrm>
                <a:off x="1835025" y="4191750"/>
                <a:ext cx="130625" cy="180125"/>
              </a:xfrm>
              <a:custGeom>
                <a:avLst/>
                <a:gdLst/>
                <a:ahLst/>
                <a:cxnLst/>
                <a:rect l="l" t="t" r="r" b="b"/>
                <a:pathLst>
                  <a:path w="5225" h="7205" extrusionOk="0">
                    <a:moveTo>
                      <a:pt x="3909" y="0"/>
                    </a:moveTo>
                    <a:cubicBezTo>
                      <a:pt x="3124" y="0"/>
                      <a:pt x="2435" y="655"/>
                      <a:pt x="1889" y="1310"/>
                    </a:cubicBezTo>
                    <a:cubicBezTo>
                      <a:pt x="1288" y="2011"/>
                      <a:pt x="855" y="2811"/>
                      <a:pt x="555" y="3679"/>
                    </a:cubicBezTo>
                    <a:cubicBezTo>
                      <a:pt x="421" y="4079"/>
                      <a:pt x="321" y="4446"/>
                      <a:pt x="221" y="4846"/>
                    </a:cubicBezTo>
                    <a:cubicBezTo>
                      <a:pt x="88" y="5447"/>
                      <a:pt x="21" y="6080"/>
                      <a:pt x="21" y="6714"/>
                    </a:cubicBezTo>
                    <a:cubicBezTo>
                      <a:pt x="1" y="7013"/>
                      <a:pt x="242" y="7204"/>
                      <a:pt x="447" y="7204"/>
                    </a:cubicBezTo>
                    <a:cubicBezTo>
                      <a:pt x="586" y="7204"/>
                      <a:pt x="708" y="7116"/>
                      <a:pt x="721" y="6914"/>
                    </a:cubicBezTo>
                    <a:cubicBezTo>
                      <a:pt x="721" y="5947"/>
                      <a:pt x="888" y="5046"/>
                      <a:pt x="1155" y="4212"/>
                    </a:cubicBezTo>
                    <a:cubicBezTo>
                      <a:pt x="1825" y="3799"/>
                      <a:pt x="2658" y="3420"/>
                      <a:pt x="3414" y="3420"/>
                    </a:cubicBezTo>
                    <a:cubicBezTo>
                      <a:pt x="3937" y="3420"/>
                      <a:pt x="4422" y="3601"/>
                      <a:pt x="4791" y="4079"/>
                    </a:cubicBezTo>
                    <a:cubicBezTo>
                      <a:pt x="4791" y="4079"/>
                      <a:pt x="4824" y="4079"/>
                      <a:pt x="4824" y="4046"/>
                    </a:cubicBezTo>
                    <a:cubicBezTo>
                      <a:pt x="4504" y="3047"/>
                      <a:pt x="3896" y="2719"/>
                      <a:pt x="3211" y="2719"/>
                    </a:cubicBezTo>
                    <a:cubicBezTo>
                      <a:pt x="2684" y="2719"/>
                      <a:pt x="2111" y="2913"/>
                      <a:pt x="1589" y="3145"/>
                    </a:cubicBezTo>
                    <a:lnTo>
                      <a:pt x="1622" y="3078"/>
                    </a:lnTo>
                    <a:cubicBezTo>
                      <a:pt x="2157" y="2064"/>
                      <a:pt x="3215" y="504"/>
                      <a:pt x="4475" y="504"/>
                    </a:cubicBezTo>
                    <a:cubicBezTo>
                      <a:pt x="4708" y="504"/>
                      <a:pt x="4947" y="557"/>
                      <a:pt x="5191" y="677"/>
                    </a:cubicBezTo>
                    <a:cubicBezTo>
                      <a:pt x="5225" y="677"/>
                      <a:pt x="5225" y="643"/>
                      <a:pt x="5225" y="643"/>
                    </a:cubicBezTo>
                    <a:cubicBezTo>
                      <a:pt x="4764" y="182"/>
                      <a:pt x="4323" y="0"/>
                      <a:pt x="3909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9" name="Google Shape;1189;p35"/>
              <p:cNvSpPr/>
              <p:nvPr/>
            </p:nvSpPr>
            <p:spPr>
              <a:xfrm>
                <a:off x="920725" y="4337950"/>
                <a:ext cx="155075" cy="163450"/>
              </a:xfrm>
              <a:custGeom>
                <a:avLst/>
                <a:gdLst/>
                <a:ahLst/>
                <a:cxnLst/>
                <a:rect l="l" t="t" r="r" b="b"/>
                <a:pathLst>
                  <a:path w="6203" h="6538" extrusionOk="0">
                    <a:moveTo>
                      <a:pt x="1408" y="0"/>
                    </a:moveTo>
                    <a:cubicBezTo>
                      <a:pt x="921" y="0"/>
                      <a:pt x="438" y="237"/>
                      <a:pt x="0" y="866"/>
                    </a:cubicBezTo>
                    <a:cubicBezTo>
                      <a:pt x="0" y="900"/>
                      <a:pt x="0" y="900"/>
                      <a:pt x="33" y="900"/>
                    </a:cubicBezTo>
                    <a:cubicBezTo>
                      <a:pt x="332" y="686"/>
                      <a:pt x="645" y="596"/>
                      <a:pt x="959" y="596"/>
                    </a:cubicBezTo>
                    <a:cubicBezTo>
                      <a:pt x="2119" y="596"/>
                      <a:pt x="3306" y="1828"/>
                      <a:pt x="3936" y="2668"/>
                    </a:cubicBezTo>
                    <a:cubicBezTo>
                      <a:pt x="3936" y="2701"/>
                      <a:pt x="3970" y="2701"/>
                      <a:pt x="3970" y="2734"/>
                    </a:cubicBezTo>
                    <a:cubicBezTo>
                      <a:pt x="3569" y="2639"/>
                      <a:pt x="3148" y="2564"/>
                      <a:pt x="2751" y="2564"/>
                    </a:cubicBezTo>
                    <a:cubicBezTo>
                      <a:pt x="1894" y="2564"/>
                      <a:pt x="1150" y="2914"/>
                      <a:pt x="967" y="4169"/>
                    </a:cubicBezTo>
                    <a:cubicBezTo>
                      <a:pt x="945" y="4169"/>
                      <a:pt x="953" y="4183"/>
                      <a:pt x="970" y="4183"/>
                    </a:cubicBezTo>
                    <a:cubicBezTo>
                      <a:pt x="979" y="4183"/>
                      <a:pt x="990" y="4180"/>
                      <a:pt x="1001" y="4169"/>
                    </a:cubicBezTo>
                    <a:cubicBezTo>
                      <a:pt x="1347" y="3510"/>
                      <a:pt x="1973" y="3284"/>
                      <a:pt x="2668" y="3284"/>
                    </a:cubicBezTo>
                    <a:cubicBezTo>
                      <a:pt x="3310" y="3284"/>
                      <a:pt x="4010" y="3477"/>
                      <a:pt x="4603" y="3702"/>
                    </a:cubicBezTo>
                    <a:cubicBezTo>
                      <a:pt x="5004" y="4469"/>
                      <a:pt x="5304" y="5369"/>
                      <a:pt x="5471" y="6303"/>
                    </a:cubicBezTo>
                    <a:cubicBezTo>
                      <a:pt x="5506" y="6468"/>
                      <a:pt x="5612" y="6538"/>
                      <a:pt x="5730" y="6538"/>
                    </a:cubicBezTo>
                    <a:cubicBezTo>
                      <a:pt x="5946" y="6538"/>
                      <a:pt x="6203" y="6305"/>
                      <a:pt x="6138" y="6003"/>
                    </a:cubicBezTo>
                    <a:cubicBezTo>
                      <a:pt x="6004" y="5369"/>
                      <a:pt x="5838" y="4769"/>
                      <a:pt x="5604" y="4202"/>
                    </a:cubicBezTo>
                    <a:cubicBezTo>
                      <a:pt x="5471" y="3802"/>
                      <a:pt x="5304" y="3435"/>
                      <a:pt x="5104" y="3101"/>
                    </a:cubicBezTo>
                    <a:cubicBezTo>
                      <a:pt x="4637" y="2301"/>
                      <a:pt x="4070" y="1567"/>
                      <a:pt x="3403" y="1000"/>
                    </a:cubicBezTo>
                    <a:cubicBezTo>
                      <a:pt x="2812" y="488"/>
                      <a:pt x="2106" y="0"/>
                      <a:pt x="1408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0" name="Google Shape;1190;p35"/>
              <p:cNvSpPr/>
              <p:nvPr/>
            </p:nvSpPr>
            <p:spPr>
              <a:xfrm>
                <a:off x="932400" y="3627150"/>
                <a:ext cx="926500" cy="625725"/>
              </a:xfrm>
              <a:custGeom>
                <a:avLst/>
                <a:gdLst/>
                <a:ahLst/>
                <a:cxnLst/>
                <a:rect l="l" t="t" r="r" b="b"/>
                <a:pathLst>
                  <a:path w="37060" h="25029" extrusionOk="0">
                    <a:moveTo>
                      <a:pt x="22165" y="1"/>
                    </a:moveTo>
                    <a:cubicBezTo>
                      <a:pt x="20678" y="1"/>
                      <a:pt x="19179" y="157"/>
                      <a:pt x="17679" y="344"/>
                    </a:cubicBezTo>
                    <a:cubicBezTo>
                      <a:pt x="14244" y="778"/>
                      <a:pt x="10774" y="1478"/>
                      <a:pt x="7706" y="3180"/>
                    </a:cubicBezTo>
                    <a:cubicBezTo>
                      <a:pt x="4170" y="5148"/>
                      <a:pt x="1068" y="8950"/>
                      <a:pt x="267" y="13087"/>
                    </a:cubicBezTo>
                    <a:cubicBezTo>
                      <a:pt x="167" y="13620"/>
                      <a:pt x="100" y="14121"/>
                      <a:pt x="67" y="14654"/>
                    </a:cubicBezTo>
                    <a:cubicBezTo>
                      <a:pt x="0" y="15288"/>
                      <a:pt x="0" y="15955"/>
                      <a:pt x="33" y="16589"/>
                    </a:cubicBezTo>
                    <a:cubicBezTo>
                      <a:pt x="100" y="17690"/>
                      <a:pt x="267" y="18757"/>
                      <a:pt x="534" y="19791"/>
                    </a:cubicBezTo>
                    <a:cubicBezTo>
                      <a:pt x="1034" y="21693"/>
                      <a:pt x="1635" y="23627"/>
                      <a:pt x="3069" y="25028"/>
                    </a:cubicBezTo>
                    <a:cubicBezTo>
                      <a:pt x="3269" y="23961"/>
                      <a:pt x="3769" y="22527"/>
                      <a:pt x="3903" y="22226"/>
                    </a:cubicBezTo>
                    <a:cubicBezTo>
                      <a:pt x="4437" y="20692"/>
                      <a:pt x="4470" y="18991"/>
                      <a:pt x="4737" y="17390"/>
                    </a:cubicBezTo>
                    <a:cubicBezTo>
                      <a:pt x="4737" y="17356"/>
                      <a:pt x="4737" y="17323"/>
                      <a:pt x="4737" y="17290"/>
                    </a:cubicBezTo>
                    <a:cubicBezTo>
                      <a:pt x="4870" y="16456"/>
                      <a:pt x="5037" y="15622"/>
                      <a:pt x="5237" y="14821"/>
                    </a:cubicBezTo>
                    <a:cubicBezTo>
                      <a:pt x="5237" y="14821"/>
                      <a:pt x="5237" y="14788"/>
                      <a:pt x="5237" y="14788"/>
                    </a:cubicBezTo>
                    <a:cubicBezTo>
                      <a:pt x="5304" y="14522"/>
                      <a:pt x="5935" y="12661"/>
                      <a:pt x="5838" y="12554"/>
                    </a:cubicBezTo>
                    <a:lnTo>
                      <a:pt x="5838" y="12554"/>
                    </a:lnTo>
                    <a:cubicBezTo>
                      <a:pt x="6472" y="13221"/>
                      <a:pt x="6905" y="13988"/>
                      <a:pt x="7272" y="14821"/>
                    </a:cubicBezTo>
                    <a:cubicBezTo>
                      <a:pt x="7606" y="15688"/>
                      <a:pt x="7839" y="16622"/>
                      <a:pt x="8039" y="17590"/>
                    </a:cubicBezTo>
                    <a:cubicBezTo>
                      <a:pt x="8139" y="18224"/>
                      <a:pt x="8239" y="18891"/>
                      <a:pt x="8306" y="19525"/>
                    </a:cubicBezTo>
                    <a:cubicBezTo>
                      <a:pt x="8319" y="19592"/>
                      <a:pt x="8637" y="19621"/>
                      <a:pt x="9161" y="19621"/>
                    </a:cubicBezTo>
                    <a:cubicBezTo>
                      <a:pt x="9934" y="19621"/>
                      <a:pt x="11156" y="19557"/>
                      <a:pt x="12509" y="19458"/>
                    </a:cubicBezTo>
                    <a:cubicBezTo>
                      <a:pt x="12442" y="18891"/>
                      <a:pt x="12376" y="18357"/>
                      <a:pt x="12276" y="17823"/>
                    </a:cubicBezTo>
                    <a:cubicBezTo>
                      <a:pt x="12109" y="16756"/>
                      <a:pt x="11842" y="15688"/>
                      <a:pt x="11542" y="14654"/>
                    </a:cubicBezTo>
                    <a:cubicBezTo>
                      <a:pt x="11308" y="13854"/>
                      <a:pt x="11041" y="13020"/>
                      <a:pt x="10774" y="12219"/>
                    </a:cubicBezTo>
                    <a:cubicBezTo>
                      <a:pt x="10753" y="12154"/>
                      <a:pt x="10831" y="12088"/>
                      <a:pt x="10897" y="12088"/>
                    </a:cubicBezTo>
                    <a:cubicBezTo>
                      <a:pt x="10932" y="12088"/>
                      <a:pt x="10963" y="12107"/>
                      <a:pt x="10975" y="12153"/>
                    </a:cubicBezTo>
                    <a:cubicBezTo>
                      <a:pt x="11241" y="12920"/>
                      <a:pt x="11575" y="13754"/>
                      <a:pt x="11875" y="14621"/>
                    </a:cubicBezTo>
                    <a:cubicBezTo>
                      <a:pt x="12242" y="15655"/>
                      <a:pt x="12609" y="16723"/>
                      <a:pt x="12876" y="17823"/>
                    </a:cubicBezTo>
                    <a:cubicBezTo>
                      <a:pt x="12976" y="18357"/>
                      <a:pt x="13109" y="18891"/>
                      <a:pt x="13176" y="19424"/>
                    </a:cubicBezTo>
                    <a:cubicBezTo>
                      <a:pt x="16245" y="19191"/>
                      <a:pt x="19714" y="18857"/>
                      <a:pt x="20281" y="18791"/>
                    </a:cubicBezTo>
                    <a:cubicBezTo>
                      <a:pt x="21349" y="18691"/>
                      <a:pt x="22416" y="18557"/>
                      <a:pt x="23484" y="18424"/>
                    </a:cubicBezTo>
                    <a:cubicBezTo>
                      <a:pt x="23484" y="18357"/>
                      <a:pt x="23484" y="18257"/>
                      <a:pt x="23450" y="18190"/>
                    </a:cubicBezTo>
                    <a:cubicBezTo>
                      <a:pt x="23383" y="17890"/>
                      <a:pt x="23317" y="17590"/>
                      <a:pt x="23250" y="17256"/>
                    </a:cubicBezTo>
                    <a:cubicBezTo>
                      <a:pt x="23017" y="16189"/>
                      <a:pt x="22783" y="15155"/>
                      <a:pt x="22750" y="14021"/>
                    </a:cubicBezTo>
                    <a:cubicBezTo>
                      <a:pt x="22728" y="13955"/>
                      <a:pt x="22806" y="13890"/>
                      <a:pt x="22872" y="13890"/>
                    </a:cubicBezTo>
                    <a:cubicBezTo>
                      <a:pt x="22907" y="13890"/>
                      <a:pt x="22938" y="13908"/>
                      <a:pt x="22950" y="13954"/>
                    </a:cubicBezTo>
                    <a:cubicBezTo>
                      <a:pt x="23183" y="14821"/>
                      <a:pt x="23684" y="15955"/>
                      <a:pt x="24117" y="17156"/>
                    </a:cubicBezTo>
                    <a:cubicBezTo>
                      <a:pt x="24251" y="17523"/>
                      <a:pt x="24384" y="17890"/>
                      <a:pt x="24484" y="18257"/>
                    </a:cubicBezTo>
                    <a:cubicBezTo>
                      <a:pt x="25218" y="18190"/>
                      <a:pt x="25919" y="18057"/>
                      <a:pt x="26619" y="17957"/>
                    </a:cubicBezTo>
                    <a:cubicBezTo>
                      <a:pt x="26552" y="17590"/>
                      <a:pt x="26486" y="17190"/>
                      <a:pt x="26419" y="16789"/>
                    </a:cubicBezTo>
                    <a:cubicBezTo>
                      <a:pt x="26352" y="16489"/>
                      <a:pt x="26286" y="16189"/>
                      <a:pt x="26252" y="15889"/>
                    </a:cubicBezTo>
                    <a:cubicBezTo>
                      <a:pt x="26232" y="15789"/>
                      <a:pt x="26307" y="15725"/>
                      <a:pt x="26385" y="15725"/>
                    </a:cubicBezTo>
                    <a:cubicBezTo>
                      <a:pt x="26438" y="15725"/>
                      <a:pt x="26492" y="15755"/>
                      <a:pt x="26519" y="15822"/>
                    </a:cubicBezTo>
                    <a:cubicBezTo>
                      <a:pt x="26652" y="16089"/>
                      <a:pt x="26786" y="16389"/>
                      <a:pt x="26953" y="16723"/>
                    </a:cubicBezTo>
                    <a:cubicBezTo>
                      <a:pt x="27086" y="17056"/>
                      <a:pt x="27253" y="17456"/>
                      <a:pt x="27386" y="17823"/>
                    </a:cubicBezTo>
                    <a:cubicBezTo>
                      <a:pt x="28754" y="17623"/>
                      <a:pt x="30122" y="17356"/>
                      <a:pt x="31489" y="17089"/>
                    </a:cubicBezTo>
                    <a:cubicBezTo>
                      <a:pt x="31456" y="16656"/>
                      <a:pt x="31423" y="16222"/>
                      <a:pt x="31389" y="15789"/>
                    </a:cubicBezTo>
                    <a:cubicBezTo>
                      <a:pt x="31222" y="14388"/>
                      <a:pt x="30956" y="13020"/>
                      <a:pt x="30455" y="11686"/>
                    </a:cubicBezTo>
                    <a:cubicBezTo>
                      <a:pt x="30022" y="10618"/>
                      <a:pt x="29454" y="9551"/>
                      <a:pt x="28654" y="8517"/>
                    </a:cubicBezTo>
                    <a:cubicBezTo>
                      <a:pt x="28654" y="8493"/>
                      <a:pt x="28671" y="8470"/>
                      <a:pt x="28680" y="8470"/>
                    </a:cubicBezTo>
                    <a:cubicBezTo>
                      <a:pt x="28684" y="8470"/>
                      <a:pt x="28687" y="8474"/>
                      <a:pt x="28687" y="8483"/>
                    </a:cubicBezTo>
                    <a:cubicBezTo>
                      <a:pt x="29454" y="9417"/>
                      <a:pt x="30155" y="10485"/>
                      <a:pt x="30755" y="11619"/>
                    </a:cubicBezTo>
                    <a:cubicBezTo>
                      <a:pt x="31389" y="12853"/>
                      <a:pt x="31956" y="14221"/>
                      <a:pt x="32290" y="15588"/>
                    </a:cubicBezTo>
                    <a:cubicBezTo>
                      <a:pt x="32390" y="16022"/>
                      <a:pt x="32490" y="16456"/>
                      <a:pt x="32557" y="16889"/>
                    </a:cubicBezTo>
                    <a:cubicBezTo>
                      <a:pt x="32890" y="16823"/>
                      <a:pt x="33224" y="16756"/>
                      <a:pt x="33557" y="16689"/>
                    </a:cubicBezTo>
                    <a:lnTo>
                      <a:pt x="36193" y="19791"/>
                    </a:lnTo>
                    <a:cubicBezTo>
                      <a:pt x="36259" y="19858"/>
                      <a:pt x="36326" y="19925"/>
                      <a:pt x="36459" y="19925"/>
                    </a:cubicBezTo>
                    <a:cubicBezTo>
                      <a:pt x="36593" y="19925"/>
                      <a:pt x="36626" y="19725"/>
                      <a:pt x="36660" y="19591"/>
                    </a:cubicBezTo>
                    <a:cubicBezTo>
                      <a:pt x="36860" y="17857"/>
                      <a:pt x="37060" y="16089"/>
                      <a:pt x="37060" y="14321"/>
                    </a:cubicBezTo>
                    <a:cubicBezTo>
                      <a:pt x="37060" y="13820"/>
                      <a:pt x="37060" y="13320"/>
                      <a:pt x="37027" y="12820"/>
                    </a:cubicBezTo>
                    <a:cubicBezTo>
                      <a:pt x="36960" y="11886"/>
                      <a:pt x="36826" y="10918"/>
                      <a:pt x="36593" y="9951"/>
                    </a:cubicBezTo>
                    <a:cubicBezTo>
                      <a:pt x="36293" y="8683"/>
                      <a:pt x="35859" y="7483"/>
                      <a:pt x="35159" y="6482"/>
                    </a:cubicBezTo>
                    <a:cubicBezTo>
                      <a:pt x="33090" y="3046"/>
                      <a:pt x="29421" y="1178"/>
                      <a:pt x="25618" y="344"/>
                    </a:cubicBezTo>
                    <a:cubicBezTo>
                      <a:pt x="24478" y="96"/>
                      <a:pt x="23326" y="1"/>
                      <a:pt x="22165" y="1"/>
                    </a:cubicBezTo>
                    <a:close/>
                  </a:path>
                </a:pathLst>
              </a:custGeom>
              <a:solidFill>
                <a:srgbClr val="3341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1" name="Google Shape;1191;p35"/>
              <p:cNvSpPr/>
              <p:nvPr/>
            </p:nvSpPr>
            <p:spPr>
              <a:xfrm>
                <a:off x="932400" y="3993500"/>
                <a:ext cx="74225" cy="58400"/>
              </a:xfrm>
              <a:custGeom>
                <a:avLst/>
                <a:gdLst/>
                <a:ahLst/>
                <a:cxnLst/>
                <a:rect l="l" t="t" r="r" b="b"/>
                <a:pathLst>
                  <a:path w="2969" h="2336" extrusionOk="0">
                    <a:moveTo>
                      <a:pt x="67" y="0"/>
                    </a:moveTo>
                    <a:cubicBezTo>
                      <a:pt x="0" y="634"/>
                      <a:pt x="0" y="1301"/>
                      <a:pt x="33" y="1935"/>
                    </a:cubicBezTo>
                    <a:cubicBezTo>
                      <a:pt x="901" y="2102"/>
                      <a:pt x="1735" y="2235"/>
                      <a:pt x="2602" y="2335"/>
                    </a:cubicBezTo>
                    <a:cubicBezTo>
                      <a:pt x="2702" y="1602"/>
                      <a:pt x="2835" y="868"/>
                      <a:pt x="2969" y="134"/>
                    </a:cubicBezTo>
                    <a:cubicBezTo>
                      <a:pt x="2002" y="100"/>
                      <a:pt x="1034" y="67"/>
                      <a:pt x="67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2" name="Google Shape;1192;p35"/>
              <p:cNvSpPr/>
              <p:nvPr/>
            </p:nvSpPr>
            <p:spPr>
              <a:xfrm>
                <a:off x="1011625" y="3996825"/>
                <a:ext cx="51725" cy="62575"/>
              </a:xfrm>
              <a:custGeom>
                <a:avLst/>
                <a:gdLst/>
                <a:ahLst/>
                <a:cxnLst/>
                <a:rect l="l" t="t" r="r" b="b"/>
                <a:pathLst>
                  <a:path w="2069" h="2503" extrusionOk="0">
                    <a:moveTo>
                      <a:pt x="267" y="1"/>
                    </a:moveTo>
                    <a:cubicBezTo>
                      <a:pt x="167" y="768"/>
                      <a:pt x="100" y="1535"/>
                      <a:pt x="0" y="2302"/>
                    </a:cubicBezTo>
                    <a:cubicBezTo>
                      <a:pt x="167" y="2302"/>
                      <a:pt x="300" y="2336"/>
                      <a:pt x="467" y="2369"/>
                    </a:cubicBezTo>
                    <a:cubicBezTo>
                      <a:pt x="834" y="2403"/>
                      <a:pt x="1201" y="2469"/>
                      <a:pt x="1568" y="2503"/>
                    </a:cubicBezTo>
                    <a:cubicBezTo>
                      <a:pt x="1701" y="1669"/>
                      <a:pt x="1868" y="835"/>
                      <a:pt x="2068" y="34"/>
                    </a:cubicBezTo>
                    <a:lnTo>
                      <a:pt x="1568" y="34"/>
                    </a:lnTo>
                    <a:cubicBezTo>
                      <a:pt x="1134" y="34"/>
                      <a:pt x="701" y="1"/>
                      <a:pt x="267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3" name="Google Shape;1193;p35"/>
              <p:cNvSpPr/>
              <p:nvPr/>
            </p:nvSpPr>
            <p:spPr>
              <a:xfrm>
                <a:off x="1195075" y="3993500"/>
                <a:ext cx="44225" cy="79250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3170" extrusionOk="0">
                    <a:moveTo>
                      <a:pt x="1035" y="0"/>
                    </a:moveTo>
                    <a:cubicBezTo>
                      <a:pt x="701" y="34"/>
                      <a:pt x="334" y="34"/>
                      <a:pt x="1" y="34"/>
                    </a:cubicBezTo>
                    <a:cubicBezTo>
                      <a:pt x="334" y="1068"/>
                      <a:pt x="601" y="2102"/>
                      <a:pt x="835" y="3136"/>
                    </a:cubicBezTo>
                    <a:cubicBezTo>
                      <a:pt x="1168" y="3136"/>
                      <a:pt x="1468" y="3136"/>
                      <a:pt x="1769" y="3169"/>
                    </a:cubicBezTo>
                    <a:cubicBezTo>
                      <a:pt x="1602" y="2102"/>
                      <a:pt x="1335" y="1034"/>
                      <a:pt x="10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4" name="Google Shape;1194;p35"/>
              <p:cNvSpPr/>
              <p:nvPr/>
            </p:nvSpPr>
            <p:spPr>
              <a:xfrm>
                <a:off x="1114175" y="3995175"/>
                <a:ext cx="90100" cy="75900"/>
              </a:xfrm>
              <a:custGeom>
                <a:avLst/>
                <a:gdLst/>
                <a:ahLst/>
                <a:cxnLst/>
                <a:rect l="l" t="t" r="r" b="b"/>
                <a:pathLst>
                  <a:path w="3604" h="3036" extrusionOk="0">
                    <a:moveTo>
                      <a:pt x="2836" y="0"/>
                    </a:moveTo>
                    <a:cubicBezTo>
                      <a:pt x="1902" y="33"/>
                      <a:pt x="935" y="67"/>
                      <a:pt x="1" y="100"/>
                    </a:cubicBezTo>
                    <a:cubicBezTo>
                      <a:pt x="335" y="967"/>
                      <a:pt x="568" y="1901"/>
                      <a:pt x="768" y="2869"/>
                    </a:cubicBezTo>
                    <a:cubicBezTo>
                      <a:pt x="1702" y="2936"/>
                      <a:pt x="2670" y="3002"/>
                      <a:pt x="3604" y="3036"/>
                    </a:cubicBezTo>
                    <a:cubicBezTo>
                      <a:pt x="3437" y="2002"/>
                      <a:pt x="3170" y="1001"/>
                      <a:pt x="2836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5" name="Google Shape;1195;p35"/>
              <p:cNvSpPr/>
              <p:nvPr/>
            </p:nvSpPr>
            <p:spPr>
              <a:xfrm>
                <a:off x="1229275" y="3988500"/>
                <a:ext cx="73400" cy="84250"/>
              </a:xfrm>
              <a:custGeom>
                <a:avLst/>
                <a:gdLst/>
                <a:ahLst/>
                <a:cxnLst/>
                <a:rect l="l" t="t" r="r" b="b"/>
                <a:pathLst>
                  <a:path w="2936" h="3370" extrusionOk="0">
                    <a:moveTo>
                      <a:pt x="2269" y="0"/>
                    </a:moveTo>
                    <a:cubicBezTo>
                      <a:pt x="1501" y="67"/>
                      <a:pt x="767" y="134"/>
                      <a:pt x="0" y="167"/>
                    </a:cubicBezTo>
                    <a:cubicBezTo>
                      <a:pt x="367" y="1201"/>
                      <a:pt x="734" y="2269"/>
                      <a:pt x="1001" y="3369"/>
                    </a:cubicBezTo>
                    <a:lnTo>
                      <a:pt x="2936" y="3369"/>
                    </a:lnTo>
                    <a:cubicBezTo>
                      <a:pt x="2802" y="2235"/>
                      <a:pt x="2535" y="1134"/>
                      <a:pt x="2269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6" name="Google Shape;1196;p35"/>
              <p:cNvSpPr/>
              <p:nvPr/>
            </p:nvSpPr>
            <p:spPr>
              <a:xfrm>
                <a:off x="1295150" y="3971825"/>
                <a:ext cx="155125" cy="100925"/>
              </a:xfrm>
              <a:custGeom>
                <a:avLst/>
                <a:gdLst/>
                <a:ahLst/>
                <a:cxnLst/>
                <a:rect l="l" t="t" r="r" b="b"/>
                <a:pathLst>
                  <a:path w="6205" h="4037" extrusionOk="0">
                    <a:moveTo>
                      <a:pt x="5438" y="0"/>
                    </a:moveTo>
                    <a:lnTo>
                      <a:pt x="5037" y="33"/>
                    </a:lnTo>
                    <a:cubicBezTo>
                      <a:pt x="3370" y="300"/>
                      <a:pt x="1668" y="500"/>
                      <a:pt x="0" y="634"/>
                    </a:cubicBezTo>
                    <a:cubicBezTo>
                      <a:pt x="334" y="1635"/>
                      <a:pt x="634" y="2669"/>
                      <a:pt x="801" y="3736"/>
                    </a:cubicBezTo>
                    <a:cubicBezTo>
                      <a:pt x="801" y="3836"/>
                      <a:pt x="801" y="3936"/>
                      <a:pt x="834" y="4036"/>
                    </a:cubicBezTo>
                    <a:cubicBezTo>
                      <a:pt x="2035" y="4003"/>
                      <a:pt x="3236" y="3970"/>
                      <a:pt x="4437" y="3903"/>
                    </a:cubicBezTo>
                    <a:cubicBezTo>
                      <a:pt x="5037" y="3836"/>
                      <a:pt x="5638" y="3803"/>
                      <a:pt x="6205" y="3736"/>
                    </a:cubicBezTo>
                    <a:cubicBezTo>
                      <a:pt x="6172" y="3536"/>
                      <a:pt x="6138" y="3336"/>
                      <a:pt x="6071" y="3136"/>
                    </a:cubicBezTo>
                    <a:cubicBezTo>
                      <a:pt x="5838" y="2102"/>
                      <a:pt x="5638" y="1034"/>
                      <a:pt x="5438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7" name="Google Shape;1197;p35"/>
              <p:cNvSpPr/>
              <p:nvPr/>
            </p:nvSpPr>
            <p:spPr>
              <a:xfrm>
                <a:off x="1647075" y="3919275"/>
                <a:ext cx="70075" cy="109275"/>
              </a:xfrm>
              <a:custGeom>
                <a:avLst/>
                <a:gdLst/>
                <a:ahLst/>
                <a:cxnLst/>
                <a:rect l="l" t="t" r="r" b="b"/>
                <a:pathLst>
                  <a:path w="2803" h="4371" extrusionOk="0">
                    <a:moveTo>
                      <a:pt x="1868" y="1"/>
                    </a:moveTo>
                    <a:cubicBezTo>
                      <a:pt x="1234" y="167"/>
                      <a:pt x="634" y="301"/>
                      <a:pt x="0" y="434"/>
                    </a:cubicBezTo>
                    <a:cubicBezTo>
                      <a:pt x="567" y="1602"/>
                      <a:pt x="1068" y="2803"/>
                      <a:pt x="1501" y="4003"/>
                    </a:cubicBezTo>
                    <a:cubicBezTo>
                      <a:pt x="1535" y="4104"/>
                      <a:pt x="1568" y="4237"/>
                      <a:pt x="1601" y="4370"/>
                    </a:cubicBezTo>
                    <a:cubicBezTo>
                      <a:pt x="2002" y="4304"/>
                      <a:pt x="2402" y="4204"/>
                      <a:pt x="2802" y="4104"/>
                    </a:cubicBezTo>
                    <a:cubicBezTo>
                      <a:pt x="2635" y="2703"/>
                      <a:pt x="2369" y="1335"/>
                      <a:pt x="1868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8" name="Google Shape;1198;p35"/>
              <p:cNvSpPr/>
              <p:nvPr/>
            </p:nvSpPr>
            <p:spPr>
              <a:xfrm>
                <a:off x="1446925" y="3932625"/>
                <a:ext cx="221025" cy="130950"/>
              </a:xfrm>
              <a:custGeom>
                <a:avLst/>
                <a:gdLst/>
                <a:ahLst/>
                <a:cxnLst/>
                <a:rect l="l" t="t" r="r" b="b"/>
                <a:pathLst>
                  <a:path w="8841" h="5238" extrusionOk="0">
                    <a:moveTo>
                      <a:pt x="7639" y="0"/>
                    </a:moveTo>
                    <a:cubicBezTo>
                      <a:pt x="5104" y="567"/>
                      <a:pt x="2569" y="1068"/>
                      <a:pt x="0" y="1468"/>
                    </a:cubicBezTo>
                    <a:cubicBezTo>
                      <a:pt x="234" y="2202"/>
                      <a:pt x="467" y="2969"/>
                      <a:pt x="668" y="3736"/>
                    </a:cubicBezTo>
                    <a:cubicBezTo>
                      <a:pt x="801" y="4237"/>
                      <a:pt x="901" y="4737"/>
                      <a:pt x="1035" y="5237"/>
                    </a:cubicBezTo>
                    <a:cubicBezTo>
                      <a:pt x="1568" y="5171"/>
                      <a:pt x="2135" y="5104"/>
                      <a:pt x="2669" y="5037"/>
                    </a:cubicBezTo>
                    <a:cubicBezTo>
                      <a:pt x="2436" y="3970"/>
                      <a:pt x="2202" y="2936"/>
                      <a:pt x="2135" y="1802"/>
                    </a:cubicBezTo>
                    <a:cubicBezTo>
                      <a:pt x="2135" y="1736"/>
                      <a:pt x="2221" y="1671"/>
                      <a:pt x="2290" y="1671"/>
                    </a:cubicBezTo>
                    <a:cubicBezTo>
                      <a:pt x="2326" y="1671"/>
                      <a:pt x="2357" y="1689"/>
                      <a:pt x="2369" y="1735"/>
                    </a:cubicBezTo>
                    <a:cubicBezTo>
                      <a:pt x="2602" y="2602"/>
                      <a:pt x="3103" y="3736"/>
                      <a:pt x="3536" y="4937"/>
                    </a:cubicBezTo>
                    <a:cubicBezTo>
                      <a:pt x="4304" y="4837"/>
                      <a:pt x="5071" y="4704"/>
                      <a:pt x="5805" y="4570"/>
                    </a:cubicBezTo>
                    <a:cubicBezTo>
                      <a:pt x="5771" y="4270"/>
                      <a:pt x="5705" y="3970"/>
                      <a:pt x="5671" y="3670"/>
                    </a:cubicBezTo>
                    <a:cubicBezTo>
                      <a:pt x="5651" y="3570"/>
                      <a:pt x="5726" y="3506"/>
                      <a:pt x="5804" y="3506"/>
                    </a:cubicBezTo>
                    <a:cubicBezTo>
                      <a:pt x="5857" y="3506"/>
                      <a:pt x="5911" y="3536"/>
                      <a:pt x="5938" y="3603"/>
                    </a:cubicBezTo>
                    <a:cubicBezTo>
                      <a:pt x="6071" y="3870"/>
                      <a:pt x="6205" y="4170"/>
                      <a:pt x="6372" y="4504"/>
                    </a:cubicBezTo>
                    <a:cubicBezTo>
                      <a:pt x="7206" y="4337"/>
                      <a:pt x="8040" y="4170"/>
                      <a:pt x="8840" y="4003"/>
                    </a:cubicBezTo>
                    <a:cubicBezTo>
                      <a:pt x="8540" y="2669"/>
                      <a:pt x="8140" y="1301"/>
                      <a:pt x="7639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9" name="Google Shape;1199;p35"/>
              <p:cNvSpPr/>
              <p:nvPr/>
            </p:nvSpPr>
            <p:spPr>
              <a:xfrm>
                <a:off x="1701275" y="3894250"/>
                <a:ext cx="98425" cy="122625"/>
              </a:xfrm>
              <a:custGeom>
                <a:avLst/>
                <a:gdLst/>
                <a:ahLst/>
                <a:cxnLst/>
                <a:rect l="l" t="t" r="r" b="b"/>
                <a:pathLst>
                  <a:path w="3937" h="4905" extrusionOk="0">
                    <a:moveTo>
                      <a:pt x="3369" y="1"/>
                    </a:moveTo>
                    <a:cubicBezTo>
                      <a:pt x="2235" y="334"/>
                      <a:pt x="1135" y="635"/>
                      <a:pt x="0" y="935"/>
                    </a:cubicBezTo>
                    <a:cubicBezTo>
                      <a:pt x="668" y="2202"/>
                      <a:pt x="1201" y="3537"/>
                      <a:pt x="1535" y="4904"/>
                    </a:cubicBezTo>
                    <a:cubicBezTo>
                      <a:pt x="1935" y="4804"/>
                      <a:pt x="2335" y="4704"/>
                      <a:pt x="2769" y="4604"/>
                    </a:cubicBezTo>
                    <a:cubicBezTo>
                      <a:pt x="3136" y="4504"/>
                      <a:pt x="3536" y="4404"/>
                      <a:pt x="3937" y="4304"/>
                    </a:cubicBezTo>
                    <a:cubicBezTo>
                      <a:pt x="3903" y="4037"/>
                      <a:pt x="3903" y="3770"/>
                      <a:pt x="3870" y="3503"/>
                    </a:cubicBezTo>
                    <a:cubicBezTo>
                      <a:pt x="3770" y="2303"/>
                      <a:pt x="3603" y="1135"/>
                      <a:pt x="3369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0" name="Google Shape;1200;p35"/>
              <p:cNvSpPr/>
              <p:nvPr/>
            </p:nvSpPr>
            <p:spPr>
              <a:xfrm>
                <a:off x="1803000" y="3875075"/>
                <a:ext cx="55900" cy="120125"/>
              </a:xfrm>
              <a:custGeom>
                <a:avLst/>
                <a:gdLst/>
                <a:ahLst/>
                <a:cxnLst/>
                <a:rect l="l" t="t" r="r" b="b"/>
                <a:pathLst>
                  <a:path w="2236" h="4805" extrusionOk="0">
                    <a:moveTo>
                      <a:pt x="1769" y="1"/>
                    </a:moveTo>
                    <a:cubicBezTo>
                      <a:pt x="1202" y="201"/>
                      <a:pt x="601" y="368"/>
                      <a:pt x="1" y="568"/>
                    </a:cubicBezTo>
                    <a:cubicBezTo>
                      <a:pt x="201" y="1235"/>
                      <a:pt x="368" y="1902"/>
                      <a:pt x="468" y="2603"/>
                    </a:cubicBezTo>
                    <a:cubicBezTo>
                      <a:pt x="568" y="3336"/>
                      <a:pt x="668" y="4070"/>
                      <a:pt x="768" y="4804"/>
                    </a:cubicBezTo>
                    <a:cubicBezTo>
                      <a:pt x="1269" y="4671"/>
                      <a:pt x="1769" y="4537"/>
                      <a:pt x="2236" y="4404"/>
                    </a:cubicBezTo>
                    <a:cubicBezTo>
                      <a:pt x="2236" y="3903"/>
                      <a:pt x="2236" y="3403"/>
                      <a:pt x="2203" y="2903"/>
                    </a:cubicBezTo>
                    <a:cubicBezTo>
                      <a:pt x="2136" y="1969"/>
                      <a:pt x="2002" y="968"/>
                      <a:pt x="1769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01" name="Google Shape;1201;p35"/>
          <p:cNvGrpSpPr/>
          <p:nvPr/>
        </p:nvGrpSpPr>
        <p:grpSpPr>
          <a:xfrm>
            <a:off x="7042177" y="2872107"/>
            <a:ext cx="1388608" cy="1582998"/>
            <a:chOff x="7042177" y="2872107"/>
            <a:chExt cx="1388608" cy="1582998"/>
          </a:xfrm>
        </p:grpSpPr>
        <p:grpSp>
          <p:nvGrpSpPr>
            <p:cNvPr id="1202" name="Google Shape;1202;p35"/>
            <p:cNvGrpSpPr/>
            <p:nvPr/>
          </p:nvGrpSpPr>
          <p:grpSpPr>
            <a:xfrm>
              <a:off x="7042177" y="2872107"/>
              <a:ext cx="1388608" cy="1582998"/>
              <a:chOff x="7042177" y="2872107"/>
              <a:chExt cx="1388608" cy="1582998"/>
            </a:xfrm>
          </p:grpSpPr>
          <p:sp>
            <p:nvSpPr>
              <p:cNvPr id="1203" name="Google Shape;1203;p35"/>
              <p:cNvSpPr/>
              <p:nvPr/>
            </p:nvSpPr>
            <p:spPr>
              <a:xfrm rot="716571">
                <a:off x="7183147" y="2973831"/>
                <a:ext cx="1106688" cy="1379531"/>
              </a:xfrm>
              <a:custGeom>
                <a:avLst/>
                <a:gdLst/>
                <a:ahLst/>
                <a:cxnLst/>
                <a:rect l="l" t="t" r="r" b="b"/>
                <a:pathLst>
                  <a:path w="49570" h="61791" extrusionOk="0">
                    <a:moveTo>
                      <a:pt x="24764" y="1"/>
                    </a:moveTo>
                    <a:cubicBezTo>
                      <a:pt x="23558" y="1"/>
                      <a:pt x="22347" y="82"/>
                      <a:pt x="21149" y="180"/>
                    </a:cubicBezTo>
                    <a:cubicBezTo>
                      <a:pt x="17447" y="480"/>
                      <a:pt x="13711" y="1114"/>
                      <a:pt x="10408" y="2949"/>
                    </a:cubicBezTo>
                    <a:cubicBezTo>
                      <a:pt x="5471" y="5684"/>
                      <a:pt x="1" y="10287"/>
                      <a:pt x="2202" y="26766"/>
                    </a:cubicBezTo>
                    <a:cubicBezTo>
                      <a:pt x="1969" y="26933"/>
                      <a:pt x="1769" y="27166"/>
                      <a:pt x="1569" y="27400"/>
                    </a:cubicBezTo>
                    <a:cubicBezTo>
                      <a:pt x="701" y="28567"/>
                      <a:pt x="535" y="30035"/>
                      <a:pt x="668" y="31303"/>
                    </a:cubicBezTo>
                    <a:cubicBezTo>
                      <a:pt x="935" y="33404"/>
                      <a:pt x="1969" y="35239"/>
                      <a:pt x="3570" y="36406"/>
                    </a:cubicBezTo>
                    <a:cubicBezTo>
                      <a:pt x="3737" y="36506"/>
                      <a:pt x="3870" y="36606"/>
                      <a:pt x="4037" y="36706"/>
                    </a:cubicBezTo>
                    <a:cubicBezTo>
                      <a:pt x="4404" y="38574"/>
                      <a:pt x="4771" y="40476"/>
                      <a:pt x="4971" y="42344"/>
                    </a:cubicBezTo>
                    <a:cubicBezTo>
                      <a:pt x="5038" y="42777"/>
                      <a:pt x="5071" y="43211"/>
                      <a:pt x="5105" y="43645"/>
                    </a:cubicBezTo>
                    <a:cubicBezTo>
                      <a:pt x="5438" y="48048"/>
                      <a:pt x="5438" y="52418"/>
                      <a:pt x="5772" y="56821"/>
                    </a:cubicBezTo>
                    <a:cubicBezTo>
                      <a:pt x="5772" y="56866"/>
                      <a:pt x="5799" y="56884"/>
                      <a:pt x="5832" y="56884"/>
                    </a:cubicBezTo>
                    <a:cubicBezTo>
                      <a:pt x="5872" y="56884"/>
                      <a:pt x="5920" y="56857"/>
                      <a:pt x="5938" y="56821"/>
                    </a:cubicBezTo>
                    <a:cubicBezTo>
                      <a:pt x="6205" y="54319"/>
                      <a:pt x="6372" y="51717"/>
                      <a:pt x="6472" y="49082"/>
                    </a:cubicBezTo>
                    <a:cubicBezTo>
                      <a:pt x="6539" y="49882"/>
                      <a:pt x="6639" y="50650"/>
                      <a:pt x="6806" y="51417"/>
                    </a:cubicBezTo>
                    <a:cubicBezTo>
                      <a:pt x="7239" y="53485"/>
                      <a:pt x="7440" y="55453"/>
                      <a:pt x="7840" y="57521"/>
                    </a:cubicBezTo>
                    <a:cubicBezTo>
                      <a:pt x="8073" y="58655"/>
                      <a:pt x="8173" y="60890"/>
                      <a:pt x="8974" y="61791"/>
                    </a:cubicBezTo>
                    <a:cubicBezTo>
                      <a:pt x="11176" y="60890"/>
                      <a:pt x="13344" y="60123"/>
                      <a:pt x="15545" y="59489"/>
                    </a:cubicBezTo>
                    <a:cubicBezTo>
                      <a:pt x="15012" y="55787"/>
                      <a:pt x="14978" y="52084"/>
                      <a:pt x="13811" y="48515"/>
                    </a:cubicBezTo>
                    <a:cubicBezTo>
                      <a:pt x="13789" y="48450"/>
                      <a:pt x="13838" y="48399"/>
                      <a:pt x="13893" y="48399"/>
                    </a:cubicBezTo>
                    <a:cubicBezTo>
                      <a:pt x="13923" y="48399"/>
                      <a:pt x="13954" y="48413"/>
                      <a:pt x="13978" y="48448"/>
                    </a:cubicBezTo>
                    <a:cubicBezTo>
                      <a:pt x="15345" y="51917"/>
                      <a:pt x="15712" y="55587"/>
                      <a:pt x="16413" y="59222"/>
                    </a:cubicBezTo>
                    <a:cubicBezTo>
                      <a:pt x="17013" y="59056"/>
                      <a:pt x="17647" y="58889"/>
                      <a:pt x="18281" y="58722"/>
                    </a:cubicBezTo>
                    <a:cubicBezTo>
                      <a:pt x="18014" y="57688"/>
                      <a:pt x="17747" y="56687"/>
                      <a:pt x="17580" y="55687"/>
                    </a:cubicBezTo>
                    <a:cubicBezTo>
                      <a:pt x="17558" y="55598"/>
                      <a:pt x="17625" y="55524"/>
                      <a:pt x="17691" y="55524"/>
                    </a:cubicBezTo>
                    <a:cubicBezTo>
                      <a:pt x="17725" y="55524"/>
                      <a:pt x="17758" y="55542"/>
                      <a:pt x="17780" y="55587"/>
                    </a:cubicBezTo>
                    <a:cubicBezTo>
                      <a:pt x="18381" y="56420"/>
                      <a:pt x="18714" y="57488"/>
                      <a:pt x="19014" y="58522"/>
                    </a:cubicBezTo>
                    <a:cubicBezTo>
                      <a:pt x="23851" y="57321"/>
                      <a:pt x="28821" y="56621"/>
                      <a:pt x="34059" y="56387"/>
                    </a:cubicBezTo>
                    <a:cubicBezTo>
                      <a:pt x="33925" y="55253"/>
                      <a:pt x="33825" y="54152"/>
                      <a:pt x="33758" y="53085"/>
                    </a:cubicBezTo>
                    <a:cubicBezTo>
                      <a:pt x="33740" y="52960"/>
                      <a:pt x="33818" y="52892"/>
                      <a:pt x="33905" y="52892"/>
                    </a:cubicBezTo>
                    <a:cubicBezTo>
                      <a:pt x="33980" y="52892"/>
                      <a:pt x="34061" y="52943"/>
                      <a:pt x="34092" y="53051"/>
                    </a:cubicBezTo>
                    <a:cubicBezTo>
                      <a:pt x="34359" y="54119"/>
                      <a:pt x="34659" y="55220"/>
                      <a:pt x="34959" y="56354"/>
                    </a:cubicBezTo>
                    <a:cubicBezTo>
                      <a:pt x="35960" y="56320"/>
                      <a:pt x="36969" y="56304"/>
                      <a:pt x="37986" y="56304"/>
                    </a:cubicBezTo>
                    <a:cubicBezTo>
                      <a:pt x="39004" y="56304"/>
                      <a:pt x="40029" y="56320"/>
                      <a:pt x="41064" y="56354"/>
                    </a:cubicBezTo>
                    <a:cubicBezTo>
                      <a:pt x="41064" y="55653"/>
                      <a:pt x="41064" y="54953"/>
                      <a:pt x="40997" y="54219"/>
                    </a:cubicBezTo>
                    <a:cubicBezTo>
                      <a:pt x="40830" y="52251"/>
                      <a:pt x="40430" y="50249"/>
                      <a:pt x="40396" y="48281"/>
                    </a:cubicBezTo>
                    <a:cubicBezTo>
                      <a:pt x="40396" y="48223"/>
                      <a:pt x="40453" y="48188"/>
                      <a:pt x="40506" y="48188"/>
                    </a:cubicBezTo>
                    <a:cubicBezTo>
                      <a:pt x="40545" y="48188"/>
                      <a:pt x="40583" y="48206"/>
                      <a:pt x="40597" y="48248"/>
                    </a:cubicBezTo>
                    <a:cubicBezTo>
                      <a:pt x="41197" y="50416"/>
                      <a:pt x="41497" y="52684"/>
                      <a:pt x="41731" y="54919"/>
                    </a:cubicBezTo>
                    <a:cubicBezTo>
                      <a:pt x="41797" y="55386"/>
                      <a:pt x="41864" y="55887"/>
                      <a:pt x="41897" y="56387"/>
                    </a:cubicBezTo>
                    <a:cubicBezTo>
                      <a:pt x="42164" y="56420"/>
                      <a:pt x="42398" y="56420"/>
                      <a:pt x="42631" y="56420"/>
                    </a:cubicBezTo>
                    <a:cubicBezTo>
                      <a:pt x="42698" y="55553"/>
                      <a:pt x="42698" y="54719"/>
                      <a:pt x="42665" y="53852"/>
                    </a:cubicBezTo>
                    <a:cubicBezTo>
                      <a:pt x="42565" y="50950"/>
                      <a:pt x="42264" y="48014"/>
                      <a:pt x="41531" y="45212"/>
                    </a:cubicBezTo>
                    <a:cubicBezTo>
                      <a:pt x="41509" y="45147"/>
                      <a:pt x="41572" y="45096"/>
                      <a:pt x="41628" y="45096"/>
                    </a:cubicBezTo>
                    <a:cubicBezTo>
                      <a:pt x="41658" y="45096"/>
                      <a:pt x="41686" y="45111"/>
                      <a:pt x="41697" y="45146"/>
                    </a:cubicBezTo>
                    <a:cubicBezTo>
                      <a:pt x="42798" y="48048"/>
                      <a:pt x="43298" y="51017"/>
                      <a:pt x="43499" y="54119"/>
                    </a:cubicBezTo>
                    <a:cubicBezTo>
                      <a:pt x="43565" y="54886"/>
                      <a:pt x="43632" y="55687"/>
                      <a:pt x="43665" y="56487"/>
                    </a:cubicBezTo>
                    <a:cubicBezTo>
                      <a:pt x="44966" y="56554"/>
                      <a:pt x="46301" y="56654"/>
                      <a:pt x="47668" y="56787"/>
                    </a:cubicBezTo>
                    <a:cubicBezTo>
                      <a:pt x="47602" y="56787"/>
                      <a:pt x="47068" y="47514"/>
                      <a:pt x="46934" y="46780"/>
                    </a:cubicBezTo>
                    <a:cubicBezTo>
                      <a:pt x="46334" y="43912"/>
                      <a:pt x="45400" y="41176"/>
                      <a:pt x="44633" y="38374"/>
                    </a:cubicBezTo>
                    <a:cubicBezTo>
                      <a:pt x="44366" y="37474"/>
                      <a:pt x="44132" y="36573"/>
                      <a:pt x="43932" y="35639"/>
                    </a:cubicBezTo>
                    <a:lnTo>
                      <a:pt x="43932" y="35639"/>
                    </a:lnTo>
                    <a:cubicBezTo>
                      <a:pt x="44199" y="36506"/>
                      <a:pt x="44499" y="37407"/>
                      <a:pt x="44800" y="38274"/>
                    </a:cubicBezTo>
                    <a:cubicBezTo>
                      <a:pt x="45066" y="38975"/>
                      <a:pt x="45333" y="39675"/>
                      <a:pt x="45600" y="40409"/>
                    </a:cubicBezTo>
                    <a:cubicBezTo>
                      <a:pt x="46668" y="43144"/>
                      <a:pt x="47702" y="46180"/>
                      <a:pt x="49536" y="48448"/>
                    </a:cubicBezTo>
                    <a:lnTo>
                      <a:pt x="49570" y="48448"/>
                    </a:lnTo>
                    <a:cubicBezTo>
                      <a:pt x="49069" y="45346"/>
                      <a:pt x="47702" y="42377"/>
                      <a:pt x="46801" y="39342"/>
                    </a:cubicBezTo>
                    <a:cubicBezTo>
                      <a:pt x="46601" y="38674"/>
                      <a:pt x="46401" y="37974"/>
                      <a:pt x="46234" y="37273"/>
                    </a:cubicBezTo>
                    <a:cubicBezTo>
                      <a:pt x="45600" y="35005"/>
                      <a:pt x="45033" y="32737"/>
                      <a:pt x="44533" y="30469"/>
                    </a:cubicBezTo>
                    <a:cubicBezTo>
                      <a:pt x="44533" y="30435"/>
                      <a:pt x="44566" y="30402"/>
                      <a:pt x="44599" y="30402"/>
                    </a:cubicBezTo>
                    <a:cubicBezTo>
                      <a:pt x="45800" y="28834"/>
                      <a:pt x="46267" y="26733"/>
                      <a:pt x="45900" y="24664"/>
                    </a:cubicBezTo>
                    <a:cubicBezTo>
                      <a:pt x="45667" y="23397"/>
                      <a:pt x="45066" y="22029"/>
                      <a:pt x="43932" y="21195"/>
                    </a:cubicBezTo>
                    <a:cubicBezTo>
                      <a:pt x="43599" y="20928"/>
                      <a:pt x="43232" y="20762"/>
                      <a:pt x="42865" y="20628"/>
                    </a:cubicBezTo>
                    <a:cubicBezTo>
                      <a:pt x="42298" y="10955"/>
                      <a:pt x="38695" y="3249"/>
                      <a:pt x="29655" y="614"/>
                    </a:cubicBezTo>
                    <a:cubicBezTo>
                      <a:pt x="28057" y="152"/>
                      <a:pt x="26414" y="1"/>
                      <a:pt x="2476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w="228600" cap="flat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dist="47625" dir="2400000" algn="bl" rotWithShape="0">
                  <a:schemeClr val="dk1">
                    <a:alpha val="19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204" name="Google Shape;1204;p35"/>
              <p:cNvGrpSpPr/>
              <p:nvPr/>
            </p:nvGrpSpPr>
            <p:grpSpPr>
              <a:xfrm rot="716571">
                <a:off x="7172711" y="2973841"/>
                <a:ext cx="1127540" cy="1379531"/>
                <a:chOff x="831475" y="3598725"/>
                <a:chExt cx="1262600" cy="1544775"/>
              </a:xfrm>
            </p:grpSpPr>
            <p:sp>
              <p:nvSpPr>
                <p:cNvPr id="1205" name="Google Shape;1205;p35"/>
                <p:cNvSpPr/>
                <p:nvPr/>
              </p:nvSpPr>
              <p:spPr>
                <a:xfrm>
                  <a:off x="831475" y="3598725"/>
                  <a:ext cx="1262600" cy="1544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504" h="61791" extrusionOk="0">
                      <a:moveTo>
                        <a:pt x="25698" y="1"/>
                      </a:moveTo>
                      <a:cubicBezTo>
                        <a:pt x="24492" y="1"/>
                        <a:pt x="23281" y="82"/>
                        <a:pt x="22083" y="180"/>
                      </a:cubicBezTo>
                      <a:cubicBezTo>
                        <a:pt x="18381" y="480"/>
                        <a:pt x="14645" y="1114"/>
                        <a:pt x="11342" y="2949"/>
                      </a:cubicBezTo>
                      <a:cubicBezTo>
                        <a:pt x="6005" y="5918"/>
                        <a:pt x="1" y="11055"/>
                        <a:pt x="3837" y="31136"/>
                      </a:cubicBezTo>
                      <a:cubicBezTo>
                        <a:pt x="4537" y="34838"/>
                        <a:pt x="5505" y="38574"/>
                        <a:pt x="5905" y="42344"/>
                      </a:cubicBezTo>
                      <a:cubicBezTo>
                        <a:pt x="5972" y="42777"/>
                        <a:pt x="6005" y="43211"/>
                        <a:pt x="6039" y="43645"/>
                      </a:cubicBezTo>
                      <a:cubicBezTo>
                        <a:pt x="6405" y="48048"/>
                        <a:pt x="6372" y="52418"/>
                        <a:pt x="6706" y="56821"/>
                      </a:cubicBezTo>
                      <a:cubicBezTo>
                        <a:pt x="6706" y="56871"/>
                        <a:pt x="6747" y="56896"/>
                        <a:pt x="6789" y="56896"/>
                      </a:cubicBezTo>
                      <a:cubicBezTo>
                        <a:pt x="6831" y="56896"/>
                        <a:pt x="6872" y="56871"/>
                        <a:pt x="6872" y="56821"/>
                      </a:cubicBezTo>
                      <a:cubicBezTo>
                        <a:pt x="7139" y="54319"/>
                        <a:pt x="7306" y="51717"/>
                        <a:pt x="7406" y="49115"/>
                      </a:cubicBezTo>
                      <a:cubicBezTo>
                        <a:pt x="7473" y="49882"/>
                        <a:pt x="7573" y="50650"/>
                        <a:pt x="7740" y="51417"/>
                      </a:cubicBezTo>
                      <a:cubicBezTo>
                        <a:pt x="8173" y="53485"/>
                        <a:pt x="8407" y="55486"/>
                        <a:pt x="8807" y="57555"/>
                      </a:cubicBezTo>
                      <a:cubicBezTo>
                        <a:pt x="9007" y="58655"/>
                        <a:pt x="9107" y="60890"/>
                        <a:pt x="9908" y="61791"/>
                      </a:cubicBezTo>
                      <a:cubicBezTo>
                        <a:pt x="12110" y="60890"/>
                        <a:pt x="14278" y="60123"/>
                        <a:pt x="16479" y="59489"/>
                      </a:cubicBezTo>
                      <a:cubicBezTo>
                        <a:pt x="15946" y="55787"/>
                        <a:pt x="15912" y="52117"/>
                        <a:pt x="14745" y="48515"/>
                      </a:cubicBezTo>
                      <a:cubicBezTo>
                        <a:pt x="14723" y="48450"/>
                        <a:pt x="14772" y="48399"/>
                        <a:pt x="14827" y="48399"/>
                      </a:cubicBezTo>
                      <a:cubicBezTo>
                        <a:pt x="14857" y="48399"/>
                        <a:pt x="14888" y="48413"/>
                        <a:pt x="14912" y="48448"/>
                      </a:cubicBezTo>
                      <a:cubicBezTo>
                        <a:pt x="16279" y="51917"/>
                        <a:pt x="16646" y="55587"/>
                        <a:pt x="17347" y="59222"/>
                      </a:cubicBezTo>
                      <a:cubicBezTo>
                        <a:pt x="17980" y="59056"/>
                        <a:pt x="18581" y="58889"/>
                        <a:pt x="19215" y="58722"/>
                      </a:cubicBezTo>
                      <a:cubicBezTo>
                        <a:pt x="18981" y="57721"/>
                        <a:pt x="18681" y="56721"/>
                        <a:pt x="18514" y="55687"/>
                      </a:cubicBezTo>
                      <a:cubicBezTo>
                        <a:pt x="18492" y="55598"/>
                        <a:pt x="18559" y="55538"/>
                        <a:pt x="18635" y="55538"/>
                      </a:cubicBezTo>
                      <a:cubicBezTo>
                        <a:pt x="18673" y="55538"/>
                        <a:pt x="18714" y="55553"/>
                        <a:pt x="18748" y="55587"/>
                      </a:cubicBezTo>
                      <a:cubicBezTo>
                        <a:pt x="19348" y="56420"/>
                        <a:pt x="19648" y="57488"/>
                        <a:pt x="19948" y="58555"/>
                      </a:cubicBezTo>
                      <a:cubicBezTo>
                        <a:pt x="24785" y="57321"/>
                        <a:pt x="29755" y="56621"/>
                        <a:pt x="34993" y="56420"/>
                      </a:cubicBezTo>
                      <a:cubicBezTo>
                        <a:pt x="34859" y="55286"/>
                        <a:pt x="34759" y="54152"/>
                        <a:pt x="34692" y="53118"/>
                      </a:cubicBezTo>
                      <a:cubicBezTo>
                        <a:pt x="34674" y="52971"/>
                        <a:pt x="34756" y="52895"/>
                        <a:pt x="34846" y="52895"/>
                      </a:cubicBezTo>
                      <a:cubicBezTo>
                        <a:pt x="34918" y="52895"/>
                        <a:pt x="34996" y="52946"/>
                        <a:pt x="35026" y="53051"/>
                      </a:cubicBezTo>
                      <a:cubicBezTo>
                        <a:pt x="35293" y="54119"/>
                        <a:pt x="35593" y="55220"/>
                        <a:pt x="35893" y="56354"/>
                      </a:cubicBezTo>
                      <a:cubicBezTo>
                        <a:pt x="36894" y="56320"/>
                        <a:pt x="37903" y="56304"/>
                        <a:pt x="38920" y="56304"/>
                      </a:cubicBezTo>
                      <a:cubicBezTo>
                        <a:pt x="39938" y="56304"/>
                        <a:pt x="40963" y="56320"/>
                        <a:pt x="41998" y="56354"/>
                      </a:cubicBezTo>
                      <a:cubicBezTo>
                        <a:pt x="41998" y="55653"/>
                        <a:pt x="41998" y="54953"/>
                        <a:pt x="41931" y="54219"/>
                      </a:cubicBezTo>
                      <a:cubicBezTo>
                        <a:pt x="41764" y="52251"/>
                        <a:pt x="41364" y="50283"/>
                        <a:pt x="41330" y="48281"/>
                      </a:cubicBezTo>
                      <a:cubicBezTo>
                        <a:pt x="41330" y="48223"/>
                        <a:pt x="41387" y="48188"/>
                        <a:pt x="41440" y="48188"/>
                      </a:cubicBezTo>
                      <a:cubicBezTo>
                        <a:pt x="41479" y="48188"/>
                        <a:pt x="41517" y="48206"/>
                        <a:pt x="41531" y="48248"/>
                      </a:cubicBezTo>
                      <a:cubicBezTo>
                        <a:pt x="42131" y="50416"/>
                        <a:pt x="42431" y="52718"/>
                        <a:pt x="42698" y="54919"/>
                      </a:cubicBezTo>
                      <a:cubicBezTo>
                        <a:pt x="42731" y="55386"/>
                        <a:pt x="42798" y="55887"/>
                        <a:pt x="42831" y="56387"/>
                      </a:cubicBezTo>
                      <a:cubicBezTo>
                        <a:pt x="43098" y="56420"/>
                        <a:pt x="43332" y="56420"/>
                        <a:pt x="43599" y="56420"/>
                      </a:cubicBezTo>
                      <a:cubicBezTo>
                        <a:pt x="43632" y="55587"/>
                        <a:pt x="43632" y="54719"/>
                        <a:pt x="43599" y="53852"/>
                      </a:cubicBezTo>
                      <a:cubicBezTo>
                        <a:pt x="43532" y="50950"/>
                        <a:pt x="43232" y="48014"/>
                        <a:pt x="42465" y="45212"/>
                      </a:cubicBezTo>
                      <a:cubicBezTo>
                        <a:pt x="42443" y="45148"/>
                        <a:pt x="42505" y="45111"/>
                        <a:pt x="42560" y="45111"/>
                      </a:cubicBezTo>
                      <a:cubicBezTo>
                        <a:pt x="42591" y="45111"/>
                        <a:pt x="42619" y="45122"/>
                        <a:pt x="42631" y="45146"/>
                      </a:cubicBezTo>
                      <a:cubicBezTo>
                        <a:pt x="43732" y="48048"/>
                        <a:pt x="44232" y="51017"/>
                        <a:pt x="44466" y="54119"/>
                      </a:cubicBezTo>
                      <a:cubicBezTo>
                        <a:pt x="44499" y="54886"/>
                        <a:pt x="44566" y="55687"/>
                        <a:pt x="44599" y="56487"/>
                      </a:cubicBezTo>
                      <a:cubicBezTo>
                        <a:pt x="45900" y="56554"/>
                        <a:pt x="47235" y="56654"/>
                        <a:pt x="48602" y="56787"/>
                      </a:cubicBezTo>
                      <a:cubicBezTo>
                        <a:pt x="48536" y="56787"/>
                        <a:pt x="48002" y="47547"/>
                        <a:pt x="47868" y="46780"/>
                      </a:cubicBezTo>
                      <a:cubicBezTo>
                        <a:pt x="47268" y="43912"/>
                        <a:pt x="46334" y="41176"/>
                        <a:pt x="45567" y="38374"/>
                      </a:cubicBezTo>
                      <a:cubicBezTo>
                        <a:pt x="45300" y="37474"/>
                        <a:pt x="45066" y="36573"/>
                        <a:pt x="44866" y="35639"/>
                      </a:cubicBezTo>
                      <a:lnTo>
                        <a:pt x="44866" y="35639"/>
                      </a:lnTo>
                      <a:cubicBezTo>
                        <a:pt x="45166" y="36540"/>
                        <a:pt x="45433" y="37407"/>
                        <a:pt x="45734" y="38274"/>
                      </a:cubicBezTo>
                      <a:cubicBezTo>
                        <a:pt x="46000" y="38975"/>
                        <a:pt x="46267" y="39709"/>
                        <a:pt x="46534" y="40409"/>
                      </a:cubicBezTo>
                      <a:cubicBezTo>
                        <a:pt x="47602" y="43144"/>
                        <a:pt x="48636" y="46180"/>
                        <a:pt x="50470" y="48448"/>
                      </a:cubicBezTo>
                      <a:cubicBezTo>
                        <a:pt x="50470" y="48459"/>
                        <a:pt x="50474" y="48463"/>
                        <a:pt x="50479" y="48463"/>
                      </a:cubicBezTo>
                      <a:cubicBezTo>
                        <a:pt x="50489" y="48463"/>
                        <a:pt x="50504" y="48448"/>
                        <a:pt x="50504" y="48448"/>
                      </a:cubicBezTo>
                      <a:cubicBezTo>
                        <a:pt x="50003" y="45346"/>
                        <a:pt x="48636" y="42377"/>
                        <a:pt x="47735" y="39342"/>
                      </a:cubicBezTo>
                      <a:cubicBezTo>
                        <a:pt x="47535" y="38674"/>
                        <a:pt x="47335" y="37974"/>
                        <a:pt x="47168" y="37273"/>
                      </a:cubicBezTo>
                      <a:cubicBezTo>
                        <a:pt x="46434" y="34605"/>
                        <a:pt x="45767" y="31903"/>
                        <a:pt x="45166" y="29201"/>
                      </a:cubicBezTo>
                      <a:cubicBezTo>
                        <a:pt x="44599" y="26532"/>
                        <a:pt x="44232" y="23864"/>
                        <a:pt x="43832" y="21162"/>
                      </a:cubicBezTo>
                      <a:cubicBezTo>
                        <a:pt x="43799" y="21095"/>
                        <a:pt x="43799" y="21028"/>
                        <a:pt x="43799" y="20962"/>
                      </a:cubicBezTo>
                      <a:cubicBezTo>
                        <a:pt x="43332" y="11155"/>
                        <a:pt x="39763" y="3282"/>
                        <a:pt x="30589" y="614"/>
                      </a:cubicBezTo>
                      <a:cubicBezTo>
                        <a:pt x="28991" y="152"/>
                        <a:pt x="27348" y="1"/>
                        <a:pt x="25698" y="1"/>
                      </a:cubicBezTo>
                      <a:close/>
                    </a:path>
                  </a:pathLst>
                </a:custGeom>
                <a:solidFill>
                  <a:srgbClr val="33416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6" name="Google Shape;1206;p35"/>
                <p:cNvSpPr/>
                <p:nvPr/>
              </p:nvSpPr>
              <p:spPr>
                <a:xfrm>
                  <a:off x="979100" y="4558075"/>
                  <a:ext cx="1067450" cy="585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698" h="23417" extrusionOk="0">
                      <a:moveTo>
                        <a:pt x="39662" y="0"/>
                      </a:moveTo>
                      <a:cubicBezTo>
                        <a:pt x="33424" y="4170"/>
                        <a:pt x="26085" y="6638"/>
                        <a:pt x="18613" y="7105"/>
                      </a:cubicBezTo>
                      <a:cubicBezTo>
                        <a:pt x="17805" y="7152"/>
                        <a:pt x="16997" y="7175"/>
                        <a:pt x="16189" y="7175"/>
                      </a:cubicBezTo>
                      <a:cubicBezTo>
                        <a:pt x="13496" y="7175"/>
                        <a:pt x="10808" y="6918"/>
                        <a:pt x="8139" y="6405"/>
                      </a:cubicBezTo>
                      <a:cubicBezTo>
                        <a:pt x="5371" y="5871"/>
                        <a:pt x="2635" y="5037"/>
                        <a:pt x="0" y="3970"/>
                      </a:cubicBezTo>
                      <a:lnTo>
                        <a:pt x="0" y="3970"/>
                      </a:lnTo>
                      <a:cubicBezTo>
                        <a:pt x="67" y="4403"/>
                        <a:pt x="100" y="4837"/>
                        <a:pt x="134" y="5271"/>
                      </a:cubicBezTo>
                      <a:cubicBezTo>
                        <a:pt x="500" y="9674"/>
                        <a:pt x="467" y="14044"/>
                        <a:pt x="801" y="18447"/>
                      </a:cubicBezTo>
                      <a:cubicBezTo>
                        <a:pt x="801" y="18492"/>
                        <a:pt x="835" y="18510"/>
                        <a:pt x="872" y="18510"/>
                      </a:cubicBezTo>
                      <a:cubicBezTo>
                        <a:pt x="917" y="18510"/>
                        <a:pt x="967" y="18483"/>
                        <a:pt x="967" y="18447"/>
                      </a:cubicBezTo>
                      <a:cubicBezTo>
                        <a:pt x="1234" y="15945"/>
                        <a:pt x="1401" y="13343"/>
                        <a:pt x="1501" y="10708"/>
                      </a:cubicBezTo>
                      <a:cubicBezTo>
                        <a:pt x="1568" y="11508"/>
                        <a:pt x="1668" y="12276"/>
                        <a:pt x="1835" y="13043"/>
                      </a:cubicBezTo>
                      <a:cubicBezTo>
                        <a:pt x="2268" y="15111"/>
                        <a:pt x="2502" y="17079"/>
                        <a:pt x="2902" y="19147"/>
                      </a:cubicBezTo>
                      <a:cubicBezTo>
                        <a:pt x="3102" y="20281"/>
                        <a:pt x="3202" y="22516"/>
                        <a:pt x="4003" y="23417"/>
                      </a:cubicBezTo>
                      <a:cubicBezTo>
                        <a:pt x="6205" y="22516"/>
                        <a:pt x="8373" y="21749"/>
                        <a:pt x="10574" y="21115"/>
                      </a:cubicBezTo>
                      <a:cubicBezTo>
                        <a:pt x="10041" y="17413"/>
                        <a:pt x="10007" y="13743"/>
                        <a:pt x="8840" y="10141"/>
                      </a:cubicBezTo>
                      <a:cubicBezTo>
                        <a:pt x="8818" y="10076"/>
                        <a:pt x="8867" y="10025"/>
                        <a:pt x="8922" y="10025"/>
                      </a:cubicBezTo>
                      <a:cubicBezTo>
                        <a:pt x="8952" y="10025"/>
                        <a:pt x="8983" y="10039"/>
                        <a:pt x="9007" y="10074"/>
                      </a:cubicBezTo>
                      <a:cubicBezTo>
                        <a:pt x="10374" y="13543"/>
                        <a:pt x="10741" y="17213"/>
                        <a:pt x="11442" y="20848"/>
                      </a:cubicBezTo>
                      <a:cubicBezTo>
                        <a:pt x="12075" y="20682"/>
                        <a:pt x="12676" y="20515"/>
                        <a:pt x="13310" y="20348"/>
                      </a:cubicBezTo>
                      <a:cubicBezTo>
                        <a:pt x="13076" y="19347"/>
                        <a:pt x="12776" y="18347"/>
                        <a:pt x="12609" y="17313"/>
                      </a:cubicBezTo>
                      <a:cubicBezTo>
                        <a:pt x="12587" y="17224"/>
                        <a:pt x="12654" y="17164"/>
                        <a:pt x="12730" y="17164"/>
                      </a:cubicBezTo>
                      <a:cubicBezTo>
                        <a:pt x="12768" y="17164"/>
                        <a:pt x="12809" y="17179"/>
                        <a:pt x="12843" y="17213"/>
                      </a:cubicBezTo>
                      <a:cubicBezTo>
                        <a:pt x="13443" y="18046"/>
                        <a:pt x="13743" y="19114"/>
                        <a:pt x="14043" y="20148"/>
                      </a:cubicBezTo>
                      <a:cubicBezTo>
                        <a:pt x="18880" y="18947"/>
                        <a:pt x="23850" y="18247"/>
                        <a:pt x="29088" y="18013"/>
                      </a:cubicBezTo>
                      <a:cubicBezTo>
                        <a:pt x="28954" y="16912"/>
                        <a:pt x="28854" y="15778"/>
                        <a:pt x="28787" y="14744"/>
                      </a:cubicBezTo>
                      <a:cubicBezTo>
                        <a:pt x="28769" y="14597"/>
                        <a:pt x="28851" y="14521"/>
                        <a:pt x="28941" y="14521"/>
                      </a:cubicBezTo>
                      <a:cubicBezTo>
                        <a:pt x="29013" y="14521"/>
                        <a:pt x="29091" y="14572"/>
                        <a:pt x="29121" y="14677"/>
                      </a:cubicBezTo>
                      <a:cubicBezTo>
                        <a:pt x="29388" y="15745"/>
                        <a:pt x="29688" y="16846"/>
                        <a:pt x="29988" y="17980"/>
                      </a:cubicBezTo>
                      <a:cubicBezTo>
                        <a:pt x="30989" y="17946"/>
                        <a:pt x="31998" y="17930"/>
                        <a:pt x="33015" y="17930"/>
                      </a:cubicBezTo>
                      <a:cubicBezTo>
                        <a:pt x="34033" y="17930"/>
                        <a:pt x="35058" y="17946"/>
                        <a:pt x="36093" y="17980"/>
                      </a:cubicBezTo>
                      <a:cubicBezTo>
                        <a:pt x="36093" y="17279"/>
                        <a:pt x="36093" y="16579"/>
                        <a:pt x="36026" y="15845"/>
                      </a:cubicBezTo>
                      <a:cubicBezTo>
                        <a:pt x="35859" y="13877"/>
                        <a:pt x="35459" y="11909"/>
                        <a:pt x="35425" y="9907"/>
                      </a:cubicBezTo>
                      <a:cubicBezTo>
                        <a:pt x="35425" y="9849"/>
                        <a:pt x="35482" y="9814"/>
                        <a:pt x="35535" y="9814"/>
                      </a:cubicBezTo>
                      <a:cubicBezTo>
                        <a:pt x="35574" y="9814"/>
                        <a:pt x="35612" y="9832"/>
                        <a:pt x="35626" y="9874"/>
                      </a:cubicBezTo>
                      <a:cubicBezTo>
                        <a:pt x="36226" y="12042"/>
                        <a:pt x="36526" y="14344"/>
                        <a:pt x="36793" y="16545"/>
                      </a:cubicBezTo>
                      <a:cubicBezTo>
                        <a:pt x="36826" y="17012"/>
                        <a:pt x="36893" y="17513"/>
                        <a:pt x="36926" y="18013"/>
                      </a:cubicBezTo>
                      <a:cubicBezTo>
                        <a:pt x="37193" y="18046"/>
                        <a:pt x="37427" y="18046"/>
                        <a:pt x="37694" y="18046"/>
                      </a:cubicBezTo>
                      <a:cubicBezTo>
                        <a:pt x="37727" y="17213"/>
                        <a:pt x="37727" y="16345"/>
                        <a:pt x="37694" y="15478"/>
                      </a:cubicBezTo>
                      <a:cubicBezTo>
                        <a:pt x="37627" y="12576"/>
                        <a:pt x="37327" y="9640"/>
                        <a:pt x="36560" y="6838"/>
                      </a:cubicBezTo>
                      <a:cubicBezTo>
                        <a:pt x="36538" y="6774"/>
                        <a:pt x="36600" y="6737"/>
                        <a:pt x="36655" y="6737"/>
                      </a:cubicBezTo>
                      <a:cubicBezTo>
                        <a:pt x="36686" y="6737"/>
                        <a:pt x="36714" y="6748"/>
                        <a:pt x="36726" y="6772"/>
                      </a:cubicBezTo>
                      <a:cubicBezTo>
                        <a:pt x="37827" y="9674"/>
                        <a:pt x="38327" y="12643"/>
                        <a:pt x="38561" y="15745"/>
                      </a:cubicBezTo>
                      <a:cubicBezTo>
                        <a:pt x="38594" y="16512"/>
                        <a:pt x="38661" y="17313"/>
                        <a:pt x="38694" y="18113"/>
                      </a:cubicBezTo>
                      <a:cubicBezTo>
                        <a:pt x="39995" y="18180"/>
                        <a:pt x="41330" y="18280"/>
                        <a:pt x="42697" y="18413"/>
                      </a:cubicBezTo>
                      <a:cubicBezTo>
                        <a:pt x="42631" y="18413"/>
                        <a:pt x="42097" y="9173"/>
                        <a:pt x="41963" y="8406"/>
                      </a:cubicBezTo>
                      <a:cubicBezTo>
                        <a:pt x="41363" y="5538"/>
                        <a:pt x="40429" y="2802"/>
                        <a:pt x="39662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7" name="Google Shape;1207;p35"/>
                <p:cNvSpPr/>
                <p:nvPr/>
              </p:nvSpPr>
              <p:spPr>
                <a:xfrm>
                  <a:off x="1974800" y="4530550"/>
                  <a:ext cx="119275" cy="279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71" h="11190" extrusionOk="0">
                      <a:moveTo>
                        <a:pt x="1435" y="0"/>
                      </a:moveTo>
                      <a:cubicBezTo>
                        <a:pt x="968" y="334"/>
                        <a:pt x="501" y="668"/>
                        <a:pt x="1" y="1001"/>
                      </a:cubicBezTo>
                      <a:cubicBezTo>
                        <a:pt x="267" y="1702"/>
                        <a:pt x="534" y="2436"/>
                        <a:pt x="801" y="3136"/>
                      </a:cubicBezTo>
                      <a:cubicBezTo>
                        <a:pt x="1869" y="5871"/>
                        <a:pt x="2903" y="8907"/>
                        <a:pt x="4737" y="11175"/>
                      </a:cubicBezTo>
                      <a:cubicBezTo>
                        <a:pt x="4737" y="11186"/>
                        <a:pt x="4741" y="11190"/>
                        <a:pt x="4746" y="11190"/>
                      </a:cubicBezTo>
                      <a:cubicBezTo>
                        <a:pt x="4756" y="11190"/>
                        <a:pt x="4771" y="11175"/>
                        <a:pt x="4771" y="11175"/>
                      </a:cubicBezTo>
                      <a:cubicBezTo>
                        <a:pt x="4270" y="8073"/>
                        <a:pt x="2903" y="5104"/>
                        <a:pt x="2002" y="2069"/>
                      </a:cubicBezTo>
                      <a:cubicBezTo>
                        <a:pt x="1802" y="1401"/>
                        <a:pt x="1602" y="701"/>
                        <a:pt x="1435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8" name="Google Shape;1208;p35"/>
                <p:cNvSpPr/>
                <p:nvPr/>
              </p:nvSpPr>
              <p:spPr>
                <a:xfrm>
                  <a:off x="1187575" y="4277450"/>
                  <a:ext cx="550425" cy="391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017" h="15671" extrusionOk="0">
                      <a:moveTo>
                        <a:pt x="15792" y="1"/>
                      </a:moveTo>
                      <a:cubicBezTo>
                        <a:pt x="14486" y="1"/>
                        <a:pt x="13163" y="250"/>
                        <a:pt x="11876" y="518"/>
                      </a:cubicBezTo>
                      <a:cubicBezTo>
                        <a:pt x="10441" y="818"/>
                        <a:pt x="8973" y="1218"/>
                        <a:pt x="7472" y="1218"/>
                      </a:cubicBezTo>
                      <a:cubicBezTo>
                        <a:pt x="6901" y="1198"/>
                        <a:pt x="6379" y="1115"/>
                        <a:pt x="5838" y="1115"/>
                      </a:cubicBezTo>
                      <a:cubicBezTo>
                        <a:pt x="5496" y="1115"/>
                        <a:pt x="5146" y="1148"/>
                        <a:pt x="4770" y="1251"/>
                      </a:cubicBezTo>
                      <a:cubicBezTo>
                        <a:pt x="2636" y="1885"/>
                        <a:pt x="801" y="3787"/>
                        <a:pt x="401" y="5988"/>
                      </a:cubicBezTo>
                      <a:cubicBezTo>
                        <a:pt x="0" y="8256"/>
                        <a:pt x="1068" y="10625"/>
                        <a:pt x="2669" y="12293"/>
                      </a:cubicBezTo>
                      <a:cubicBezTo>
                        <a:pt x="4745" y="14469"/>
                        <a:pt x="7741" y="15670"/>
                        <a:pt x="10742" y="15670"/>
                      </a:cubicBezTo>
                      <a:cubicBezTo>
                        <a:pt x="11742" y="15670"/>
                        <a:pt x="12743" y="15537"/>
                        <a:pt x="13710" y="15261"/>
                      </a:cubicBezTo>
                      <a:cubicBezTo>
                        <a:pt x="17546" y="14161"/>
                        <a:pt x="20682" y="10858"/>
                        <a:pt x="21616" y="6956"/>
                      </a:cubicBezTo>
                      <a:cubicBezTo>
                        <a:pt x="21949" y="5688"/>
                        <a:pt x="22016" y="4254"/>
                        <a:pt x="21482" y="3053"/>
                      </a:cubicBezTo>
                      <a:cubicBezTo>
                        <a:pt x="20749" y="1418"/>
                        <a:pt x="19014" y="418"/>
                        <a:pt x="17246" y="117"/>
                      </a:cubicBezTo>
                      <a:cubicBezTo>
                        <a:pt x="16765" y="36"/>
                        <a:pt x="16280" y="1"/>
                        <a:pt x="15792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09" name="Google Shape;1209;p35"/>
                <p:cNvSpPr/>
                <p:nvPr/>
              </p:nvSpPr>
              <p:spPr>
                <a:xfrm>
                  <a:off x="1792175" y="4107900"/>
                  <a:ext cx="220175" cy="322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807" h="12898" extrusionOk="0">
                      <a:moveTo>
                        <a:pt x="3949" y="0"/>
                      </a:moveTo>
                      <a:cubicBezTo>
                        <a:pt x="3443" y="0"/>
                        <a:pt x="2955" y="97"/>
                        <a:pt x="2535" y="295"/>
                      </a:cubicBezTo>
                      <a:cubicBezTo>
                        <a:pt x="1101" y="995"/>
                        <a:pt x="567" y="2930"/>
                        <a:pt x="367" y="4397"/>
                      </a:cubicBezTo>
                      <a:cubicBezTo>
                        <a:pt x="34" y="6632"/>
                        <a:pt x="0" y="8934"/>
                        <a:pt x="100" y="11202"/>
                      </a:cubicBezTo>
                      <a:cubicBezTo>
                        <a:pt x="134" y="11803"/>
                        <a:pt x="267" y="12503"/>
                        <a:pt x="868" y="12770"/>
                      </a:cubicBezTo>
                      <a:cubicBezTo>
                        <a:pt x="1045" y="12869"/>
                        <a:pt x="1235" y="12897"/>
                        <a:pt x="1422" y="12897"/>
                      </a:cubicBezTo>
                      <a:cubicBezTo>
                        <a:pt x="1551" y="12897"/>
                        <a:pt x="1679" y="12884"/>
                        <a:pt x="1802" y="12870"/>
                      </a:cubicBezTo>
                      <a:cubicBezTo>
                        <a:pt x="3970" y="12637"/>
                        <a:pt x="5905" y="11603"/>
                        <a:pt x="7105" y="10035"/>
                      </a:cubicBezTo>
                      <a:cubicBezTo>
                        <a:pt x="8306" y="8467"/>
                        <a:pt x="8807" y="6366"/>
                        <a:pt x="8440" y="4297"/>
                      </a:cubicBezTo>
                      <a:cubicBezTo>
                        <a:pt x="8206" y="3030"/>
                        <a:pt x="7606" y="1662"/>
                        <a:pt x="6438" y="828"/>
                      </a:cubicBezTo>
                      <a:cubicBezTo>
                        <a:pt x="5724" y="282"/>
                        <a:pt x="4810" y="0"/>
                        <a:pt x="3949" y="0"/>
                      </a:cubicBezTo>
                      <a:close/>
                    </a:path>
                  </a:pathLst>
                </a:custGeom>
                <a:solidFill>
                  <a:srgbClr val="EC8D6D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0" name="Google Shape;1210;p35"/>
                <p:cNvSpPr/>
                <p:nvPr/>
              </p:nvSpPr>
              <p:spPr>
                <a:xfrm>
                  <a:off x="868175" y="4242800"/>
                  <a:ext cx="257700" cy="299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08" h="11990" extrusionOk="0">
                      <a:moveTo>
                        <a:pt x="4179" y="0"/>
                      </a:moveTo>
                      <a:cubicBezTo>
                        <a:pt x="3030" y="0"/>
                        <a:pt x="1799" y="637"/>
                        <a:pt x="1035" y="1637"/>
                      </a:cubicBezTo>
                      <a:cubicBezTo>
                        <a:pt x="167" y="2804"/>
                        <a:pt x="1" y="4272"/>
                        <a:pt x="134" y="5573"/>
                      </a:cubicBezTo>
                      <a:cubicBezTo>
                        <a:pt x="401" y="7641"/>
                        <a:pt x="1435" y="9509"/>
                        <a:pt x="3069" y="10643"/>
                      </a:cubicBezTo>
                      <a:cubicBezTo>
                        <a:pt x="4281" y="11526"/>
                        <a:pt x="5797" y="11990"/>
                        <a:pt x="7388" y="11990"/>
                      </a:cubicBezTo>
                      <a:cubicBezTo>
                        <a:pt x="7900" y="11990"/>
                        <a:pt x="8420" y="11942"/>
                        <a:pt x="8940" y="11844"/>
                      </a:cubicBezTo>
                      <a:cubicBezTo>
                        <a:pt x="9241" y="11811"/>
                        <a:pt x="9607" y="11711"/>
                        <a:pt x="9841" y="11477"/>
                      </a:cubicBezTo>
                      <a:cubicBezTo>
                        <a:pt x="10308" y="11043"/>
                        <a:pt x="10241" y="10343"/>
                        <a:pt x="10108" y="9776"/>
                      </a:cubicBezTo>
                      <a:cubicBezTo>
                        <a:pt x="9574" y="7541"/>
                        <a:pt x="8840" y="5373"/>
                        <a:pt x="7906" y="3338"/>
                      </a:cubicBezTo>
                      <a:cubicBezTo>
                        <a:pt x="7272" y="2004"/>
                        <a:pt x="6205" y="269"/>
                        <a:pt x="4637" y="36"/>
                      </a:cubicBezTo>
                      <a:cubicBezTo>
                        <a:pt x="4487" y="12"/>
                        <a:pt x="4334" y="0"/>
                        <a:pt x="4179" y="0"/>
                      </a:cubicBezTo>
                      <a:close/>
                    </a:path>
                  </a:pathLst>
                </a:custGeom>
                <a:solidFill>
                  <a:srgbClr val="EC8D6D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1" name="Google Shape;1211;p35"/>
                <p:cNvSpPr/>
                <p:nvPr/>
              </p:nvSpPr>
              <p:spPr>
                <a:xfrm>
                  <a:off x="971575" y="3693275"/>
                  <a:ext cx="897350" cy="913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894" h="36527" extrusionOk="0">
                      <a:moveTo>
                        <a:pt x="22554" y="1"/>
                      </a:moveTo>
                      <a:cubicBezTo>
                        <a:pt x="22531" y="1"/>
                        <a:pt x="22507" y="1"/>
                        <a:pt x="22484" y="1"/>
                      </a:cubicBezTo>
                      <a:cubicBezTo>
                        <a:pt x="17647" y="34"/>
                        <a:pt x="12977" y="701"/>
                        <a:pt x="8340" y="2069"/>
                      </a:cubicBezTo>
                      <a:cubicBezTo>
                        <a:pt x="3270" y="3570"/>
                        <a:pt x="1" y="8407"/>
                        <a:pt x="435" y="13644"/>
                      </a:cubicBezTo>
                      <a:cubicBezTo>
                        <a:pt x="835" y="18381"/>
                        <a:pt x="1535" y="23051"/>
                        <a:pt x="2503" y="27687"/>
                      </a:cubicBezTo>
                      <a:cubicBezTo>
                        <a:pt x="3570" y="32858"/>
                        <a:pt x="8140" y="36527"/>
                        <a:pt x="13377" y="36527"/>
                      </a:cubicBezTo>
                      <a:cubicBezTo>
                        <a:pt x="18214" y="36494"/>
                        <a:pt x="22917" y="35793"/>
                        <a:pt x="27554" y="34425"/>
                      </a:cubicBezTo>
                      <a:cubicBezTo>
                        <a:pt x="32591" y="32958"/>
                        <a:pt x="35893" y="28121"/>
                        <a:pt x="35460" y="22851"/>
                      </a:cubicBezTo>
                      <a:cubicBezTo>
                        <a:pt x="35059" y="18147"/>
                        <a:pt x="34359" y="13444"/>
                        <a:pt x="33391" y="8807"/>
                      </a:cubicBezTo>
                      <a:cubicBezTo>
                        <a:pt x="32296" y="3693"/>
                        <a:pt x="27795" y="1"/>
                        <a:pt x="22554" y="1"/>
                      </a:cubicBezTo>
                      <a:close/>
                    </a:path>
                  </a:pathLst>
                </a:custGeom>
                <a:solidFill>
                  <a:srgbClr val="EC8D6D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2" name="Google Shape;1212;p35"/>
                <p:cNvSpPr/>
                <p:nvPr/>
              </p:nvSpPr>
              <p:spPr>
                <a:xfrm>
                  <a:off x="1537825" y="3954050"/>
                  <a:ext cx="214125" cy="67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65" h="2707" extrusionOk="0">
                      <a:moveTo>
                        <a:pt x="4812" y="1"/>
                      </a:moveTo>
                      <a:cubicBezTo>
                        <a:pt x="3192" y="1"/>
                        <a:pt x="1520" y="584"/>
                        <a:pt x="201" y="1812"/>
                      </a:cubicBezTo>
                      <a:cubicBezTo>
                        <a:pt x="67" y="1912"/>
                        <a:pt x="0" y="2145"/>
                        <a:pt x="34" y="2312"/>
                      </a:cubicBezTo>
                      <a:cubicBezTo>
                        <a:pt x="67" y="2479"/>
                        <a:pt x="100" y="2512"/>
                        <a:pt x="234" y="2646"/>
                      </a:cubicBezTo>
                      <a:cubicBezTo>
                        <a:pt x="276" y="2688"/>
                        <a:pt x="335" y="2706"/>
                        <a:pt x="400" y="2706"/>
                      </a:cubicBezTo>
                      <a:cubicBezTo>
                        <a:pt x="490" y="2706"/>
                        <a:pt x="590" y="2671"/>
                        <a:pt x="668" y="2612"/>
                      </a:cubicBezTo>
                      <a:cubicBezTo>
                        <a:pt x="2533" y="1597"/>
                        <a:pt x="4298" y="983"/>
                        <a:pt x="6117" y="983"/>
                      </a:cubicBezTo>
                      <a:cubicBezTo>
                        <a:pt x="6867" y="983"/>
                        <a:pt x="7627" y="1087"/>
                        <a:pt x="8406" y="1312"/>
                      </a:cubicBezTo>
                      <a:cubicBezTo>
                        <a:pt x="8415" y="1315"/>
                        <a:pt x="8424" y="1316"/>
                        <a:pt x="8433" y="1316"/>
                      </a:cubicBezTo>
                      <a:cubicBezTo>
                        <a:pt x="8517" y="1316"/>
                        <a:pt x="8564" y="1175"/>
                        <a:pt x="8473" y="1145"/>
                      </a:cubicBezTo>
                      <a:cubicBezTo>
                        <a:pt x="7436" y="393"/>
                        <a:pt x="6141" y="1"/>
                        <a:pt x="4812" y="1"/>
                      </a:cubicBezTo>
                      <a:close/>
                    </a:path>
                  </a:pathLst>
                </a:custGeom>
                <a:solidFill>
                  <a:srgbClr val="33416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3" name="Google Shape;1213;p35"/>
                <p:cNvSpPr/>
                <p:nvPr/>
              </p:nvSpPr>
              <p:spPr>
                <a:xfrm>
                  <a:off x="1054450" y="4023725"/>
                  <a:ext cx="212375" cy="64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95" h="2579" extrusionOk="0">
                      <a:moveTo>
                        <a:pt x="5191" y="1"/>
                      </a:moveTo>
                      <a:cubicBezTo>
                        <a:pt x="3160" y="1"/>
                        <a:pt x="1240" y="907"/>
                        <a:pt x="55" y="2427"/>
                      </a:cubicBezTo>
                      <a:cubicBezTo>
                        <a:pt x="1" y="2481"/>
                        <a:pt x="56" y="2579"/>
                        <a:pt x="132" y="2579"/>
                      </a:cubicBezTo>
                      <a:cubicBezTo>
                        <a:pt x="150" y="2579"/>
                        <a:pt x="169" y="2574"/>
                        <a:pt x="188" y="2561"/>
                      </a:cubicBezTo>
                      <a:cubicBezTo>
                        <a:pt x="1657" y="1616"/>
                        <a:pt x="3205" y="1240"/>
                        <a:pt x="4874" y="1240"/>
                      </a:cubicBezTo>
                      <a:cubicBezTo>
                        <a:pt x="5858" y="1240"/>
                        <a:pt x="6884" y="1371"/>
                        <a:pt x="7961" y="1593"/>
                      </a:cubicBezTo>
                      <a:cubicBezTo>
                        <a:pt x="8016" y="1605"/>
                        <a:pt x="8075" y="1612"/>
                        <a:pt x="8132" y="1612"/>
                      </a:cubicBezTo>
                      <a:cubicBezTo>
                        <a:pt x="8246" y="1612"/>
                        <a:pt x="8350" y="1582"/>
                        <a:pt x="8394" y="1493"/>
                      </a:cubicBezTo>
                      <a:cubicBezTo>
                        <a:pt x="8494" y="1327"/>
                        <a:pt x="8494" y="1293"/>
                        <a:pt x="8494" y="1126"/>
                      </a:cubicBezTo>
                      <a:cubicBezTo>
                        <a:pt x="8461" y="960"/>
                        <a:pt x="8328" y="759"/>
                        <a:pt x="8194" y="693"/>
                      </a:cubicBezTo>
                      <a:cubicBezTo>
                        <a:pt x="7215" y="220"/>
                        <a:pt x="6190" y="1"/>
                        <a:pt x="5191" y="1"/>
                      </a:cubicBezTo>
                      <a:close/>
                    </a:path>
                  </a:pathLst>
                </a:custGeom>
                <a:solidFill>
                  <a:srgbClr val="33416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4" name="Google Shape;1214;p35"/>
                <p:cNvSpPr/>
                <p:nvPr/>
              </p:nvSpPr>
              <p:spPr>
                <a:xfrm>
                  <a:off x="1835025" y="4191750"/>
                  <a:ext cx="130625" cy="18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225" h="7205" extrusionOk="0">
                      <a:moveTo>
                        <a:pt x="3909" y="0"/>
                      </a:moveTo>
                      <a:cubicBezTo>
                        <a:pt x="3124" y="0"/>
                        <a:pt x="2435" y="655"/>
                        <a:pt x="1889" y="1310"/>
                      </a:cubicBezTo>
                      <a:cubicBezTo>
                        <a:pt x="1288" y="2011"/>
                        <a:pt x="855" y="2811"/>
                        <a:pt x="555" y="3679"/>
                      </a:cubicBezTo>
                      <a:cubicBezTo>
                        <a:pt x="421" y="4079"/>
                        <a:pt x="321" y="4446"/>
                        <a:pt x="221" y="4846"/>
                      </a:cubicBezTo>
                      <a:cubicBezTo>
                        <a:pt x="88" y="5447"/>
                        <a:pt x="21" y="6080"/>
                        <a:pt x="21" y="6714"/>
                      </a:cubicBezTo>
                      <a:cubicBezTo>
                        <a:pt x="1" y="7013"/>
                        <a:pt x="242" y="7204"/>
                        <a:pt x="447" y="7204"/>
                      </a:cubicBezTo>
                      <a:cubicBezTo>
                        <a:pt x="586" y="7204"/>
                        <a:pt x="708" y="7116"/>
                        <a:pt x="721" y="6914"/>
                      </a:cubicBezTo>
                      <a:cubicBezTo>
                        <a:pt x="721" y="5947"/>
                        <a:pt x="888" y="5046"/>
                        <a:pt x="1155" y="4212"/>
                      </a:cubicBezTo>
                      <a:cubicBezTo>
                        <a:pt x="1825" y="3799"/>
                        <a:pt x="2658" y="3420"/>
                        <a:pt x="3414" y="3420"/>
                      </a:cubicBezTo>
                      <a:cubicBezTo>
                        <a:pt x="3937" y="3420"/>
                        <a:pt x="4422" y="3601"/>
                        <a:pt x="4791" y="4079"/>
                      </a:cubicBezTo>
                      <a:cubicBezTo>
                        <a:pt x="4791" y="4079"/>
                        <a:pt x="4824" y="4079"/>
                        <a:pt x="4824" y="4046"/>
                      </a:cubicBezTo>
                      <a:cubicBezTo>
                        <a:pt x="4504" y="3047"/>
                        <a:pt x="3896" y="2719"/>
                        <a:pt x="3211" y="2719"/>
                      </a:cubicBezTo>
                      <a:cubicBezTo>
                        <a:pt x="2684" y="2719"/>
                        <a:pt x="2111" y="2913"/>
                        <a:pt x="1589" y="3145"/>
                      </a:cubicBezTo>
                      <a:lnTo>
                        <a:pt x="1622" y="3078"/>
                      </a:lnTo>
                      <a:cubicBezTo>
                        <a:pt x="2157" y="2064"/>
                        <a:pt x="3215" y="504"/>
                        <a:pt x="4475" y="504"/>
                      </a:cubicBezTo>
                      <a:cubicBezTo>
                        <a:pt x="4708" y="504"/>
                        <a:pt x="4947" y="557"/>
                        <a:pt x="5191" y="677"/>
                      </a:cubicBezTo>
                      <a:cubicBezTo>
                        <a:pt x="5225" y="677"/>
                        <a:pt x="5225" y="643"/>
                        <a:pt x="5225" y="643"/>
                      </a:cubicBezTo>
                      <a:cubicBezTo>
                        <a:pt x="4764" y="182"/>
                        <a:pt x="4323" y="0"/>
                        <a:pt x="390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5" name="Google Shape;1215;p35"/>
                <p:cNvSpPr/>
                <p:nvPr/>
              </p:nvSpPr>
              <p:spPr>
                <a:xfrm>
                  <a:off x="920725" y="4337950"/>
                  <a:ext cx="155075" cy="163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03" h="6538" extrusionOk="0">
                      <a:moveTo>
                        <a:pt x="1408" y="0"/>
                      </a:moveTo>
                      <a:cubicBezTo>
                        <a:pt x="921" y="0"/>
                        <a:pt x="438" y="237"/>
                        <a:pt x="0" y="866"/>
                      </a:cubicBezTo>
                      <a:cubicBezTo>
                        <a:pt x="0" y="900"/>
                        <a:pt x="0" y="900"/>
                        <a:pt x="33" y="900"/>
                      </a:cubicBezTo>
                      <a:cubicBezTo>
                        <a:pt x="332" y="686"/>
                        <a:pt x="645" y="596"/>
                        <a:pt x="959" y="596"/>
                      </a:cubicBezTo>
                      <a:cubicBezTo>
                        <a:pt x="2119" y="596"/>
                        <a:pt x="3306" y="1828"/>
                        <a:pt x="3936" y="2668"/>
                      </a:cubicBezTo>
                      <a:cubicBezTo>
                        <a:pt x="3936" y="2701"/>
                        <a:pt x="3970" y="2701"/>
                        <a:pt x="3970" y="2734"/>
                      </a:cubicBezTo>
                      <a:cubicBezTo>
                        <a:pt x="3569" y="2639"/>
                        <a:pt x="3148" y="2564"/>
                        <a:pt x="2751" y="2564"/>
                      </a:cubicBezTo>
                      <a:cubicBezTo>
                        <a:pt x="1894" y="2564"/>
                        <a:pt x="1150" y="2914"/>
                        <a:pt x="967" y="4169"/>
                      </a:cubicBezTo>
                      <a:cubicBezTo>
                        <a:pt x="945" y="4169"/>
                        <a:pt x="953" y="4183"/>
                        <a:pt x="970" y="4183"/>
                      </a:cubicBezTo>
                      <a:cubicBezTo>
                        <a:pt x="979" y="4183"/>
                        <a:pt x="990" y="4180"/>
                        <a:pt x="1001" y="4169"/>
                      </a:cubicBezTo>
                      <a:cubicBezTo>
                        <a:pt x="1347" y="3510"/>
                        <a:pt x="1973" y="3284"/>
                        <a:pt x="2668" y="3284"/>
                      </a:cubicBezTo>
                      <a:cubicBezTo>
                        <a:pt x="3310" y="3284"/>
                        <a:pt x="4010" y="3477"/>
                        <a:pt x="4603" y="3702"/>
                      </a:cubicBezTo>
                      <a:cubicBezTo>
                        <a:pt x="5004" y="4469"/>
                        <a:pt x="5304" y="5369"/>
                        <a:pt x="5471" y="6303"/>
                      </a:cubicBezTo>
                      <a:cubicBezTo>
                        <a:pt x="5506" y="6468"/>
                        <a:pt x="5612" y="6538"/>
                        <a:pt x="5730" y="6538"/>
                      </a:cubicBezTo>
                      <a:cubicBezTo>
                        <a:pt x="5946" y="6538"/>
                        <a:pt x="6203" y="6305"/>
                        <a:pt x="6138" y="6003"/>
                      </a:cubicBezTo>
                      <a:cubicBezTo>
                        <a:pt x="6004" y="5369"/>
                        <a:pt x="5838" y="4769"/>
                        <a:pt x="5604" y="4202"/>
                      </a:cubicBezTo>
                      <a:cubicBezTo>
                        <a:pt x="5471" y="3802"/>
                        <a:pt x="5304" y="3435"/>
                        <a:pt x="5104" y="3101"/>
                      </a:cubicBezTo>
                      <a:cubicBezTo>
                        <a:pt x="4637" y="2301"/>
                        <a:pt x="4070" y="1567"/>
                        <a:pt x="3403" y="1000"/>
                      </a:cubicBezTo>
                      <a:cubicBezTo>
                        <a:pt x="2812" y="488"/>
                        <a:pt x="2106" y="0"/>
                        <a:pt x="1408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6" name="Google Shape;1216;p35"/>
                <p:cNvSpPr/>
                <p:nvPr/>
              </p:nvSpPr>
              <p:spPr>
                <a:xfrm>
                  <a:off x="932400" y="3627150"/>
                  <a:ext cx="926500" cy="625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060" h="25029" extrusionOk="0">
                      <a:moveTo>
                        <a:pt x="22165" y="1"/>
                      </a:moveTo>
                      <a:cubicBezTo>
                        <a:pt x="20678" y="1"/>
                        <a:pt x="19179" y="157"/>
                        <a:pt x="17679" y="344"/>
                      </a:cubicBezTo>
                      <a:cubicBezTo>
                        <a:pt x="14244" y="778"/>
                        <a:pt x="10774" y="1478"/>
                        <a:pt x="7706" y="3180"/>
                      </a:cubicBezTo>
                      <a:cubicBezTo>
                        <a:pt x="4170" y="5148"/>
                        <a:pt x="1068" y="8950"/>
                        <a:pt x="267" y="13087"/>
                      </a:cubicBezTo>
                      <a:cubicBezTo>
                        <a:pt x="167" y="13620"/>
                        <a:pt x="100" y="14121"/>
                        <a:pt x="67" y="14654"/>
                      </a:cubicBezTo>
                      <a:cubicBezTo>
                        <a:pt x="0" y="15288"/>
                        <a:pt x="0" y="15955"/>
                        <a:pt x="33" y="16589"/>
                      </a:cubicBezTo>
                      <a:cubicBezTo>
                        <a:pt x="100" y="17690"/>
                        <a:pt x="267" y="18757"/>
                        <a:pt x="534" y="19791"/>
                      </a:cubicBezTo>
                      <a:cubicBezTo>
                        <a:pt x="1034" y="21693"/>
                        <a:pt x="1635" y="23627"/>
                        <a:pt x="3069" y="25028"/>
                      </a:cubicBezTo>
                      <a:cubicBezTo>
                        <a:pt x="3269" y="23961"/>
                        <a:pt x="3769" y="22527"/>
                        <a:pt x="3903" y="22226"/>
                      </a:cubicBezTo>
                      <a:cubicBezTo>
                        <a:pt x="4437" y="20692"/>
                        <a:pt x="4470" y="18991"/>
                        <a:pt x="4737" y="17390"/>
                      </a:cubicBezTo>
                      <a:cubicBezTo>
                        <a:pt x="4737" y="17356"/>
                        <a:pt x="4737" y="17323"/>
                        <a:pt x="4737" y="17290"/>
                      </a:cubicBezTo>
                      <a:cubicBezTo>
                        <a:pt x="4870" y="16456"/>
                        <a:pt x="5037" y="15622"/>
                        <a:pt x="5237" y="14821"/>
                      </a:cubicBezTo>
                      <a:cubicBezTo>
                        <a:pt x="5237" y="14821"/>
                        <a:pt x="5237" y="14788"/>
                        <a:pt x="5237" y="14788"/>
                      </a:cubicBezTo>
                      <a:cubicBezTo>
                        <a:pt x="5304" y="14522"/>
                        <a:pt x="5935" y="12661"/>
                        <a:pt x="5838" y="12554"/>
                      </a:cubicBezTo>
                      <a:lnTo>
                        <a:pt x="5838" y="12554"/>
                      </a:lnTo>
                      <a:cubicBezTo>
                        <a:pt x="6472" y="13221"/>
                        <a:pt x="6905" y="13988"/>
                        <a:pt x="7272" y="14821"/>
                      </a:cubicBezTo>
                      <a:cubicBezTo>
                        <a:pt x="7606" y="15688"/>
                        <a:pt x="7839" y="16622"/>
                        <a:pt x="8039" y="17590"/>
                      </a:cubicBezTo>
                      <a:cubicBezTo>
                        <a:pt x="8139" y="18224"/>
                        <a:pt x="8239" y="18891"/>
                        <a:pt x="8306" y="19525"/>
                      </a:cubicBezTo>
                      <a:cubicBezTo>
                        <a:pt x="8319" y="19592"/>
                        <a:pt x="8637" y="19621"/>
                        <a:pt x="9161" y="19621"/>
                      </a:cubicBezTo>
                      <a:cubicBezTo>
                        <a:pt x="9934" y="19621"/>
                        <a:pt x="11156" y="19557"/>
                        <a:pt x="12509" y="19458"/>
                      </a:cubicBezTo>
                      <a:cubicBezTo>
                        <a:pt x="12442" y="18891"/>
                        <a:pt x="12376" y="18357"/>
                        <a:pt x="12276" y="17823"/>
                      </a:cubicBezTo>
                      <a:cubicBezTo>
                        <a:pt x="12109" y="16756"/>
                        <a:pt x="11842" y="15688"/>
                        <a:pt x="11542" y="14654"/>
                      </a:cubicBezTo>
                      <a:cubicBezTo>
                        <a:pt x="11308" y="13854"/>
                        <a:pt x="11041" y="13020"/>
                        <a:pt x="10774" y="12219"/>
                      </a:cubicBezTo>
                      <a:cubicBezTo>
                        <a:pt x="10753" y="12154"/>
                        <a:pt x="10831" y="12088"/>
                        <a:pt x="10897" y="12088"/>
                      </a:cubicBezTo>
                      <a:cubicBezTo>
                        <a:pt x="10932" y="12088"/>
                        <a:pt x="10963" y="12107"/>
                        <a:pt x="10975" y="12153"/>
                      </a:cubicBezTo>
                      <a:cubicBezTo>
                        <a:pt x="11241" y="12920"/>
                        <a:pt x="11575" y="13754"/>
                        <a:pt x="11875" y="14621"/>
                      </a:cubicBezTo>
                      <a:cubicBezTo>
                        <a:pt x="12242" y="15655"/>
                        <a:pt x="12609" y="16723"/>
                        <a:pt x="12876" y="17823"/>
                      </a:cubicBezTo>
                      <a:cubicBezTo>
                        <a:pt x="12976" y="18357"/>
                        <a:pt x="13109" y="18891"/>
                        <a:pt x="13176" y="19424"/>
                      </a:cubicBezTo>
                      <a:cubicBezTo>
                        <a:pt x="16245" y="19191"/>
                        <a:pt x="19714" y="18857"/>
                        <a:pt x="20281" y="18791"/>
                      </a:cubicBezTo>
                      <a:cubicBezTo>
                        <a:pt x="21349" y="18691"/>
                        <a:pt x="22416" y="18557"/>
                        <a:pt x="23484" y="18424"/>
                      </a:cubicBezTo>
                      <a:cubicBezTo>
                        <a:pt x="23484" y="18357"/>
                        <a:pt x="23484" y="18257"/>
                        <a:pt x="23450" y="18190"/>
                      </a:cubicBezTo>
                      <a:cubicBezTo>
                        <a:pt x="23383" y="17890"/>
                        <a:pt x="23317" y="17590"/>
                        <a:pt x="23250" y="17256"/>
                      </a:cubicBezTo>
                      <a:cubicBezTo>
                        <a:pt x="23017" y="16189"/>
                        <a:pt x="22783" y="15155"/>
                        <a:pt x="22750" y="14021"/>
                      </a:cubicBezTo>
                      <a:cubicBezTo>
                        <a:pt x="22728" y="13955"/>
                        <a:pt x="22806" y="13890"/>
                        <a:pt x="22872" y="13890"/>
                      </a:cubicBezTo>
                      <a:cubicBezTo>
                        <a:pt x="22907" y="13890"/>
                        <a:pt x="22938" y="13908"/>
                        <a:pt x="22950" y="13954"/>
                      </a:cubicBezTo>
                      <a:cubicBezTo>
                        <a:pt x="23183" y="14821"/>
                        <a:pt x="23684" y="15955"/>
                        <a:pt x="24117" y="17156"/>
                      </a:cubicBezTo>
                      <a:cubicBezTo>
                        <a:pt x="24251" y="17523"/>
                        <a:pt x="24384" y="17890"/>
                        <a:pt x="24484" y="18257"/>
                      </a:cubicBezTo>
                      <a:cubicBezTo>
                        <a:pt x="25218" y="18190"/>
                        <a:pt x="25919" y="18057"/>
                        <a:pt x="26619" y="17957"/>
                      </a:cubicBezTo>
                      <a:cubicBezTo>
                        <a:pt x="26552" y="17590"/>
                        <a:pt x="26486" y="17190"/>
                        <a:pt x="26419" y="16789"/>
                      </a:cubicBezTo>
                      <a:cubicBezTo>
                        <a:pt x="26352" y="16489"/>
                        <a:pt x="26286" y="16189"/>
                        <a:pt x="26252" y="15889"/>
                      </a:cubicBezTo>
                      <a:cubicBezTo>
                        <a:pt x="26232" y="15789"/>
                        <a:pt x="26307" y="15725"/>
                        <a:pt x="26385" y="15725"/>
                      </a:cubicBezTo>
                      <a:cubicBezTo>
                        <a:pt x="26438" y="15725"/>
                        <a:pt x="26492" y="15755"/>
                        <a:pt x="26519" y="15822"/>
                      </a:cubicBezTo>
                      <a:cubicBezTo>
                        <a:pt x="26652" y="16089"/>
                        <a:pt x="26786" y="16389"/>
                        <a:pt x="26953" y="16723"/>
                      </a:cubicBezTo>
                      <a:cubicBezTo>
                        <a:pt x="27086" y="17056"/>
                        <a:pt x="27253" y="17456"/>
                        <a:pt x="27386" y="17823"/>
                      </a:cubicBezTo>
                      <a:cubicBezTo>
                        <a:pt x="28754" y="17623"/>
                        <a:pt x="30122" y="17356"/>
                        <a:pt x="31489" y="17089"/>
                      </a:cubicBezTo>
                      <a:cubicBezTo>
                        <a:pt x="31456" y="16656"/>
                        <a:pt x="31423" y="16222"/>
                        <a:pt x="31389" y="15789"/>
                      </a:cubicBezTo>
                      <a:cubicBezTo>
                        <a:pt x="31222" y="14388"/>
                        <a:pt x="30956" y="13020"/>
                        <a:pt x="30455" y="11686"/>
                      </a:cubicBezTo>
                      <a:cubicBezTo>
                        <a:pt x="30022" y="10618"/>
                        <a:pt x="29454" y="9551"/>
                        <a:pt x="28654" y="8517"/>
                      </a:cubicBezTo>
                      <a:cubicBezTo>
                        <a:pt x="28654" y="8493"/>
                        <a:pt x="28671" y="8470"/>
                        <a:pt x="28680" y="8470"/>
                      </a:cubicBezTo>
                      <a:cubicBezTo>
                        <a:pt x="28684" y="8470"/>
                        <a:pt x="28687" y="8474"/>
                        <a:pt x="28687" y="8483"/>
                      </a:cubicBezTo>
                      <a:cubicBezTo>
                        <a:pt x="29454" y="9417"/>
                        <a:pt x="30155" y="10485"/>
                        <a:pt x="30755" y="11619"/>
                      </a:cubicBezTo>
                      <a:cubicBezTo>
                        <a:pt x="31389" y="12853"/>
                        <a:pt x="31956" y="14221"/>
                        <a:pt x="32290" y="15588"/>
                      </a:cubicBezTo>
                      <a:cubicBezTo>
                        <a:pt x="32390" y="16022"/>
                        <a:pt x="32490" y="16456"/>
                        <a:pt x="32557" y="16889"/>
                      </a:cubicBezTo>
                      <a:cubicBezTo>
                        <a:pt x="32890" y="16823"/>
                        <a:pt x="33224" y="16756"/>
                        <a:pt x="33557" y="16689"/>
                      </a:cubicBezTo>
                      <a:lnTo>
                        <a:pt x="36193" y="19791"/>
                      </a:lnTo>
                      <a:cubicBezTo>
                        <a:pt x="36259" y="19858"/>
                        <a:pt x="36326" y="19925"/>
                        <a:pt x="36459" y="19925"/>
                      </a:cubicBezTo>
                      <a:cubicBezTo>
                        <a:pt x="36593" y="19925"/>
                        <a:pt x="36626" y="19725"/>
                        <a:pt x="36660" y="19591"/>
                      </a:cubicBezTo>
                      <a:cubicBezTo>
                        <a:pt x="36860" y="17857"/>
                        <a:pt x="37060" y="16089"/>
                        <a:pt x="37060" y="14321"/>
                      </a:cubicBezTo>
                      <a:cubicBezTo>
                        <a:pt x="37060" y="13820"/>
                        <a:pt x="37060" y="13320"/>
                        <a:pt x="37027" y="12820"/>
                      </a:cubicBezTo>
                      <a:cubicBezTo>
                        <a:pt x="36960" y="11886"/>
                        <a:pt x="36826" y="10918"/>
                        <a:pt x="36593" y="9951"/>
                      </a:cubicBezTo>
                      <a:cubicBezTo>
                        <a:pt x="36293" y="8683"/>
                        <a:pt x="35859" y="7483"/>
                        <a:pt x="35159" y="6482"/>
                      </a:cubicBezTo>
                      <a:cubicBezTo>
                        <a:pt x="33090" y="3046"/>
                        <a:pt x="29421" y="1178"/>
                        <a:pt x="25618" y="344"/>
                      </a:cubicBezTo>
                      <a:cubicBezTo>
                        <a:pt x="24478" y="96"/>
                        <a:pt x="23326" y="1"/>
                        <a:pt x="22165" y="1"/>
                      </a:cubicBezTo>
                      <a:close/>
                    </a:path>
                  </a:pathLst>
                </a:custGeom>
                <a:solidFill>
                  <a:srgbClr val="33416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7" name="Google Shape;1217;p35"/>
                <p:cNvSpPr/>
                <p:nvPr/>
              </p:nvSpPr>
              <p:spPr>
                <a:xfrm>
                  <a:off x="932400" y="3993500"/>
                  <a:ext cx="74225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2336" extrusionOk="0">
                      <a:moveTo>
                        <a:pt x="67" y="0"/>
                      </a:moveTo>
                      <a:cubicBezTo>
                        <a:pt x="0" y="634"/>
                        <a:pt x="0" y="1301"/>
                        <a:pt x="33" y="1935"/>
                      </a:cubicBezTo>
                      <a:cubicBezTo>
                        <a:pt x="901" y="2102"/>
                        <a:pt x="1735" y="2235"/>
                        <a:pt x="2602" y="2335"/>
                      </a:cubicBezTo>
                      <a:cubicBezTo>
                        <a:pt x="2702" y="1602"/>
                        <a:pt x="2835" y="868"/>
                        <a:pt x="2969" y="134"/>
                      </a:cubicBezTo>
                      <a:cubicBezTo>
                        <a:pt x="2002" y="100"/>
                        <a:pt x="1034" y="67"/>
                        <a:pt x="67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8" name="Google Shape;1218;p35"/>
                <p:cNvSpPr/>
                <p:nvPr/>
              </p:nvSpPr>
              <p:spPr>
                <a:xfrm>
                  <a:off x="1011625" y="3996825"/>
                  <a:ext cx="51725" cy="62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69" h="2503" extrusionOk="0">
                      <a:moveTo>
                        <a:pt x="267" y="1"/>
                      </a:moveTo>
                      <a:cubicBezTo>
                        <a:pt x="167" y="768"/>
                        <a:pt x="100" y="1535"/>
                        <a:pt x="0" y="2302"/>
                      </a:cubicBezTo>
                      <a:cubicBezTo>
                        <a:pt x="167" y="2302"/>
                        <a:pt x="300" y="2336"/>
                        <a:pt x="467" y="2369"/>
                      </a:cubicBezTo>
                      <a:cubicBezTo>
                        <a:pt x="834" y="2403"/>
                        <a:pt x="1201" y="2469"/>
                        <a:pt x="1568" y="2503"/>
                      </a:cubicBezTo>
                      <a:cubicBezTo>
                        <a:pt x="1701" y="1669"/>
                        <a:pt x="1868" y="835"/>
                        <a:pt x="2068" y="34"/>
                      </a:cubicBezTo>
                      <a:lnTo>
                        <a:pt x="1568" y="34"/>
                      </a:lnTo>
                      <a:cubicBezTo>
                        <a:pt x="1134" y="34"/>
                        <a:pt x="701" y="1"/>
                        <a:pt x="267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19" name="Google Shape;1219;p35"/>
                <p:cNvSpPr/>
                <p:nvPr/>
              </p:nvSpPr>
              <p:spPr>
                <a:xfrm>
                  <a:off x="1195075" y="3993500"/>
                  <a:ext cx="44225" cy="79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69" h="3170" extrusionOk="0">
                      <a:moveTo>
                        <a:pt x="1035" y="0"/>
                      </a:moveTo>
                      <a:cubicBezTo>
                        <a:pt x="701" y="34"/>
                        <a:pt x="334" y="34"/>
                        <a:pt x="1" y="34"/>
                      </a:cubicBezTo>
                      <a:cubicBezTo>
                        <a:pt x="334" y="1068"/>
                        <a:pt x="601" y="2102"/>
                        <a:pt x="835" y="3136"/>
                      </a:cubicBezTo>
                      <a:cubicBezTo>
                        <a:pt x="1168" y="3136"/>
                        <a:pt x="1468" y="3136"/>
                        <a:pt x="1769" y="3169"/>
                      </a:cubicBezTo>
                      <a:cubicBezTo>
                        <a:pt x="1602" y="2102"/>
                        <a:pt x="1335" y="1034"/>
                        <a:pt x="1035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0" name="Google Shape;1220;p35"/>
                <p:cNvSpPr/>
                <p:nvPr/>
              </p:nvSpPr>
              <p:spPr>
                <a:xfrm>
                  <a:off x="1114175" y="3995175"/>
                  <a:ext cx="90100" cy="75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4" h="3036" extrusionOk="0">
                      <a:moveTo>
                        <a:pt x="2836" y="0"/>
                      </a:moveTo>
                      <a:cubicBezTo>
                        <a:pt x="1902" y="33"/>
                        <a:pt x="935" y="67"/>
                        <a:pt x="1" y="100"/>
                      </a:cubicBezTo>
                      <a:cubicBezTo>
                        <a:pt x="335" y="967"/>
                        <a:pt x="568" y="1901"/>
                        <a:pt x="768" y="2869"/>
                      </a:cubicBezTo>
                      <a:cubicBezTo>
                        <a:pt x="1702" y="2936"/>
                        <a:pt x="2670" y="3002"/>
                        <a:pt x="3604" y="3036"/>
                      </a:cubicBezTo>
                      <a:cubicBezTo>
                        <a:pt x="3437" y="2002"/>
                        <a:pt x="3170" y="1001"/>
                        <a:pt x="2836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1" name="Google Shape;1221;p35"/>
                <p:cNvSpPr/>
                <p:nvPr/>
              </p:nvSpPr>
              <p:spPr>
                <a:xfrm>
                  <a:off x="1229275" y="3988500"/>
                  <a:ext cx="73400" cy="84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36" h="3370" extrusionOk="0">
                      <a:moveTo>
                        <a:pt x="2269" y="0"/>
                      </a:moveTo>
                      <a:cubicBezTo>
                        <a:pt x="1501" y="67"/>
                        <a:pt x="767" y="134"/>
                        <a:pt x="0" y="167"/>
                      </a:cubicBezTo>
                      <a:cubicBezTo>
                        <a:pt x="367" y="1201"/>
                        <a:pt x="734" y="2269"/>
                        <a:pt x="1001" y="3369"/>
                      </a:cubicBezTo>
                      <a:lnTo>
                        <a:pt x="2936" y="3369"/>
                      </a:lnTo>
                      <a:cubicBezTo>
                        <a:pt x="2802" y="2235"/>
                        <a:pt x="2535" y="1134"/>
                        <a:pt x="226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2" name="Google Shape;1222;p35"/>
                <p:cNvSpPr/>
                <p:nvPr/>
              </p:nvSpPr>
              <p:spPr>
                <a:xfrm>
                  <a:off x="1295150" y="3971825"/>
                  <a:ext cx="155125" cy="100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05" h="4037" extrusionOk="0">
                      <a:moveTo>
                        <a:pt x="5438" y="0"/>
                      </a:moveTo>
                      <a:lnTo>
                        <a:pt x="5037" y="33"/>
                      </a:lnTo>
                      <a:cubicBezTo>
                        <a:pt x="3370" y="300"/>
                        <a:pt x="1668" y="500"/>
                        <a:pt x="0" y="634"/>
                      </a:cubicBezTo>
                      <a:cubicBezTo>
                        <a:pt x="334" y="1635"/>
                        <a:pt x="634" y="2669"/>
                        <a:pt x="801" y="3736"/>
                      </a:cubicBezTo>
                      <a:cubicBezTo>
                        <a:pt x="801" y="3836"/>
                        <a:pt x="801" y="3936"/>
                        <a:pt x="834" y="4036"/>
                      </a:cubicBezTo>
                      <a:cubicBezTo>
                        <a:pt x="2035" y="4003"/>
                        <a:pt x="3236" y="3970"/>
                        <a:pt x="4437" y="3903"/>
                      </a:cubicBezTo>
                      <a:cubicBezTo>
                        <a:pt x="5037" y="3836"/>
                        <a:pt x="5638" y="3803"/>
                        <a:pt x="6205" y="3736"/>
                      </a:cubicBezTo>
                      <a:cubicBezTo>
                        <a:pt x="6172" y="3536"/>
                        <a:pt x="6138" y="3336"/>
                        <a:pt x="6071" y="3136"/>
                      </a:cubicBezTo>
                      <a:cubicBezTo>
                        <a:pt x="5838" y="2102"/>
                        <a:pt x="5638" y="1034"/>
                        <a:pt x="5438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3" name="Google Shape;1223;p35"/>
                <p:cNvSpPr/>
                <p:nvPr/>
              </p:nvSpPr>
              <p:spPr>
                <a:xfrm>
                  <a:off x="1647075" y="3919275"/>
                  <a:ext cx="70075" cy="10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03" h="4371" extrusionOk="0">
                      <a:moveTo>
                        <a:pt x="1868" y="1"/>
                      </a:moveTo>
                      <a:cubicBezTo>
                        <a:pt x="1234" y="167"/>
                        <a:pt x="634" y="301"/>
                        <a:pt x="0" y="434"/>
                      </a:cubicBezTo>
                      <a:cubicBezTo>
                        <a:pt x="567" y="1602"/>
                        <a:pt x="1068" y="2803"/>
                        <a:pt x="1501" y="4003"/>
                      </a:cubicBezTo>
                      <a:cubicBezTo>
                        <a:pt x="1535" y="4104"/>
                        <a:pt x="1568" y="4237"/>
                        <a:pt x="1601" y="4370"/>
                      </a:cubicBezTo>
                      <a:cubicBezTo>
                        <a:pt x="2002" y="4304"/>
                        <a:pt x="2402" y="4204"/>
                        <a:pt x="2802" y="4104"/>
                      </a:cubicBezTo>
                      <a:cubicBezTo>
                        <a:pt x="2635" y="2703"/>
                        <a:pt x="2369" y="1335"/>
                        <a:pt x="1868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4" name="Google Shape;1224;p35"/>
                <p:cNvSpPr/>
                <p:nvPr/>
              </p:nvSpPr>
              <p:spPr>
                <a:xfrm>
                  <a:off x="1446925" y="3932625"/>
                  <a:ext cx="221025" cy="130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841" h="5238" extrusionOk="0">
                      <a:moveTo>
                        <a:pt x="7639" y="0"/>
                      </a:moveTo>
                      <a:cubicBezTo>
                        <a:pt x="5104" y="567"/>
                        <a:pt x="2569" y="1068"/>
                        <a:pt x="0" y="1468"/>
                      </a:cubicBezTo>
                      <a:cubicBezTo>
                        <a:pt x="234" y="2202"/>
                        <a:pt x="467" y="2969"/>
                        <a:pt x="668" y="3736"/>
                      </a:cubicBezTo>
                      <a:cubicBezTo>
                        <a:pt x="801" y="4237"/>
                        <a:pt x="901" y="4737"/>
                        <a:pt x="1035" y="5237"/>
                      </a:cubicBezTo>
                      <a:cubicBezTo>
                        <a:pt x="1568" y="5171"/>
                        <a:pt x="2135" y="5104"/>
                        <a:pt x="2669" y="5037"/>
                      </a:cubicBezTo>
                      <a:cubicBezTo>
                        <a:pt x="2436" y="3970"/>
                        <a:pt x="2202" y="2936"/>
                        <a:pt x="2135" y="1802"/>
                      </a:cubicBezTo>
                      <a:cubicBezTo>
                        <a:pt x="2135" y="1736"/>
                        <a:pt x="2221" y="1671"/>
                        <a:pt x="2290" y="1671"/>
                      </a:cubicBezTo>
                      <a:cubicBezTo>
                        <a:pt x="2326" y="1671"/>
                        <a:pt x="2357" y="1689"/>
                        <a:pt x="2369" y="1735"/>
                      </a:cubicBezTo>
                      <a:cubicBezTo>
                        <a:pt x="2602" y="2602"/>
                        <a:pt x="3103" y="3736"/>
                        <a:pt x="3536" y="4937"/>
                      </a:cubicBezTo>
                      <a:cubicBezTo>
                        <a:pt x="4304" y="4837"/>
                        <a:pt x="5071" y="4704"/>
                        <a:pt x="5805" y="4570"/>
                      </a:cubicBezTo>
                      <a:cubicBezTo>
                        <a:pt x="5771" y="4270"/>
                        <a:pt x="5705" y="3970"/>
                        <a:pt x="5671" y="3670"/>
                      </a:cubicBezTo>
                      <a:cubicBezTo>
                        <a:pt x="5651" y="3570"/>
                        <a:pt x="5726" y="3506"/>
                        <a:pt x="5804" y="3506"/>
                      </a:cubicBezTo>
                      <a:cubicBezTo>
                        <a:pt x="5857" y="3506"/>
                        <a:pt x="5911" y="3536"/>
                        <a:pt x="5938" y="3603"/>
                      </a:cubicBezTo>
                      <a:cubicBezTo>
                        <a:pt x="6071" y="3870"/>
                        <a:pt x="6205" y="4170"/>
                        <a:pt x="6372" y="4504"/>
                      </a:cubicBezTo>
                      <a:cubicBezTo>
                        <a:pt x="7206" y="4337"/>
                        <a:pt x="8040" y="4170"/>
                        <a:pt x="8840" y="4003"/>
                      </a:cubicBezTo>
                      <a:cubicBezTo>
                        <a:pt x="8540" y="2669"/>
                        <a:pt x="8140" y="1301"/>
                        <a:pt x="763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5" name="Google Shape;1225;p35"/>
                <p:cNvSpPr/>
                <p:nvPr/>
              </p:nvSpPr>
              <p:spPr>
                <a:xfrm>
                  <a:off x="1701275" y="3894250"/>
                  <a:ext cx="98425" cy="122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37" h="4905" extrusionOk="0">
                      <a:moveTo>
                        <a:pt x="3369" y="1"/>
                      </a:moveTo>
                      <a:cubicBezTo>
                        <a:pt x="2235" y="334"/>
                        <a:pt x="1135" y="635"/>
                        <a:pt x="0" y="935"/>
                      </a:cubicBezTo>
                      <a:cubicBezTo>
                        <a:pt x="668" y="2202"/>
                        <a:pt x="1201" y="3537"/>
                        <a:pt x="1535" y="4904"/>
                      </a:cubicBezTo>
                      <a:cubicBezTo>
                        <a:pt x="1935" y="4804"/>
                        <a:pt x="2335" y="4704"/>
                        <a:pt x="2769" y="4604"/>
                      </a:cubicBezTo>
                      <a:cubicBezTo>
                        <a:pt x="3136" y="4504"/>
                        <a:pt x="3536" y="4404"/>
                        <a:pt x="3937" y="4304"/>
                      </a:cubicBezTo>
                      <a:cubicBezTo>
                        <a:pt x="3903" y="4037"/>
                        <a:pt x="3903" y="3770"/>
                        <a:pt x="3870" y="3503"/>
                      </a:cubicBezTo>
                      <a:cubicBezTo>
                        <a:pt x="3770" y="2303"/>
                        <a:pt x="3603" y="1135"/>
                        <a:pt x="3369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6" name="Google Shape;1226;p35"/>
                <p:cNvSpPr/>
                <p:nvPr/>
              </p:nvSpPr>
              <p:spPr>
                <a:xfrm>
                  <a:off x="1803000" y="3875075"/>
                  <a:ext cx="55900" cy="12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36" h="4805" extrusionOk="0">
                      <a:moveTo>
                        <a:pt x="1769" y="1"/>
                      </a:moveTo>
                      <a:cubicBezTo>
                        <a:pt x="1202" y="201"/>
                        <a:pt x="601" y="368"/>
                        <a:pt x="1" y="568"/>
                      </a:cubicBezTo>
                      <a:cubicBezTo>
                        <a:pt x="201" y="1235"/>
                        <a:pt x="368" y="1902"/>
                        <a:pt x="468" y="2603"/>
                      </a:cubicBezTo>
                      <a:cubicBezTo>
                        <a:pt x="568" y="3336"/>
                        <a:pt x="668" y="4070"/>
                        <a:pt x="768" y="4804"/>
                      </a:cubicBezTo>
                      <a:cubicBezTo>
                        <a:pt x="1269" y="4671"/>
                        <a:pt x="1769" y="4537"/>
                        <a:pt x="2236" y="4404"/>
                      </a:cubicBezTo>
                      <a:cubicBezTo>
                        <a:pt x="2236" y="3903"/>
                        <a:pt x="2236" y="3403"/>
                        <a:pt x="2203" y="2903"/>
                      </a:cubicBezTo>
                      <a:cubicBezTo>
                        <a:pt x="2136" y="1969"/>
                        <a:pt x="2002" y="968"/>
                        <a:pt x="1769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227" name="Google Shape;1227;p35"/>
              <p:cNvGrpSpPr/>
              <p:nvPr/>
            </p:nvGrpSpPr>
            <p:grpSpPr>
              <a:xfrm rot="1017954">
                <a:off x="7419749" y="3337878"/>
                <a:ext cx="585744" cy="480744"/>
                <a:chOff x="1078359" y="4061986"/>
                <a:chExt cx="535972" cy="439894"/>
              </a:xfrm>
            </p:grpSpPr>
            <p:sp>
              <p:nvSpPr>
                <p:cNvPr id="1228" name="Google Shape;1228;p35"/>
                <p:cNvSpPr/>
                <p:nvPr/>
              </p:nvSpPr>
              <p:spPr>
                <a:xfrm rot="-419147">
                  <a:off x="1313155" y="4258333"/>
                  <a:ext cx="127181" cy="514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72" h="2617" extrusionOk="0">
                      <a:moveTo>
                        <a:pt x="3533" y="1"/>
                      </a:moveTo>
                      <a:cubicBezTo>
                        <a:pt x="3337" y="1"/>
                        <a:pt x="3138" y="15"/>
                        <a:pt x="2936" y="48"/>
                      </a:cubicBezTo>
                      <a:cubicBezTo>
                        <a:pt x="2502" y="114"/>
                        <a:pt x="2102" y="248"/>
                        <a:pt x="1769" y="415"/>
                      </a:cubicBezTo>
                      <a:cubicBezTo>
                        <a:pt x="1402" y="581"/>
                        <a:pt x="1101" y="782"/>
                        <a:pt x="835" y="1048"/>
                      </a:cubicBezTo>
                      <a:cubicBezTo>
                        <a:pt x="368" y="1515"/>
                        <a:pt x="101" y="2083"/>
                        <a:pt x="1" y="2616"/>
                      </a:cubicBezTo>
                      <a:cubicBezTo>
                        <a:pt x="401" y="2149"/>
                        <a:pt x="801" y="1682"/>
                        <a:pt x="1302" y="1315"/>
                      </a:cubicBezTo>
                      <a:cubicBezTo>
                        <a:pt x="1802" y="948"/>
                        <a:pt x="2369" y="715"/>
                        <a:pt x="3003" y="615"/>
                      </a:cubicBezTo>
                      <a:cubicBezTo>
                        <a:pt x="3195" y="583"/>
                        <a:pt x="3395" y="568"/>
                        <a:pt x="3596" y="568"/>
                      </a:cubicBezTo>
                      <a:cubicBezTo>
                        <a:pt x="4024" y="568"/>
                        <a:pt x="4463" y="635"/>
                        <a:pt x="4871" y="748"/>
                      </a:cubicBezTo>
                      <a:cubicBezTo>
                        <a:pt x="5471" y="948"/>
                        <a:pt x="6038" y="1215"/>
                        <a:pt x="6472" y="1616"/>
                      </a:cubicBezTo>
                      <a:cubicBezTo>
                        <a:pt x="6339" y="1082"/>
                        <a:pt x="5838" y="615"/>
                        <a:pt x="5204" y="348"/>
                      </a:cubicBezTo>
                      <a:cubicBezTo>
                        <a:pt x="4724" y="146"/>
                        <a:pt x="4147" y="1"/>
                        <a:pt x="3533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29" name="Google Shape;1229;p35"/>
                <p:cNvSpPr/>
                <p:nvPr/>
              </p:nvSpPr>
              <p:spPr>
                <a:xfrm rot="10302730">
                  <a:off x="1223180" y="4350044"/>
                  <a:ext cx="367086" cy="12603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81" h="6414" extrusionOk="0">
                      <a:moveTo>
                        <a:pt x="18680" y="1"/>
                      </a:moveTo>
                      <a:cubicBezTo>
                        <a:pt x="17012" y="234"/>
                        <a:pt x="15278" y="501"/>
                        <a:pt x="13477" y="802"/>
                      </a:cubicBezTo>
                      <a:lnTo>
                        <a:pt x="13477" y="768"/>
                      </a:lnTo>
                      <a:cubicBezTo>
                        <a:pt x="13243" y="802"/>
                        <a:pt x="13010" y="868"/>
                        <a:pt x="12743" y="902"/>
                      </a:cubicBezTo>
                      <a:cubicBezTo>
                        <a:pt x="10141" y="1302"/>
                        <a:pt x="7372" y="1702"/>
                        <a:pt x="4737" y="2102"/>
                      </a:cubicBezTo>
                      <a:lnTo>
                        <a:pt x="4670" y="2102"/>
                      </a:lnTo>
                      <a:cubicBezTo>
                        <a:pt x="3102" y="2303"/>
                        <a:pt x="1501" y="2536"/>
                        <a:pt x="0" y="2770"/>
                      </a:cubicBezTo>
                      <a:cubicBezTo>
                        <a:pt x="1219" y="4801"/>
                        <a:pt x="1514" y="6414"/>
                        <a:pt x="5954" y="6414"/>
                      </a:cubicBezTo>
                      <a:cubicBezTo>
                        <a:pt x="6983" y="6414"/>
                        <a:pt x="8236" y="6327"/>
                        <a:pt x="9774" y="6139"/>
                      </a:cubicBezTo>
                      <a:cubicBezTo>
                        <a:pt x="17646" y="4638"/>
                        <a:pt x="17746" y="3303"/>
                        <a:pt x="18680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30" name="Google Shape;1230;p35"/>
                <p:cNvSpPr/>
                <p:nvPr/>
              </p:nvSpPr>
              <p:spPr>
                <a:xfrm rot="-419147">
                  <a:off x="1458740" y="4142343"/>
                  <a:ext cx="152609" cy="583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766" h="2970" extrusionOk="0">
                      <a:moveTo>
                        <a:pt x="5221" y="1"/>
                      </a:moveTo>
                      <a:cubicBezTo>
                        <a:pt x="3204" y="1"/>
                        <a:pt x="828" y="1447"/>
                        <a:pt x="27" y="2894"/>
                      </a:cubicBezTo>
                      <a:cubicBezTo>
                        <a:pt x="0" y="2921"/>
                        <a:pt x="17" y="2970"/>
                        <a:pt x="59" y="2970"/>
                      </a:cubicBezTo>
                      <a:cubicBezTo>
                        <a:pt x="70" y="2970"/>
                        <a:pt x="81" y="2967"/>
                        <a:pt x="94" y="2961"/>
                      </a:cubicBezTo>
                      <a:cubicBezTo>
                        <a:pt x="1361" y="2294"/>
                        <a:pt x="2462" y="1493"/>
                        <a:pt x="3897" y="1193"/>
                      </a:cubicBezTo>
                      <a:cubicBezTo>
                        <a:pt x="4177" y="1144"/>
                        <a:pt x="4448" y="1124"/>
                        <a:pt x="4712" y="1124"/>
                      </a:cubicBezTo>
                      <a:cubicBezTo>
                        <a:pt x="5703" y="1124"/>
                        <a:pt x="6605" y="1400"/>
                        <a:pt x="7633" y="1426"/>
                      </a:cubicBezTo>
                      <a:cubicBezTo>
                        <a:pt x="7733" y="1426"/>
                        <a:pt x="7766" y="1326"/>
                        <a:pt x="7733" y="1259"/>
                      </a:cubicBezTo>
                      <a:cubicBezTo>
                        <a:pt x="7144" y="360"/>
                        <a:pt x="6227" y="1"/>
                        <a:pt x="5221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31" name="Google Shape;1231;p35"/>
                <p:cNvSpPr/>
                <p:nvPr/>
              </p:nvSpPr>
              <p:spPr>
                <a:xfrm rot="-419243">
                  <a:off x="1461251" y="4069888"/>
                  <a:ext cx="134506" cy="752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03" h="1523" extrusionOk="0">
                      <a:moveTo>
                        <a:pt x="1846" y="0"/>
                      </a:moveTo>
                      <a:cubicBezTo>
                        <a:pt x="1518" y="0"/>
                        <a:pt x="1144" y="293"/>
                        <a:pt x="901" y="455"/>
                      </a:cubicBezTo>
                      <a:cubicBezTo>
                        <a:pt x="434" y="722"/>
                        <a:pt x="201" y="1022"/>
                        <a:pt x="0" y="1489"/>
                      </a:cubicBezTo>
                      <a:cubicBezTo>
                        <a:pt x="0" y="1489"/>
                        <a:pt x="0" y="1522"/>
                        <a:pt x="0" y="1522"/>
                      </a:cubicBezTo>
                      <a:cubicBezTo>
                        <a:pt x="201" y="1422"/>
                        <a:pt x="367" y="1322"/>
                        <a:pt x="534" y="1222"/>
                      </a:cubicBezTo>
                      <a:cubicBezTo>
                        <a:pt x="768" y="1122"/>
                        <a:pt x="934" y="955"/>
                        <a:pt x="1135" y="855"/>
                      </a:cubicBezTo>
                      <a:cubicBezTo>
                        <a:pt x="1435" y="655"/>
                        <a:pt x="1969" y="588"/>
                        <a:pt x="2135" y="288"/>
                      </a:cubicBezTo>
                      <a:cubicBezTo>
                        <a:pt x="2202" y="188"/>
                        <a:pt x="2169" y="88"/>
                        <a:pt x="2069" y="55"/>
                      </a:cubicBezTo>
                      <a:cubicBezTo>
                        <a:pt x="1999" y="16"/>
                        <a:pt x="1924" y="0"/>
                        <a:pt x="1846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32" name="Google Shape;1232;p35"/>
                <p:cNvSpPr/>
                <p:nvPr/>
              </p:nvSpPr>
              <p:spPr>
                <a:xfrm rot="-419147">
                  <a:off x="1104242" y="4251250"/>
                  <a:ext cx="154593" cy="469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67" h="2389" extrusionOk="0">
                      <a:moveTo>
                        <a:pt x="3763" y="0"/>
                      </a:moveTo>
                      <a:cubicBezTo>
                        <a:pt x="2067" y="0"/>
                        <a:pt x="462" y="629"/>
                        <a:pt x="28" y="2247"/>
                      </a:cubicBezTo>
                      <a:cubicBezTo>
                        <a:pt x="0" y="2329"/>
                        <a:pt x="63" y="2389"/>
                        <a:pt x="123" y="2389"/>
                      </a:cubicBezTo>
                      <a:cubicBezTo>
                        <a:pt x="136" y="2389"/>
                        <a:pt x="149" y="2386"/>
                        <a:pt x="161" y="2380"/>
                      </a:cubicBezTo>
                      <a:cubicBezTo>
                        <a:pt x="1395" y="1946"/>
                        <a:pt x="2296" y="1179"/>
                        <a:pt x="3630" y="979"/>
                      </a:cubicBezTo>
                      <a:cubicBezTo>
                        <a:pt x="3908" y="941"/>
                        <a:pt x="4181" y="925"/>
                        <a:pt x="4449" y="925"/>
                      </a:cubicBezTo>
                      <a:cubicBezTo>
                        <a:pt x="5595" y="925"/>
                        <a:pt x="6664" y="1223"/>
                        <a:pt x="7800" y="1413"/>
                      </a:cubicBezTo>
                      <a:cubicBezTo>
                        <a:pt x="7866" y="1413"/>
                        <a:pt x="7866" y="1346"/>
                        <a:pt x="7833" y="1313"/>
                      </a:cubicBezTo>
                      <a:cubicBezTo>
                        <a:pt x="6955" y="530"/>
                        <a:pt x="5320" y="0"/>
                        <a:pt x="3763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33" name="Google Shape;1233;p35"/>
                <p:cNvSpPr/>
                <p:nvPr/>
              </p:nvSpPr>
              <p:spPr>
                <a:xfrm rot="-419032">
                  <a:off x="1080052" y="4195724"/>
                  <a:ext cx="144278" cy="366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6" h="893" extrusionOk="0">
                      <a:moveTo>
                        <a:pt x="559" y="0"/>
                      </a:moveTo>
                      <a:cubicBezTo>
                        <a:pt x="383" y="0"/>
                        <a:pt x="219" y="41"/>
                        <a:pt x="101" y="159"/>
                      </a:cubicBezTo>
                      <a:cubicBezTo>
                        <a:pt x="1" y="225"/>
                        <a:pt x="34" y="325"/>
                        <a:pt x="101" y="392"/>
                      </a:cubicBezTo>
                      <a:cubicBezTo>
                        <a:pt x="368" y="659"/>
                        <a:pt x="901" y="559"/>
                        <a:pt x="1235" y="626"/>
                      </a:cubicBezTo>
                      <a:cubicBezTo>
                        <a:pt x="1468" y="659"/>
                        <a:pt x="1702" y="759"/>
                        <a:pt x="1935" y="792"/>
                      </a:cubicBezTo>
                      <a:cubicBezTo>
                        <a:pt x="2136" y="826"/>
                        <a:pt x="2336" y="859"/>
                        <a:pt x="2502" y="892"/>
                      </a:cubicBezTo>
                      <a:cubicBezTo>
                        <a:pt x="2536" y="892"/>
                        <a:pt x="2536" y="859"/>
                        <a:pt x="2536" y="859"/>
                      </a:cubicBezTo>
                      <a:cubicBezTo>
                        <a:pt x="2169" y="459"/>
                        <a:pt x="1869" y="292"/>
                        <a:pt x="1335" y="159"/>
                      </a:cubicBezTo>
                      <a:cubicBezTo>
                        <a:pt x="1132" y="98"/>
                        <a:pt x="831" y="0"/>
                        <a:pt x="55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234" name="Google Shape;1234;p35"/>
            <p:cNvGrpSpPr/>
            <p:nvPr/>
          </p:nvGrpSpPr>
          <p:grpSpPr>
            <a:xfrm rot="-10442518">
              <a:off x="7565669" y="3647068"/>
              <a:ext cx="345117" cy="141956"/>
              <a:chOff x="1299325" y="4375450"/>
              <a:chExt cx="327750" cy="198250"/>
            </a:xfrm>
          </p:grpSpPr>
          <p:sp>
            <p:nvSpPr>
              <p:cNvPr id="1235" name="Google Shape;1235;p35"/>
              <p:cNvSpPr/>
              <p:nvPr/>
            </p:nvSpPr>
            <p:spPr>
              <a:xfrm>
                <a:off x="1299325" y="4375450"/>
                <a:ext cx="327750" cy="198250"/>
              </a:xfrm>
              <a:custGeom>
                <a:avLst/>
                <a:gdLst/>
                <a:ahLst/>
                <a:cxnLst/>
                <a:rect l="l" t="t" r="r" b="b"/>
                <a:pathLst>
                  <a:path w="13110" h="7930" extrusionOk="0">
                    <a:moveTo>
                      <a:pt x="12643" y="0"/>
                    </a:moveTo>
                    <a:cubicBezTo>
                      <a:pt x="11909" y="67"/>
                      <a:pt x="11175" y="67"/>
                      <a:pt x="10441" y="133"/>
                    </a:cubicBezTo>
                    <a:cubicBezTo>
                      <a:pt x="8039" y="234"/>
                      <a:pt x="5738" y="567"/>
                      <a:pt x="3469" y="1134"/>
                    </a:cubicBezTo>
                    <a:cubicBezTo>
                      <a:pt x="3269" y="1168"/>
                      <a:pt x="3069" y="1234"/>
                      <a:pt x="2836" y="1268"/>
                    </a:cubicBezTo>
                    <a:cubicBezTo>
                      <a:pt x="1902" y="1534"/>
                      <a:pt x="968" y="1801"/>
                      <a:pt x="0" y="2035"/>
                    </a:cubicBezTo>
                    <a:cubicBezTo>
                      <a:pt x="300" y="2669"/>
                      <a:pt x="567" y="3302"/>
                      <a:pt x="834" y="3936"/>
                    </a:cubicBezTo>
                    <a:cubicBezTo>
                      <a:pt x="734" y="4437"/>
                      <a:pt x="667" y="4904"/>
                      <a:pt x="567" y="5371"/>
                    </a:cubicBezTo>
                    <a:cubicBezTo>
                      <a:pt x="2169" y="6804"/>
                      <a:pt x="4339" y="7929"/>
                      <a:pt x="6499" y="7929"/>
                    </a:cubicBezTo>
                    <a:cubicBezTo>
                      <a:pt x="6903" y="7929"/>
                      <a:pt x="7306" y="7890"/>
                      <a:pt x="7706" y="7806"/>
                    </a:cubicBezTo>
                    <a:cubicBezTo>
                      <a:pt x="9974" y="7372"/>
                      <a:pt x="11909" y="5637"/>
                      <a:pt x="13110" y="3736"/>
                    </a:cubicBezTo>
                    <a:cubicBezTo>
                      <a:pt x="12843" y="3269"/>
                      <a:pt x="12609" y="2769"/>
                      <a:pt x="12376" y="2302"/>
                    </a:cubicBezTo>
                    <a:cubicBezTo>
                      <a:pt x="12476" y="1534"/>
                      <a:pt x="12576" y="767"/>
                      <a:pt x="1264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6" name="Google Shape;1236;p35"/>
              <p:cNvSpPr/>
              <p:nvPr/>
            </p:nvSpPr>
            <p:spPr>
              <a:xfrm>
                <a:off x="1330175" y="4434650"/>
                <a:ext cx="269375" cy="51375"/>
              </a:xfrm>
              <a:custGeom>
                <a:avLst/>
                <a:gdLst/>
                <a:ahLst/>
                <a:cxnLst/>
                <a:rect l="l" t="t" r="r" b="b"/>
                <a:pathLst>
                  <a:path w="10775" h="2055" extrusionOk="0">
                    <a:moveTo>
                      <a:pt x="10775" y="0"/>
                    </a:moveTo>
                    <a:lnTo>
                      <a:pt x="10775" y="0"/>
                    </a:lnTo>
                    <a:cubicBezTo>
                      <a:pt x="9040" y="601"/>
                      <a:pt x="7306" y="1168"/>
                      <a:pt x="5504" y="1435"/>
                    </a:cubicBezTo>
                    <a:cubicBezTo>
                      <a:pt x="4545" y="1574"/>
                      <a:pt x="3585" y="1623"/>
                      <a:pt x="2625" y="1623"/>
                    </a:cubicBezTo>
                    <a:cubicBezTo>
                      <a:pt x="1750" y="1623"/>
                      <a:pt x="875" y="1583"/>
                      <a:pt x="0" y="1535"/>
                    </a:cubicBezTo>
                    <a:lnTo>
                      <a:pt x="0" y="1535"/>
                    </a:lnTo>
                    <a:cubicBezTo>
                      <a:pt x="1251" y="1859"/>
                      <a:pt x="2550" y="2055"/>
                      <a:pt x="3852" y="2055"/>
                    </a:cubicBezTo>
                    <a:cubicBezTo>
                      <a:pt x="4426" y="2055"/>
                      <a:pt x="5000" y="2017"/>
                      <a:pt x="5571" y="1935"/>
                    </a:cubicBezTo>
                    <a:cubicBezTo>
                      <a:pt x="7406" y="1668"/>
                      <a:pt x="9174" y="968"/>
                      <a:pt x="1077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237" name="Google Shape;1237;p35"/>
            <p:cNvSpPr/>
            <p:nvPr/>
          </p:nvSpPr>
          <p:spPr>
            <a:xfrm>
              <a:off x="7402475" y="3547175"/>
              <a:ext cx="130854" cy="130854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rgbClr val="DB722F">
                <a:alpha val="54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35"/>
            <p:cNvSpPr/>
            <p:nvPr/>
          </p:nvSpPr>
          <p:spPr>
            <a:xfrm>
              <a:off x="7897775" y="3571000"/>
              <a:ext cx="130854" cy="130854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rgbClr val="DB722F">
                <a:alpha val="54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39" name="Google Shape;1239;p35"/>
          <p:cNvSpPr/>
          <p:nvPr/>
        </p:nvSpPr>
        <p:spPr>
          <a:xfrm rot="-9591703">
            <a:off x="6277401" y="1794283"/>
            <a:ext cx="1334351" cy="874858"/>
          </a:xfrm>
          <a:custGeom>
            <a:avLst/>
            <a:gdLst/>
            <a:ahLst/>
            <a:cxnLst/>
            <a:rect l="l" t="t" r="r" b="b"/>
            <a:pathLst>
              <a:path w="53372" h="34993" extrusionOk="0">
                <a:moveTo>
                  <a:pt x="0" y="1"/>
                </a:moveTo>
                <a:lnTo>
                  <a:pt x="0" y="1235"/>
                </a:lnTo>
                <a:cubicBezTo>
                  <a:pt x="667" y="1235"/>
                  <a:pt x="1301" y="1302"/>
                  <a:pt x="1935" y="1402"/>
                </a:cubicBezTo>
                <a:lnTo>
                  <a:pt x="2135" y="168"/>
                </a:lnTo>
                <a:cubicBezTo>
                  <a:pt x="1468" y="68"/>
                  <a:pt x="734" y="1"/>
                  <a:pt x="0" y="1"/>
                </a:cubicBezTo>
                <a:close/>
                <a:moveTo>
                  <a:pt x="4237" y="735"/>
                </a:moveTo>
                <a:lnTo>
                  <a:pt x="3803" y="1902"/>
                </a:lnTo>
                <a:cubicBezTo>
                  <a:pt x="4370" y="2136"/>
                  <a:pt x="4970" y="2403"/>
                  <a:pt x="5504" y="2736"/>
                </a:cubicBezTo>
                <a:lnTo>
                  <a:pt x="6171" y="1702"/>
                </a:lnTo>
                <a:cubicBezTo>
                  <a:pt x="5537" y="1302"/>
                  <a:pt x="4904" y="1002"/>
                  <a:pt x="4237" y="735"/>
                </a:cubicBezTo>
                <a:close/>
                <a:moveTo>
                  <a:pt x="7872" y="3003"/>
                </a:moveTo>
                <a:lnTo>
                  <a:pt x="7039" y="3904"/>
                </a:lnTo>
                <a:cubicBezTo>
                  <a:pt x="7472" y="4337"/>
                  <a:pt x="7906" y="4804"/>
                  <a:pt x="8339" y="5338"/>
                </a:cubicBezTo>
                <a:lnTo>
                  <a:pt x="9307" y="4571"/>
                </a:lnTo>
                <a:cubicBezTo>
                  <a:pt x="8873" y="4004"/>
                  <a:pt x="8373" y="3470"/>
                  <a:pt x="7872" y="3003"/>
                </a:cubicBezTo>
                <a:close/>
                <a:moveTo>
                  <a:pt x="10508" y="6339"/>
                </a:moveTo>
                <a:lnTo>
                  <a:pt x="9407" y="6973"/>
                </a:lnTo>
                <a:cubicBezTo>
                  <a:pt x="9707" y="7540"/>
                  <a:pt x="10007" y="8107"/>
                  <a:pt x="10308" y="8740"/>
                </a:cubicBezTo>
                <a:lnTo>
                  <a:pt x="11442" y="8240"/>
                </a:lnTo>
                <a:cubicBezTo>
                  <a:pt x="11141" y="7573"/>
                  <a:pt x="10841" y="6939"/>
                  <a:pt x="10508" y="6339"/>
                </a:cubicBezTo>
                <a:close/>
                <a:moveTo>
                  <a:pt x="12209" y="10175"/>
                </a:moveTo>
                <a:lnTo>
                  <a:pt x="11041" y="10608"/>
                </a:lnTo>
                <a:cubicBezTo>
                  <a:pt x="11242" y="11209"/>
                  <a:pt x="11442" y="11843"/>
                  <a:pt x="11642" y="12510"/>
                </a:cubicBezTo>
                <a:lnTo>
                  <a:pt x="12843" y="12176"/>
                </a:lnTo>
                <a:cubicBezTo>
                  <a:pt x="12643" y="11476"/>
                  <a:pt x="12442" y="10809"/>
                  <a:pt x="12209" y="10175"/>
                </a:cubicBezTo>
                <a:close/>
                <a:moveTo>
                  <a:pt x="13343" y="14211"/>
                </a:moveTo>
                <a:lnTo>
                  <a:pt x="12109" y="14478"/>
                </a:lnTo>
                <a:cubicBezTo>
                  <a:pt x="12276" y="15112"/>
                  <a:pt x="12409" y="15779"/>
                  <a:pt x="12542" y="16479"/>
                </a:cubicBezTo>
                <a:lnTo>
                  <a:pt x="13743" y="16246"/>
                </a:lnTo>
                <a:cubicBezTo>
                  <a:pt x="13643" y="15545"/>
                  <a:pt x="13476" y="14845"/>
                  <a:pt x="13343" y="14211"/>
                </a:cubicBezTo>
                <a:close/>
                <a:moveTo>
                  <a:pt x="14110" y="18281"/>
                </a:moveTo>
                <a:lnTo>
                  <a:pt x="12876" y="18481"/>
                </a:lnTo>
                <a:cubicBezTo>
                  <a:pt x="12976" y="19148"/>
                  <a:pt x="13076" y="19815"/>
                  <a:pt x="13176" y="20482"/>
                </a:cubicBezTo>
                <a:lnTo>
                  <a:pt x="14410" y="20315"/>
                </a:lnTo>
                <a:cubicBezTo>
                  <a:pt x="14310" y="19648"/>
                  <a:pt x="14210" y="18981"/>
                  <a:pt x="14110" y="18281"/>
                </a:cubicBezTo>
                <a:close/>
                <a:moveTo>
                  <a:pt x="14711" y="22350"/>
                </a:moveTo>
                <a:lnTo>
                  <a:pt x="13476" y="22517"/>
                </a:lnTo>
                <a:cubicBezTo>
                  <a:pt x="13577" y="23218"/>
                  <a:pt x="13643" y="23918"/>
                  <a:pt x="13743" y="24552"/>
                </a:cubicBezTo>
                <a:lnTo>
                  <a:pt x="14978" y="24352"/>
                </a:lnTo>
                <a:cubicBezTo>
                  <a:pt x="14877" y="23718"/>
                  <a:pt x="14811" y="23051"/>
                  <a:pt x="14711" y="22350"/>
                </a:cubicBezTo>
                <a:close/>
                <a:moveTo>
                  <a:pt x="15311" y="26353"/>
                </a:moveTo>
                <a:lnTo>
                  <a:pt x="14077" y="26620"/>
                </a:lnTo>
                <a:cubicBezTo>
                  <a:pt x="14244" y="27354"/>
                  <a:pt x="14410" y="27988"/>
                  <a:pt x="14544" y="28488"/>
                </a:cubicBezTo>
                <a:lnTo>
                  <a:pt x="14611" y="28688"/>
                </a:lnTo>
                <a:lnTo>
                  <a:pt x="15811" y="28254"/>
                </a:lnTo>
                <a:lnTo>
                  <a:pt x="15745" y="28121"/>
                </a:lnTo>
                <a:cubicBezTo>
                  <a:pt x="15611" y="27654"/>
                  <a:pt x="15445" y="27087"/>
                  <a:pt x="15311" y="26353"/>
                </a:cubicBezTo>
                <a:close/>
                <a:moveTo>
                  <a:pt x="35759" y="27254"/>
                </a:moveTo>
                <a:lnTo>
                  <a:pt x="35726" y="28521"/>
                </a:lnTo>
                <a:cubicBezTo>
                  <a:pt x="35959" y="28521"/>
                  <a:pt x="36526" y="28588"/>
                  <a:pt x="36593" y="29155"/>
                </a:cubicBezTo>
                <a:lnTo>
                  <a:pt x="37827" y="28955"/>
                </a:lnTo>
                <a:cubicBezTo>
                  <a:pt x="37694" y="27988"/>
                  <a:pt x="36893" y="27320"/>
                  <a:pt x="35759" y="27254"/>
                </a:cubicBezTo>
                <a:close/>
                <a:moveTo>
                  <a:pt x="33457" y="28521"/>
                </a:moveTo>
                <a:cubicBezTo>
                  <a:pt x="33357" y="28721"/>
                  <a:pt x="33291" y="28955"/>
                  <a:pt x="33291" y="29188"/>
                </a:cubicBezTo>
                <a:cubicBezTo>
                  <a:pt x="33291" y="29789"/>
                  <a:pt x="33591" y="30389"/>
                  <a:pt x="34191" y="31023"/>
                </a:cubicBezTo>
                <a:lnTo>
                  <a:pt x="35092" y="30156"/>
                </a:lnTo>
                <a:cubicBezTo>
                  <a:pt x="34758" y="29789"/>
                  <a:pt x="34558" y="29455"/>
                  <a:pt x="34558" y="29188"/>
                </a:cubicBezTo>
                <a:cubicBezTo>
                  <a:pt x="34558" y="29122"/>
                  <a:pt x="34558" y="29055"/>
                  <a:pt x="34592" y="29022"/>
                </a:cubicBezTo>
                <a:lnTo>
                  <a:pt x="33457" y="28521"/>
                </a:lnTo>
                <a:close/>
                <a:moveTo>
                  <a:pt x="52438" y="29555"/>
                </a:moveTo>
                <a:cubicBezTo>
                  <a:pt x="52004" y="30056"/>
                  <a:pt x="51537" y="30523"/>
                  <a:pt x="51037" y="30956"/>
                </a:cubicBezTo>
                <a:lnTo>
                  <a:pt x="51871" y="31890"/>
                </a:lnTo>
                <a:cubicBezTo>
                  <a:pt x="52371" y="31457"/>
                  <a:pt x="52905" y="30923"/>
                  <a:pt x="53372" y="30389"/>
                </a:cubicBezTo>
                <a:lnTo>
                  <a:pt x="52438" y="29555"/>
                </a:lnTo>
                <a:close/>
                <a:moveTo>
                  <a:pt x="16712" y="29822"/>
                </a:moveTo>
                <a:lnTo>
                  <a:pt x="15745" y="30623"/>
                </a:lnTo>
                <a:cubicBezTo>
                  <a:pt x="16178" y="31157"/>
                  <a:pt x="16745" y="31657"/>
                  <a:pt x="17379" y="32124"/>
                </a:cubicBezTo>
                <a:lnTo>
                  <a:pt x="18113" y="31123"/>
                </a:lnTo>
                <a:cubicBezTo>
                  <a:pt x="17546" y="30723"/>
                  <a:pt x="17079" y="30289"/>
                  <a:pt x="16712" y="29822"/>
                </a:cubicBezTo>
                <a:close/>
                <a:moveTo>
                  <a:pt x="36159" y="30690"/>
                </a:moveTo>
                <a:cubicBezTo>
                  <a:pt x="35859" y="31157"/>
                  <a:pt x="35459" y="31590"/>
                  <a:pt x="34925" y="31957"/>
                </a:cubicBezTo>
                <a:lnTo>
                  <a:pt x="35659" y="32958"/>
                </a:lnTo>
                <a:cubicBezTo>
                  <a:pt x="35859" y="32824"/>
                  <a:pt x="36026" y="32691"/>
                  <a:pt x="36193" y="32524"/>
                </a:cubicBezTo>
                <a:cubicBezTo>
                  <a:pt x="36693" y="32791"/>
                  <a:pt x="37227" y="33091"/>
                  <a:pt x="37794" y="33358"/>
                </a:cubicBezTo>
                <a:lnTo>
                  <a:pt x="38328" y="32224"/>
                </a:lnTo>
                <a:cubicBezTo>
                  <a:pt x="37861" y="31990"/>
                  <a:pt x="37427" y="31790"/>
                  <a:pt x="37060" y="31590"/>
                </a:cubicBezTo>
                <a:cubicBezTo>
                  <a:pt x="37127" y="31490"/>
                  <a:pt x="37160" y="31390"/>
                  <a:pt x="37227" y="31323"/>
                </a:cubicBezTo>
                <a:lnTo>
                  <a:pt x="36159" y="30690"/>
                </a:lnTo>
                <a:close/>
                <a:moveTo>
                  <a:pt x="19781" y="32091"/>
                </a:moveTo>
                <a:lnTo>
                  <a:pt x="19214" y="33225"/>
                </a:lnTo>
                <a:cubicBezTo>
                  <a:pt x="19848" y="33492"/>
                  <a:pt x="20515" y="33758"/>
                  <a:pt x="21215" y="33992"/>
                </a:cubicBezTo>
                <a:lnTo>
                  <a:pt x="21582" y="32791"/>
                </a:lnTo>
                <a:cubicBezTo>
                  <a:pt x="20948" y="32591"/>
                  <a:pt x="20315" y="32357"/>
                  <a:pt x="19781" y="32091"/>
                </a:cubicBezTo>
                <a:close/>
                <a:moveTo>
                  <a:pt x="49469" y="32091"/>
                </a:moveTo>
                <a:cubicBezTo>
                  <a:pt x="48902" y="32424"/>
                  <a:pt x="48335" y="32724"/>
                  <a:pt x="47734" y="32958"/>
                </a:cubicBezTo>
                <a:lnTo>
                  <a:pt x="48201" y="34125"/>
                </a:lnTo>
                <a:cubicBezTo>
                  <a:pt x="48868" y="33858"/>
                  <a:pt x="49502" y="33558"/>
                  <a:pt x="50136" y="33158"/>
                </a:cubicBezTo>
                <a:lnTo>
                  <a:pt x="49469" y="32091"/>
                </a:lnTo>
                <a:close/>
                <a:moveTo>
                  <a:pt x="33257" y="32824"/>
                </a:moveTo>
                <a:cubicBezTo>
                  <a:pt x="32690" y="33025"/>
                  <a:pt x="32056" y="33225"/>
                  <a:pt x="31389" y="33358"/>
                </a:cubicBezTo>
                <a:lnTo>
                  <a:pt x="31656" y="34592"/>
                </a:lnTo>
                <a:cubicBezTo>
                  <a:pt x="32390" y="34426"/>
                  <a:pt x="33090" y="34225"/>
                  <a:pt x="33691" y="33992"/>
                </a:cubicBezTo>
                <a:lnTo>
                  <a:pt x="33257" y="32824"/>
                </a:lnTo>
                <a:close/>
                <a:moveTo>
                  <a:pt x="40162" y="32958"/>
                </a:moveTo>
                <a:lnTo>
                  <a:pt x="39762" y="34159"/>
                </a:lnTo>
                <a:cubicBezTo>
                  <a:pt x="40462" y="34392"/>
                  <a:pt x="41130" y="34559"/>
                  <a:pt x="41830" y="34692"/>
                </a:cubicBezTo>
                <a:lnTo>
                  <a:pt x="42030" y="33458"/>
                </a:lnTo>
                <a:cubicBezTo>
                  <a:pt x="41430" y="33358"/>
                  <a:pt x="40796" y="33191"/>
                  <a:pt x="40162" y="32958"/>
                </a:cubicBezTo>
                <a:close/>
                <a:moveTo>
                  <a:pt x="23517" y="33291"/>
                </a:moveTo>
                <a:lnTo>
                  <a:pt x="23250" y="34526"/>
                </a:lnTo>
                <a:cubicBezTo>
                  <a:pt x="23917" y="34659"/>
                  <a:pt x="24618" y="34759"/>
                  <a:pt x="25352" y="34859"/>
                </a:cubicBezTo>
                <a:lnTo>
                  <a:pt x="25485" y="33592"/>
                </a:lnTo>
                <a:cubicBezTo>
                  <a:pt x="24818" y="33525"/>
                  <a:pt x="24151" y="33425"/>
                  <a:pt x="23517" y="33291"/>
                </a:cubicBezTo>
                <a:close/>
                <a:moveTo>
                  <a:pt x="45900" y="33492"/>
                </a:moveTo>
                <a:cubicBezTo>
                  <a:pt x="45299" y="33592"/>
                  <a:pt x="44699" y="33658"/>
                  <a:pt x="44065" y="33658"/>
                </a:cubicBezTo>
                <a:lnTo>
                  <a:pt x="43965" y="33658"/>
                </a:lnTo>
                <a:lnTo>
                  <a:pt x="43965" y="34893"/>
                </a:lnTo>
                <a:lnTo>
                  <a:pt x="44065" y="34893"/>
                </a:lnTo>
                <a:cubicBezTo>
                  <a:pt x="44765" y="34893"/>
                  <a:pt x="45466" y="34826"/>
                  <a:pt x="46133" y="34726"/>
                </a:cubicBezTo>
                <a:lnTo>
                  <a:pt x="45900" y="33492"/>
                </a:lnTo>
                <a:close/>
                <a:moveTo>
                  <a:pt x="29421" y="33658"/>
                </a:moveTo>
                <a:cubicBezTo>
                  <a:pt x="28887" y="33692"/>
                  <a:pt x="28320" y="33725"/>
                  <a:pt x="27720" y="33725"/>
                </a:cubicBezTo>
                <a:lnTo>
                  <a:pt x="27453" y="33725"/>
                </a:lnTo>
                <a:lnTo>
                  <a:pt x="27453" y="34993"/>
                </a:lnTo>
                <a:lnTo>
                  <a:pt x="27720" y="34993"/>
                </a:lnTo>
                <a:cubicBezTo>
                  <a:pt x="28354" y="34993"/>
                  <a:pt x="28954" y="34959"/>
                  <a:pt x="29555" y="34893"/>
                </a:cubicBezTo>
                <a:lnTo>
                  <a:pt x="29421" y="336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0" name="Google Shape;1240;p35"/>
          <p:cNvSpPr/>
          <p:nvPr/>
        </p:nvSpPr>
        <p:spPr>
          <a:xfrm rot="-8470808">
            <a:off x="5282718" y="3369442"/>
            <a:ext cx="2003267" cy="552362"/>
          </a:xfrm>
          <a:custGeom>
            <a:avLst/>
            <a:gdLst/>
            <a:ahLst/>
            <a:cxnLst/>
            <a:rect l="l" t="t" r="r" b="b"/>
            <a:pathLst>
              <a:path w="78758" h="21716" extrusionOk="0">
                <a:moveTo>
                  <a:pt x="54373" y="0"/>
                </a:moveTo>
                <a:cubicBezTo>
                  <a:pt x="53472" y="34"/>
                  <a:pt x="52672" y="601"/>
                  <a:pt x="52238" y="1535"/>
                </a:cubicBezTo>
                <a:lnTo>
                  <a:pt x="53372" y="2069"/>
                </a:lnTo>
                <a:cubicBezTo>
                  <a:pt x="53539" y="1702"/>
                  <a:pt x="53873" y="1268"/>
                  <a:pt x="54440" y="1235"/>
                </a:cubicBezTo>
                <a:lnTo>
                  <a:pt x="54373" y="0"/>
                </a:lnTo>
                <a:close/>
                <a:moveTo>
                  <a:pt x="56675" y="834"/>
                </a:moveTo>
                <a:lnTo>
                  <a:pt x="55941" y="1868"/>
                </a:lnTo>
                <a:lnTo>
                  <a:pt x="56041" y="1935"/>
                </a:lnTo>
                <a:cubicBezTo>
                  <a:pt x="56475" y="2269"/>
                  <a:pt x="56775" y="2702"/>
                  <a:pt x="56908" y="3169"/>
                </a:cubicBezTo>
                <a:lnTo>
                  <a:pt x="58109" y="2836"/>
                </a:lnTo>
                <a:cubicBezTo>
                  <a:pt x="57876" y="2069"/>
                  <a:pt x="57442" y="1435"/>
                  <a:pt x="56808" y="968"/>
                </a:cubicBezTo>
                <a:cubicBezTo>
                  <a:pt x="56775" y="901"/>
                  <a:pt x="56741" y="868"/>
                  <a:pt x="56675" y="834"/>
                </a:cubicBezTo>
                <a:close/>
                <a:moveTo>
                  <a:pt x="53106" y="3803"/>
                </a:moveTo>
                <a:lnTo>
                  <a:pt x="51871" y="3903"/>
                </a:lnTo>
                <a:cubicBezTo>
                  <a:pt x="51938" y="4670"/>
                  <a:pt x="52138" y="5438"/>
                  <a:pt x="52472" y="6138"/>
                </a:cubicBezTo>
                <a:lnTo>
                  <a:pt x="53606" y="5571"/>
                </a:lnTo>
                <a:cubicBezTo>
                  <a:pt x="53339" y="5037"/>
                  <a:pt x="53172" y="4404"/>
                  <a:pt x="53106" y="3803"/>
                </a:cubicBezTo>
                <a:close/>
                <a:moveTo>
                  <a:pt x="56908" y="4937"/>
                </a:moveTo>
                <a:cubicBezTo>
                  <a:pt x="56775" y="5504"/>
                  <a:pt x="56575" y="6105"/>
                  <a:pt x="56241" y="6739"/>
                </a:cubicBezTo>
                <a:lnTo>
                  <a:pt x="57342" y="7306"/>
                </a:lnTo>
                <a:cubicBezTo>
                  <a:pt x="57742" y="6572"/>
                  <a:pt x="57976" y="5871"/>
                  <a:pt x="58142" y="5204"/>
                </a:cubicBezTo>
                <a:lnTo>
                  <a:pt x="56908" y="4937"/>
                </a:lnTo>
                <a:close/>
                <a:moveTo>
                  <a:pt x="71469" y="6088"/>
                </a:moveTo>
                <a:cubicBezTo>
                  <a:pt x="71102" y="6088"/>
                  <a:pt x="70718" y="6105"/>
                  <a:pt x="70318" y="6138"/>
                </a:cubicBezTo>
                <a:lnTo>
                  <a:pt x="70451" y="7406"/>
                </a:lnTo>
                <a:cubicBezTo>
                  <a:pt x="70855" y="7351"/>
                  <a:pt x="71229" y="7326"/>
                  <a:pt x="71583" y="7326"/>
                </a:cubicBezTo>
                <a:cubicBezTo>
                  <a:pt x="71873" y="7326"/>
                  <a:pt x="72149" y="7342"/>
                  <a:pt x="72419" y="7372"/>
                </a:cubicBezTo>
                <a:lnTo>
                  <a:pt x="72519" y="6138"/>
                </a:lnTo>
                <a:cubicBezTo>
                  <a:pt x="72186" y="6105"/>
                  <a:pt x="71836" y="6088"/>
                  <a:pt x="71469" y="6088"/>
                </a:cubicBezTo>
                <a:close/>
                <a:moveTo>
                  <a:pt x="68183" y="6505"/>
                </a:moveTo>
                <a:cubicBezTo>
                  <a:pt x="67482" y="6672"/>
                  <a:pt x="66815" y="6839"/>
                  <a:pt x="66148" y="7005"/>
                </a:cubicBezTo>
                <a:lnTo>
                  <a:pt x="66448" y="8206"/>
                </a:lnTo>
                <a:cubicBezTo>
                  <a:pt x="67082" y="8039"/>
                  <a:pt x="67783" y="7873"/>
                  <a:pt x="68450" y="7739"/>
                </a:cubicBezTo>
                <a:lnTo>
                  <a:pt x="68183" y="6505"/>
                </a:lnTo>
                <a:close/>
                <a:moveTo>
                  <a:pt x="74721" y="6672"/>
                </a:moveTo>
                <a:lnTo>
                  <a:pt x="74221" y="7806"/>
                </a:lnTo>
                <a:cubicBezTo>
                  <a:pt x="74821" y="8073"/>
                  <a:pt x="75321" y="8373"/>
                  <a:pt x="75855" y="8807"/>
                </a:cubicBezTo>
                <a:lnTo>
                  <a:pt x="76656" y="7839"/>
                </a:lnTo>
                <a:cubicBezTo>
                  <a:pt x="76055" y="7339"/>
                  <a:pt x="75388" y="6939"/>
                  <a:pt x="74721" y="6672"/>
                </a:cubicBezTo>
                <a:close/>
                <a:moveTo>
                  <a:pt x="64147" y="7506"/>
                </a:moveTo>
                <a:cubicBezTo>
                  <a:pt x="63380" y="7673"/>
                  <a:pt x="62746" y="7806"/>
                  <a:pt x="62112" y="7939"/>
                </a:cubicBezTo>
                <a:lnTo>
                  <a:pt x="62345" y="9174"/>
                </a:lnTo>
                <a:cubicBezTo>
                  <a:pt x="62979" y="9040"/>
                  <a:pt x="63646" y="8907"/>
                  <a:pt x="64414" y="8707"/>
                </a:cubicBezTo>
                <a:lnTo>
                  <a:pt x="64147" y="7506"/>
                </a:lnTo>
                <a:close/>
                <a:moveTo>
                  <a:pt x="60111" y="8240"/>
                </a:moveTo>
                <a:cubicBezTo>
                  <a:pt x="59610" y="8273"/>
                  <a:pt x="59110" y="8306"/>
                  <a:pt x="58609" y="8306"/>
                </a:cubicBezTo>
                <a:cubicBezTo>
                  <a:pt x="58526" y="8323"/>
                  <a:pt x="58443" y="8331"/>
                  <a:pt x="58359" y="8331"/>
                </a:cubicBezTo>
                <a:cubicBezTo>
                  <a:pt x="58276" y="8331"/>
                  <a:pt x="58193" y="8323"/>
                  <a:pt x="58109" y="8306"/>
                </a:cubicBezTo>
                <a:lnTo>
                  <a:pt x="58076" y="9574"/>
                </a:lnTo>
                <a:lnTo>
                  <a:pt x="58643" y="9574"/>
                </a:lnTo>
                <a:cubicBezTo>
                  <a:pt x="59177" y="9541"/>
                  <a:pt x="59710" y="9507"/>
                  <a:pt x="60244" y="9474"/>
                </a:cubicBezTo>
                <a:lnTo>
                  <a:pt x="60111" y="8240"/>
                </a:lnTo>
                <a:close/>
                <a:moveTo>
                  <a:pt x="54673" y="7039"/>
                </a:moveTo>
                <a:lnTo>
                  <a:pt x="53839" y="7973"/>
                </a:lnTo>
                <a:cubicBezTo>
                  <a:pt x="54173" y="8273"/>
                  <a:pt x="54540" y="8540"/>
                  <a:pt x="54940" y="8740"/>
                </a:cubicBezTo>
                <a:cubicBezTo>
                  <a:pt x="54640" y="9140"/>
                  <a:pt x="54273" y="9574"/>
                  <a:pt x="53906" y="9974"/>
                </a:cubicBezTo>
                <a:lnTo>
                  <a:pt x="54840" y="10808"/>
                </a:lnTo>
                <a:cubicBezTo>
                  <a:pt x="55340" y="10274"/>
                  <a:pt x="55807" y="9707"/>
                  <a:pt x="56208" y="9140"/>
                </a:cubicBezTo>
                <a:lnTo>
                  <a:pt x="55908" y="8940"/>
                </a:lnTo>
                <a:lnTo>
                  <a:pt x="56274" y="7973"/>
                </a:lnTo>
                <a:cubicBezTo>
                  <a:pt x="55674" y="7773"/>
                  <a:pt x="55140" y="7439"/>
                  <a:pt x="54673" y="7039"/>
                </a:cubicBezTo>
                <a:close/>
                <a:moveTo>
                  <a:pt x="78190" y="9407"/>
                </a:moveTo>
                <a:lnTo>
                  <a:pt x="77223" y="10208"/>
                </a:lnTo>
                <a:cubicBezTo>
                  <a:pt x="77390" y="10408"/>
                  <a:pt x="77556" y="10641"/>
                  <a:pt x="77723" y="10875"/>
                </a:cubicBezTo>
                <a:lnTo>
                  <a:pt x="78757" y="10141"/>
                </a:lnTo>
                <a:cubicBezTo>
                  <a:pt x="78557" y="9907"/>
                  <a:pt x="78390" y="9641"/>
                  <a:pt x="78190" y="9407"/>
                </a:cubicBezTo>
                <a:close/>
                <a:moveTo>
                  <a:pt x="52472" y="11409"/>
                </a:moveTo>
                <a:cubicBezTo>
                  <a:pt x="51971" y="11876"/>
                  <a:pt x="51471" y="12309"/>
                  <a:pt x="50937" y="12743"/>
                </a:cubicBezTo>
                <a:lnTo>
                  <a:pt x="51705" y="13710"/>
                </a:lnTo>
                <a:cubicBezTo>
                  <a:pt x="52272" y="13277"/>
                  <a:pt x="52805" y="12810"/>
                  <a:pt x="53306" y="12343"/>
                </a:cubicBezTo>
                <a:lnTo>
                  <a:pt x="52472" y="11409"/>
                </a:lnTo>
                <a:close/>
                <a:moveTo>
                  <a:pt x="668" y="12376"/>
                </a:moveTo>
                <a:lnTo>
                  <a:pt x="1" y="13443"/>
                </a:lnTo>
                <a:cubicBezTo>
                  <a:pt x="34" y="13443"/>
                  <a:pt x="668" y="13877"/>
                  <a:pt x="1836" y="14511"/>
                </a:cubicBezTo>
                <a:lnTo>
                  <a:pt x="2436" y="13410"/>
                </a:lnTo>
                <a:cubicBezTo>
                  <a:pt x="1302" y="12776"/>
                  <a:pt x="668" y="12376"/>
                  <a:pt x="668" y="12376"/>
                </a:cubicBezTo>
                <a:close/>
                <a:moveTo>
                  <a:pt x="49269" y="13944"/>
                </a:moveTo>
                <a:cubicBezTo>
                  <a:pt x="48736" y="14344"/>
                  <a:pt x="48169" y="14711"/>
                  <a:pt x="47568" y="15078"/>
                </a:cubicBezTo>
                <a:lnTo>
                  <a:pt x="48202" y="16145"/>
                </a:lnTo>
                <a:cubicBezTo>
                  <a:pt x="48836" y="15778"/>
                  <a:pt x="49436" y="15378"/>
                  <a:pt x="50003" y="14978"/>
                </a:cubicBezTo>
                <a:lnTo>
                  <a:pt x="49269" y="13944"/>
                </a:lnTo>
                <a:close/>
                <a:moveTo>
                  <a:pt x="4271" y="14344"/>
                </a:moveTo>
                <a:lnTo>
                  <a:pt x="3737" y="15478"/>
                </a:lnTo>
                <a:cubicBezTo>
                  <a:pt x="4337" y="15778"/>
                  <a:pt x="5005" y="16079"/>
                  <a:pt x="5638" y="16379"/>
                </a:cubicBezTo>
                <a:lnTo>
                  <a:pt x="6139" y="15245"/>
                </a:lnTo>
                <a:cubicBezTo>
                  <a:pt x="5505" y="14944"/>
                  <a:pt x="4904" y="14644"/>
                  <a:pt x="4271" y="14344"/>
                </a:cubicBezTo>
                <a:close/>
                <a:moveTo>
                  <a:pt x="8040" y="16079"/>
                </a:moveTo>
                <a:lnTo>
                  <a:pt x="7573" y="17213"/>
                </a:lnTo>
                <a:cubicBezTo>
                  <a:pt x="8207" y="17480"/>
                  <a:pt x="8874" y="17746"/>
                  <a:pt x="9508" y="18013"/>
                </a:cubicBezTo>
                <a:lnTo>
                  <a:pt x="9975" y="16846"/>
                </a:lnTo>
                <a:cubicBezTo>
                  <a:pt x="9308" y="16579"/>
                  <a:pt x="8674" y="16345"/>
                  <a:pt x="8040" y="16079"/>
                </a:cubicBezTo>
                <a:close/>
                <a:moveTo>
                  <a:pt x="45800" y="16079"/>
                </a:moveTo>
                <a:cubicBezTo>
                  <a:pt x="45200" y="16412"/>
                  <a:pt x="44566" y="16712"/>
                  <a:pt x="43932" y="16979"/>
                </a:cubicBezTo>
                <a:lnTo>
                  <a:pt x="44466" y="18113"/>
                </a:lnTo>
                <a:cubicBezTo>
                  <a:pt x="45100" y="17813"/>
                  <a:pt x="45767" y="17513"/>
                  <a:pt x="46367" y="17179"/>
                </a:cubicBezTo>
                <a:lnTo>
                  <a:pt x="45800" y="16079"/>
                </a:lnTo>
                <a:close/>
                <a:moveTo>
                  <a:pt x="11909" y="17546"/>
                </a:moveTo>
                <a:lnTo>
                  <a:pt x="11509" y="18714"/>
                </a:lnTo>
                <a:cubicBezTo>
                  <a:pt x="12143" y="18947"/>
                  <a:pt x="12843" y="19181"/>
                  <a:pt x="13511" y="19381"/>
                </a:cubicBezTo>
                <a:lnTo>
                  <a:pt x="13878" y="18180"/>
                </a:lnTo>
                <a:cubicBezTo>
                  <a:pt x="13210" y="17980"/>
                  <a:pt x="12543" y="17780"/>
                  <a:pt x="11909" y="17546"/>
                </a:cubicBezTo>
                <a:close/>
                <a:moveTo>
                  <a:pt x="42064" y="17813"/>
                </a:moveTo>
                <a:cubicBezTo>
                  <a:pt x="41431" y="18047"/>
                  <a:pt x="40797" y="18280"/>
                  <a:pt x="40130" y="18514"/>
                </a:cubicBezTo>
                <a:lnTo>
                  <a:pt x="40530" y="19681"/>
                </a:lnTo>
                <a:cubicBezTo>
                  <a:pt x="41197" y="19481"/>
                  <a:pt x="41864" y="19214"/>
                  <a:pt x="42531" y="18947"/>
                </a:cubicBezTo>
                <a:lnTo>
                  <a:pt x="42064" y="17813"/>
                </a:lnTo>
                <a:close/>
                <a:moveTo>
                  <a:pt x="15846" y="18747"/>
                </a:moveTo>
                <a:lnTo>
                  <a:pt x="15512" y="19948"/>
                </a:lnTo>
                <a:cubicBezTo>
                  <a:pt x="16213" y="20148"/>
                  <a:pt x="16880" y="20315"/>
                  <a:pt x="17580" y="20448"/>
                </a:cubicBezTo>
                <a:lnTo>
                  <a:pt x="17847" y="19247"/>
                </a:lnTo>
                <a:cubicBezTo>
                  <a:pt x="17180" y="19081"/>
                  <a:pt x="16513" y="18914"/>
                  <a:pt x="15846" y="18747"/>
                </a:cubicBezTo>
                <a:close/>
                <a:moveTo>
                  <a:pt x="38162" y="19114"/>
                </a:moveTo>
                <a:cubicBezTo>
                  <a:pt x="37528" y="19281"/>
                  <a:pt x="36861" y="19448"/>
                  <a:pt x="36193" y="19614"/>
                </a:cubicBezTo>
                <a:lnTo>
                  <a:pt x="36460" y="20815"/>
                </a:lnTo>
                <a:cubicBezTo>
                  <a:pt x="37127" y="20682"/>
                  <a:pt x="37828" y="20515"/>
                  <a:pt x="38495" y="20315"/>
                </a:cubicBezTo>
                <a:lnTo>
                  <a:pt x="38162" y="19114"/>
                </a:lnTo>
                <a:close/>
                <a:moveTo>
                  <a:pt x="19882" y="19648"/>
                </a:moveTo>
                <a:lnTo>
                  <a:pt x="19648" y="20882"/>
                </a:lnTo>
                <a:cubicBezTo>
                  <a:pt x="20349" y="21015"/>
                  <a:pt x="21049" y="21149"/>
                  <a:pt x="21716" y="21249"/>
                </a:cubicBezTo>
                <a:lnTo>
                  <a:pt x="21883" y="20015"/>
                </a:lnTo>
                <a:cubicBezTo>
                  <a:pt x="21216" y="19915"/>
                  <a:pt x="20549" y="19781"/>
                  <a:pt x="19882" y="19648"/>
                </a:cubicBezTo>
                <a:close/>
                <a:moveTo>
                  <a:pt x="34159" y="19981"/>
                </a:moveTo>
                <a:cubicBezTo>
                  <a:pt x="33825" y="20048"/>
                  <a:pt x="33458" y="20115"/>
                  <a:pt x="33091" y="20148"/>
                </a:cubicBezTo>
                <a:cubicBezTo>
                  <a:pt x="32758" y="20181"/>
                  <a:pt x="32457" y="20215"/>
                  <a:pt x="32124" y="20248"/>
                </a:cubicBezTo>
                <a:lnTo>
                  <a:pt x="32257" y="21516"/>
                </a:lnTo>
                <a:cubicBezTo>
                  <a:pt x="32591" y="21482"/>
                  <a:pt x="32924" y="21416"/>
                  <a:pt x="33258" y="21382"/>
                </a:cubicBezTo>
                <a:cubicBezTo>
                  <a:pt x="33625" y="21349"/>
                  <a:pt x="33992" y="21282"/>
                  <a:pt x="34359" y="21216"/>
                </a:cubicBezTo>
                <a:lnTo>
                  <a:pt x="34159" y="19981"/>
                </a:lnTo>
                <a:close/>
                <a:moveTo>
                  <a:pt x="23951" y="20248"/>
                </a:moveTo>
                <a:lnTo>
                  <a:pt x="23818" y="21482"/>
                </a:lnTo>
                <a:cubicBezTo>
                  <a:pt x="24518" y="21549"/>
                  <a:pt x="25219" y="21616"/>
                  <a:pt x="25919" y="21649"/>
                </a:cubicBezTo>
                <a:lnTo>
                  <a:pt x="25986" y="20415"/>
                </a:lnTo>
                <a:cubicBezTo>
                  <a:pt x="25319" y="20382"/>
                  <a:pt x="24619" y="20315"/>
                  <a:pt x="23951" y="20248"/>
                </a:cubicBezTo>
                <a:close/>
                <a:moveTo>
                  <a:pt x="30089" y="20415"/>
                </a:moveTo>
                <a:cubicBezTo>
                  <a:pt x="29455" y="20448"/>
                  <a:pt x="28788" y="20448"/>
                  <a:pt x="28154" y="20448"/>
                </a:cubicBezTo>
                <a:lnTo>
                  <a:pt x="28054" y="20448"/>
                </a:lnTo>
                <a:lnTo>
                  <a:pt x="28054" y="21716"/>
                </a:lnTo>
                <a:lnTo>
                  <a:pt x="28154" y="21716"/>
                </a:lnTo>
                <a:cubicBezTo>
                  <a:pt x="28822" y="21716"/>
                  <a:pt x="29489" y="21716"/>
                  <a:pt x="30156" y="21649"/>
                </a:cubicBezTo>
                <a:lnTo>
                  <a:pt x="30089" y="2041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5" name="Google Shape;1245;p36"/>
          <p:cNvSpPr/>
          <p:nvPr/>
        </p:nvSpPr>
        <p:spPr>
          <a:xfrm rot="10800000" flipH="1">
            <a:off x="1614592" y="3187813"/>
            <a:ext cx="2086208" cy="48922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6" name="Google Shape;1246;p36"/>
          <p:cNvSpPr/>
          <p:nvPr/>
        </p:nvSpPr>
        <p:spPr>
          <a:xfrm>
            <a:off x="5513425" y="3254963"/>
            <a:ext cx="2452075" cy="48267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7" name="Google Shape;1247;p36"/>
          <p:cNvSpPr/>
          <p:nvPr/>
        </p:nvSpPr>
        <p:spPr>
          <a:xfrm>
            <a:off x="5150409" y="1766822"/>
            <a:ext cx="2096033" cy="45211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8" name="Google Shape;1248;p36"/>
          <p:cNvSpPr/>
          <p:nvPr/>
        </p:nvSpPr>
        <p:spPr>
          <a:xfrm rot="10800000" flipH="1">
            <a:off x="1614600" y="1704326"/>
            <a:ext cx="2214495" cy="48267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9" name="Google Shape;1249;p3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err="1">
                <a:latin typeface="Times New Roman"/>
              </a:rPr>
              <a:t>Четыре</a:t>
            </a:r>
            <a:r>
              <a:rPr lang="en" sz="4000" b="1">
                <a:latin typeface="Times New Roman"/>
              </a:rPr>
              <a:t> </a:t>
            </a:r>
            <a:r>
              <a:rPr lang="en" sz="4000" b="1" err="1">
                <a:latin typeface="Times New Roman"/>
              </a:rPr>
              <a:t>составляющие</a:t>
            </a:r>
            <a:r>
              <a:rPr lang="en" sz="4000" b="1">
                <a:latin typeface="Times New Roman"/>
              </a:rPr>
              <a:t> ЭИ</a:t>
            </a:r>
            <a:endParaRPr lang="ru-RU" b="1">
              <a:latin typeface="Times New Roman"/>
            </a:endParaRPr>
          </a:p>
        </p:txBody>
      </p:sp>
      <p:sp>
        <p:nvSpPr>
          <p:cNvPr id="1250" name="Google Shape;1250;p36"/>
          <p:cNvSpPr txBox="1">
            <a:spLocks noGrp="1"/>
          </p:cNvSpPr>
          <p:nvPr>
            <p:ph type="subTitle" idx="6"/>
          </p:nvPr>
        </p:nvSpPr>
        <p:spPr>
          <a:xfrm rot="10800000" flipH="1" flipV="1">
            <a:off x="1640844" y="3703157"/>
            <a:ext cx="2456039" cy="88078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умение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подавлять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,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побуждать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и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направлять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эмоции</a:t>
            </a:r>
            <a:endParaRPr lang="ru-RU" sz="1500" b="1" err="1">
              <a:latin typeface="Times New Roman"/>
              <a:ea typeface="Didact Gothic"/>
              <a:cs typeface="Didact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latin typeface="Times New Roman"/>
            </a:endParaRPr>
          </a:p>
        </p:txBody>
      </p:sp>
      <p:sp>
        <p:nvSpPr>
          <p:cNvPr id="1251" name="Google Shape;1251;p36"/>
          <p:cNvSpPr txBox="1">
            <a:spLocks noGrp="1"/>
          </p:cNvSpPr>
          <p:nvPr>
            <p:ph type="title" idx="2"/>
          </p:nvPr>
        </p:nvSpPr>
        <p:spPr>
          <a:xfrm>
            <a:off x="1614600" y="1768213"/>
            <a:ext cx="2518200" cy="35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</a:rPr>
              <a:t>Восприятие</a:t>
            </a:r>
            <a:endParaRPr lang="ru-RU" b="1" err="1">
              <a:latin typeface="Times New Roman"/>
            </a:endParaRPr>
          </a:p>
        </p:txBody>
      </p:sp>
      <p:sp>
        <p:nvSpPr>
          <p:cNvPr id="1252" name="Google Shape;1252;p36"/>
          <p:cNvSpPr txBox="1">
            <a:spLocks noGrp="1"/>
          </p:cNvSpPr>
          <p:nvPr>
            <p:ph type="subTitle" idx="1"/>
          </p:nvPr>
        </p:nvSpPr>
        <p:spPr>
          <a:xfrm>
            <a:off x="1677450" y="2073922"/>
            <a:ext cx="2900917" cy="98831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способность</a:t>
            </a:r>
            <a:r>
              <a:rPr lang="en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распознавать</a:t>
            </a:r>
            <a:r>
              <a:rPr lang="en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эмоции</a:t>
            </a:r>
            <a:r>
              <a:rPr lang="en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по</a:t>
            </a:r>
            <a:r>
              <a:rPr lang="en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мимике</a:t>
            </a:r>
            <a:r>
              <a:rPr lang="en" b="1">
                <a:latin typeface="Times New Roman"/>
                <a:ea typeface="Didact Gothic"/>
                <a:cs typeface="Didact Gothic"/>
                <a:sym typeface="Didact Gothic"/>
              </a:rPr>
              <a:t>, </a:t>
            </a: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жестам</a:t>
            </a:r>
            <a:r>
              <a:rPr lang="en" b="1">
                <a:latin typeface="Times New Roman"/>
                <a:ea typeface="Didact Gothic"/>
                <a:cs typeface="Didact Gothic"/>
                <a:sym typeface="Didact Gothic"/>
              </a:rPr>
              <a:t>, </a:t>
            </a: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позе</a:t>
            </a:r>
            <a:r>
              <a:rPr lang="en" b="1">
                <a:latin typeface="Times New Roman"/>
                <a:ea typeface="Didact Gothic"/>
                <a:cs typeface="Didact Gothic"/>
                <a:sym typeface="Didact Gothic"/>
              </a:rPr>
              <a:t>, </a:t>
            </a: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поведению</a:t>
            </a:r>
            <a:r>
              <a:rPr lang="en" b="1">
                <a:latin typeface="Times New Roman"/>
                <a:ea typeface="Didact Gothic"/>
                <a:cs typeface="Didact Gothic"/>
                <a:sym typeface="Didact Gothic"/>
              </a:rPr>
              <a:t> и </a:t>
            </a: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голосу</a:t>
            </a:r>
            <a:endParaRPr lang="ru-RU" b="1">
              <a:latin typeface="Times New Roman"/>
            </a:endParaRPr>
          </a:p>
        </p:txBody>
      </p:sp>
      <p:sp>
        <p:nvSpPr>
          <p:cNvPr id="1253" name="Google Shape;1253;p36"/>
          <p:cNvSpPr txBox="1">
            <a:spLocks noGrp="1"/>
          </p:cNvSpPr>
          <p:nvPr>
            <p:ph type="title" idx="3"/>
          </p:nvPr>
        </p:nvSpPr>
        <p:spPr>
          <a:xfrm>
            <a:off x="5321124" y="1767420"/>
            <a:ext cx="2518200" cy="35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</a:rPr>
              <a:t>Понимание</a:t>
            </a:r>
            <a:endParaRPr lang="ru-RU" b="1" err="1">
              <a:latin typeface="Times New Roman"/>
            </a:endParaRPr>
          </a:p>
        </p:txBody>
      </p:sp>
      <p:sp>
        <p:nvSpPr>
          <p:cNvPr id="1254" name="Google Shape;1254;p36"/>
          <p:cNvSpPr txBox="1">
            <a:spLocks noGrp="1"/>
          </p:cNvSpPr>
          <p:nvPr>
            <p:ph type="subTitle" idx="4"/>
          </p:nvPr>
        </p:nvSpPr>
        <p:spPr>
          <a:xfrm>
            <a:off x="5476987" y="2452830"/>
            <a:ext cx="3664005" cy="61105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  <a:ea typeface="Didact Gothic"/>
                <a:cs typeface="Didact Gothic"/>
                <a:sym typeface="Didact Gothic"/>
              </a:rPr>
              <a:t>з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нание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,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как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определять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причины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появления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эмоции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,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устанавливать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связь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между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эмоцией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и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мыслью</a:t>
            </a:r>
            <a:endParaRPr lang="ru-RU" sz="1500" b="1" err="1">
              <a:latin typeface="Times New Roman"/>
              <a:ea typeface="Didact Gothic"/>
              <a:cs typeface="Didact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latin typeface="Times New Roman"/>
            </a:endParaRPr>
          </a:p>
        </p:txBody>
      </p:sp>
      <p:sp>
        <p:nvSpPr>
          <p:cNvPr id="1255" name="Google Shape;1255;p36"/>
          <p:cNvSpPr txBox="1">
            <a:spLocks noGrp="1"/>
          </p:cNvSpPr>
          <p:nvPr>
            <p:ph type="title" idx="5"/>
          </p:nvPr>
        </p:nvSpPr>
        <p:spPr>
          <a:xfrm>
            <a:off x="1614608" y="3254963"/>
            <a:ext cx="2518200" cy="35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</a:rPr>
              <a:t>Управление</a:t>
            </a:r>
            <a:endParaRPr lang="ru-RU" b="1" err="1">
              <a:latin typeface="Times New Roman"/>
            </a:endParaRPr>
          </a:p>
        </p:txBody>
      </p:sp>
      <p:sp>
        <p:nvSpPr>
          <p:cNvPr id="1256" name="Google Shape;1256;p36"/>
          <p:cNvSpPr txBox="1">
            <a:spLocks noGrp="1"/>
          </p:cNvSpPr>
          <p:nvPr>
            <p:ph type="title" idx="7"/>
          </p:nvPr>
        </p:nvSpPr>
        <p:spPr>
          <a:xfrm>
            <a:off x="5514099" y="3318838"/>
            <a:ext cx="2518200" cy="35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err="1">
                <a:latin typeface="Times New Roman"/>
              </a:rPr>
              <a:t>Использование</a:t>
            </a:r>
            <a:endParaRPr lang="ru-RU" sz="2400" b="1" err="1">
              <a:latin typeface="Times New Roman"/>
            </a:endParaRPr>
          </a:p>
        </p:txBody>
      </p:sp>
      <p:sp>
        <p:nvSpPr>
          <p:cNvPr id="1257" name="Google Shape;1257;p36"/>
          <p:cNvSpPr txBox="1">
            <a:spLocks noGrp="1"/>
          </p:cNvSpPr>
          <p:nvPr>
            <p:ph type="subTitle" idx="8"/>
          </p:nvPr>
        </p:nvSpPr>
        <p:spPr>
          <a:xfrm>
            <a:off x="5647024" y="3808509"/>
            <a:ext cx="2518200" cy="49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активизация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мозга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с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помощью</a:t>
            </a:r>
            <a:r>
              <a:rPr lang="en" sz="1500" b="1">
                <a:latin typeface="Times New Roman"/>
                <a:ea typeface="Didact Gothic"/>
                <a:cs typeface="Didact Gothic"/>
                <a:sym typeface="Didact Gothic"/>
              </a:rPr>
              <a:t> </a:t>
            </a:r>
            <a:r>
              <a:rPr lang="en" sz="1500" b="1" err="1">
                <a:latin typeface="Times New Roman"/>
                <a:ea typeface="Didact Gothic"/>
                <a:cs typeface="Didact Gothic"/>
                <a:sym typeface="Didact Gothic"/>
              </a:rPr>
              <a:t>эмоций</a:t>
            </a:r>
            <a:endParaRPr lang="ru-RU" sz="1500" b="1" err="1">
              <a:latin typeface="Times New Roman"/>
              <a:ea typeface="Didact Gothic"/>
              <a:cs typeface="Didact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latin typeface="Times New Roman"/>
            </a:endParaRPr>
          </a:p>
        </p:txBody>
      </p:sp>
      <p:sp>
        <p:nvSpPr>
          <p:cNvPr id="1258" name="Google Shape;1258;p36"/>
          <p:cNvSpPr/>
          <p:nvPr/>
        </p:nvSpPr>
        <p:spPr>
          <a:xfrm rot="3897647">
            <a:off x="658803" y="1901162"/>
            <a:ext cx="1196331" cy="83220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9" name="Google Shape;1259;p36"/>
          <p:cNvSpPr/>
          <p:nvPr/>
        </p:nvSpPr>
        <p:spPr>
          <a:xfrm rot="3810626">
            <a:off x="651378" y="3199144"/>
            <a:ext cx="1196337" cy="83219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0" name="Google Shape;1260;p36"/>
          <p:cNvSpPr txBox="1">
            <a:spLocks noGrp="1"/>
          </p:cNvSpPr>
          <p:nvPr>
            <p:ph type="title" idx="9"/>
          </p:nvPr>
        </p:nvSpPr>
        <p:spPr>
          <a:xfrm>
            <a:off x="699156" y="1996933"/>
            <a:ext cx="978300" cy="4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1261" name="Google Shape;1261;p36"/>
          <p:cNvSpPr txBox="1">
            <a:spLocks noGrp="1"/>
          </p:cNvSpPr>
          <p:nvPr>
            <p:ph type="title" idx="13"/>
          </p:nvPr>
        </p:nvSpPr>
        <p:spPr>
          <a:xfrm>
            <a:off x="721422" y="3385457"/>
            <a:ext cx="978300" cy="4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1262" name="Google Shape;1262;p36"/>
          <p:cNvSpPr/>
          <p:nvPr/>
        </p:nvSpPr>
        <p:spPr>
          <a:xfrm rot="3897647">
            <a:off x="4419224" y="1901162"/>
            <a:ext cx="1196331" cy="83220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3" name="Google Shape;1263;p36"/>
          <p:cNvSpPr/>
          <p:nvPr/>
        </p:nvSpPr>
        <p:spPr>
          <a:xfrm rot="3810626">
            <a:off x="4500864" y="3340163"/>
            <a:ext cx="1196337" cy="83219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4" name="Google Shape;1264;p36"/>
          <p:cNvSpPr txBox="1">
            <a:spLocks noGrp="1"/>
          </p:cNvSpPr>
          <p:nvPr>
            <p:ph type="title" idx="14"/>
          </p:nvPr>
        </p:nvSpPr>
        <p:spPr>
          <a:xfrm>
            <a:off x="4527608" y="1989510"/>
            <a:ext cx="978300" cy="4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1265" name="Google Shape;1265;p36"/>
          <p:cNvSpPr txBox="1">
            <a:spLocks noGrp="1"/>
          </p:cNvSpPr>
          <p:nvPr>
            <p:ph type="title" idx="15"/>
          </p:nvPr>
        </p:nvSpPr>
        <p:spPr>
          <a:xfrm>
            <a:off x="4698315" y="3444834"/>
            <a:ext cx="978300" cy="45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6" name="Google Shape;1276;p38"/>
          <p:cNvSpPr txBox="1">
            <a:spLocks noGrp="1"/>
          </p:cNvSpPr>
          <p:nvPr>
            <p:ph type="title"/>
          </p:nvPr>
        </p:nvSpPr>
        <p:spPr>
          <a:xfrm>
            <a:off x="25601" y="341350"/>
            <a:ext cx="9118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3300" b="1" err="1">
                <a:latin typeface="Times New Roman"/>
              </a:rPr>
              <a:t>Особенности</a:t>
            </a:r>
            <a:r>
              <a:rPr lang="en" sz="3300" b="1">
                <a:latin typeface="Times New Roman"/>
              </a:rPr>
              <a:t> ЭИ </a:t>
            </a:r>
            <a:r>
              <a:rPr lang="ru-RU" sz="3300" b="1">
                <a:latin typeface="Times New Roman"/>
              </a:rPr>
              <a:t>до</a:t>
            </a:r>
            <a:r>
              <a:rPr lang="en" sz="3300" b="1" err="1">
                <a:latin typeface="Times New Roman"/>
              </a:rPr>
              <a:t>школьников</a:t>
            </a:r>
            <a:endParaRPr lang="ru-RU" sz="3300" b="1" err="1">
              <a:latin typeface="Times New Roman"/>
            </a:endParaRPr>
          </a:p>
        </p:txBody>
      </p:sp>
      <p:grpSp>
        <p:nvGrpSpPr>
          <p:cNvPr id="1277" name="Google Shape;1277;p38"/>
          <p:cNvGrpSpPr/>
          <p:nvPr/>
        </p:nvGrpSpPr>
        <p:grpSpPr>
          <a:xfrm>
            <a:off x="2524687" y="2368984"/>
            <a:ext cx="1725190" cy="1758983"/>
            <a:chOff x="6651585" y="1733780"/>
            <a:chExt cx="1327273" cy="1353272"/>
          </a:xfrm>
        </p:grpSpPr>
        <p:grpSp>
          <p:nvGrpSpPr>
            <p:cNvPr id="1278" name="Google Shape;1278;p38"/>
            <p:cNvGrpSpPr/>
            <p:nvPr/>
          </p:nvGrpSpPr>
          <p:grpSpPr>
            <a:xfrm>
              <a:off x="6651585" y="1733780"/>
              <a:ext cx="1327273" cy="1353272"/>
              <a:chOff x="6668535" y="352430"/>
              <a:chExt cx="1327273" cy="1353272"/>
            </a:xfrm>
          </p:grpSpPr>
          <p:sp>
            <p:nvSpPr>
              <p:cNvPr id="1279" name="Google Shape;1279;p38"/>
              <p:cNvSpPr/>
              <p:nvPr/>
            </p:nvSpPr>
            <p:spPr>
              <a:xfrm rot="-1119824" flipH="1">
                <a:off x="6853004" y="503093"/>
                <a:ext cx="955262" cy="981627"/>
              </a:xfrm>
              <a:custGeom>
                <a:avLst/>
                <a:gdLst/>
                <a:ahLst/>
                <a:cxnLst/>
                <a:rect l="l" t="t" r="r" b="b"/>
                <a:pathLst>
                  <a:path w="48736" h="50142" extrusionOk="0">
                    <a:moveTo>
                      <a:pt x="24140" y="1"/>
                    </a:moveTo>
                    <a:cubicBezTo>
                      <a:pt x="24133" y="1"/>
                      <a:pt x="24125" y="2"/>
                      <a:pt x="24118" y="5"/>
                    </a:cubicBezTo>
                    <a:cubicBezTo>
                      <a:pt x="22250" y="238"/>
                      <a:pt x="20148" y="1005"/>
                      <a:pt x="19214" y="2740"/>
                    </a:cubicBezTo>
                    <a:cubicBezTo>
                      <a:pt x="18447" y="4241"/>
                      <a:pt x="18447" y="5976"/>
                      <a:pt x="19181" y="7443"/>
                    </a:cubicBezTo>
                    <a:cubicBezTo>
                      <a:pt x="18614" y="7510"/>
                      <a:pt x="18080" y="7610"/>
                      <a:pt x="17546" y="7677"/>
                    </a:cubicBezTo>
                    <a:cubicBezTo>
                      <a:pt x="14778" y="8177"/>
                      <a:pt x="11976" y="8811"/>
                      <a:pt x="9574" y="10546"/>
                    </a:cubicBezTo>
                    <a:cubicBezTo>
                      <a:pt x="8373" y="11413"/>
                      <a:pt x="7206" y="12480"/>
                      <a:pt x="6205" y="13748"/>
                    </a:cubicBezTo>
                    <a:cubicBezTo>
                      <a:pt x="3737" y="16750"/>
                      <a:pt x="1835" y="20186"/>
                      <a:pt x="1602" y="26023"/>
                    </a:cubicBezTo>
                    <a:cubicBezTo>
                      <a:pt x="1568" y="26557"/>
                      <a:pt x="1568" y="27124"/>
                      <a:pt x="1568" y="27691"/>
                    </a:cubicBezTo>
                    <a:cubicBezTo>
                      <a:pt x="1602" y="29426"/>
                      <a:pt x="1768" y="31327"/>
                      <a:pt x="2069" y="33495"/>
                    </a:cubicBezTo>
                    <a:cubicBezTo>
                      <a:pt x="3036" y="33529"/>
                      <a:pt x="4137" y="33529"/>
                      <a:pt x="5304" y="33529"/>
                    </a:cubicBezTo>
                    <a:cubicBezTo>
                      <a:pt x="5404" y="33996"/>
                      <a:pt x="5471" y="34463"/>
                      <a:pt x="5538" y="34930"/>
                    </a:cubicBezTo>
                    <a:cubicBezTo>
                      <a:pt x="5338" y="34863"/>
                      <a:pt x="5138" y="34796"/>
                      <a:pt x="4904" y="34763"/>
                    </a:cubicBezTo>
                    <a:cubicBezTo>
                      <a:pt x="4752" y="34740"/>
                      <a:pt x="4597" y="34729"/>
                      <a:pt x="4441" y="34729"/>
                    </a:cubicBezTo>
                    <a:cubicBezTo>
                      <a:pt x="3222" y="34729"/>
                      <a:pt x="1900" y="35404"/>
                      <a:pt x="1101" y="36497"/>
                    </a:cubicBezTo>
                    <a:cubicBezTo>
                      <a:pt x="167" y="37765"/>
                      <a:pt x="1" y="39333"/>
                      <a:pt x="167" y="40700"/>
                    </a:cubicBezTo>
                    <a:cubicBezTo>
                      <a:pt x="468" y="42935"/>
                      <a:pt x="1602" y="44870"/>
                      <a:pt x="3336" y="46104"/>
                    </a:cubicBezTo>
                    <a:cubicBezTo>
                      <a:pt x="4631" y="47001"/>
                      <a:pt x="6241" y="47469"/>
                      <a:pt x="7918" y="47469"/>
                    </a:cubicBezTo>
                    <a:cubicBezTo>
                      <a:pt x="8488" y="47469"/>
                      <a:pt x="9065" y="47415"/>
                      <a:pt x="9641" y="47305"/>
                    </a:cubicBezTo>
                    <a:cubicBezTo>
                      <a:pt x="9874" y="47272"/>
                      <a:pt x="10108" y="47205"/>
                      <a:pt x="10341" y="47072"/>
                    </a:cubicBezTo>
                    <a:cubicBezTo>
                      <a:pt x="12446" y="49012"/>
                      <a:pt x="15263" y="50141"/>
                      <a:pt x="18282" y="50141"/>
                    </a:cubicBezTo>
                    <a:cubicBezTo>
                      <a:pt x="18326" y="50141"/>
                      <a:pt x="18370" y="50141"/>
                      <a:pt x="18414" y="50141"/>
                    </a:cubicBezTo>
                    <a:cubicBezTo>
                      <a:pt x="23584" y="50040"/>
                      <a:pt x="28554" y="49240"/>
                      <a:pt x="33491" y="47739"/>
                    </a:cubicBezTo>
                    <a:cubicBezTo>
                      <a:pt x="36493" y="46838"/>
                      <a:pt x="38895" y="44803"/>
                      <a:pt x="40329" y="42202"/>
                    </a:cubicBezTo>
                    <a:lnTo>
                      <a:pt x="40363" y="42202"/>
                    </a:lnTo>
                    <a:cubicBezTo>
                      <a:pt x="40540" y="42300"/>
                      <a:pt x="40741" y="42329"/>
                      <a:pt x="40945" y="42329"/>
                    </a:cubicBezTo>
                    <a:cubicBezTo>
                      <a:pt x="41085" y="42329"/>
                      <a:pt x="41227" y="42315"/>
                      <a:pt x="41363" y="42302"/>
                    </a:cubicBezTo>
                    <a:cubicBezTo>
                      <a:pt x="43665" y="42001"/>
                      <a:pt x="45700" y="40867"/>
                      <a:pt x="47001" y="39199"/>
                    </a:cubicBezTo>
                    <a:cubicBezTo>
                      <a:pt x="48268" y="37532"/>
                      <a:pt x="48735" y="35297"/>
                      <a:pt x="48335" y="33095"/>
                    </a:cubicBezTo>
                    <a:cubicBezTo>
                      <a:pt x="48068" y="31727"/>
                      <a:pt x="47401" y="30293"/>
                      <a:pt x="46167" y="29392"/>
                    </a:cubicBezTo>
                    <a:cubicBezTo>
                      <a:pt x="45407" y="28838"/>
                      <a:pt x="44470" y="28549"/>
                      <a:pt x="43574" y="28549"/>
                    </a:cubicBezTo>
                    <a:cubicBezTo>
                      <a:pt x="43015" y="28549"/>
                      <a:pt x="42471" y="28661"/>
                      <a:pt x="41997" y="28892"/>
                    </a:cubicBezTo>
                    <a:cubicBezTo>
                      <a:pt x="41664" y="29059"/>
                      <a:pt x="41363" y="29326"/>
                      <a:pt x="41097" y="29626"/>
                    </a:cubicBezTo>
                    <a:cubicBezTo>
                      <a:pt x="41030" y="29059"/>
                      <a:pt x="40930" y="28525"/>
                      <a:pt x="40863" y="27958"/>
                    </a:cubicBezTo>
                    <a:cubicBezTo>
                      <a:pt x="41764" y="27691"/>
                      <a:pt x="42631" y="27391"/>
                      <a:pt x="43398" y="27124"/>
                    </a:cubicBezTo>
                    <a:cubicBezTo>
                      <a:pt x="43131" y="25356"/>
                      <a:pt x="42798" y="23755"/>
                      <a:pt x="42397" y="22321"/>
                    </a:cubicBezTo>
                    <a:cubicBezTo>
                      <a:pt x="42164" y="21420"/>
                      <a:pt x="41897" y="20553"/>
                      <a:pt x="41597" y="19785"/>
                    </a:cubicBezTo>
                    <a:cubicBezTo>
                      <a:pt x="39629" y="14348"/>
                      <a:pt x="36760" y="11646"/>
                      <a:pt x="33524" y="9511"/>
                    </a:cubicBezTo>
                    <a:cubicBezTo>
                      <a:pt x="32190" y="8611"/>
                      <a:pt x="30789" y="7977"/>
                      <a:pt x="29355" y="7510"/>
                    </a:cubicBezTo>
                    <a:cubicBezTo>
                      <a:pt x="27899" y="7025"/>
                      <a:pt x="26425" y="6855"/>
                      <a:pt x="24957" y="6855"/>
                    </a:cubicBezTo>
                    <a:cubicBezTo>
                      <a:pt x="23599" y="6855"/>
                      <a:pt x="22246" y="7000"/>
                      <a:pt x="20915" y="7176"/>
                    </a:cubicBezTo>
                    <a:cubicBezTo>
                      <a:pt x="20649" y="7210"/>
                      <a:pt x="20382" y="7243"/>
                      <a:pt x="20115" y="7277"/>
                    </a:cubicBezTo>
                    <a:cubicBezTo>
                      <a:pt x="19514" y="4508"/>
                      <a:pt x="22350" y="1873"/>
                      <a:pt x="24218" y="238"/>
                    </a:cubicBezTo>
                    <a:cubicBezTo>
                      <a:pt x="24310" y="177"/>
                      <a:pt x="24232" y="1"/>
                      <a:pt x="2414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w="228600" cap="flat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dist="47625" dir="2460000" algn="bl" rotWithShape="0">
                  <a:schemeClr val="dk1">
                    <a:alpha val="18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280" name="Google Shape;1280;p38"/>
              <p:cNvGrpSpPr/>
              <p:nvPr/>
            </p:nvGrpSpPr>
            <p:grpSpPr>
              <a:xfrm rot="-1497512" flipH="1">
                <a:off x="6834211" y="516566"/>
                <a:ext cx="995922" cy="1025000"/>
                <a:chOff x="853879" y="3531065"/>
                <a:chExt cx="1005363" cy="1027001"/>
              </a:xfrm>
            </p:grpSpPr>
            <p:sp>
              <p:nvSpPr>
                <p:cNvPr id="1281" name="Google Shape;1281;p38"/>
                <p:cNvSpPr/>
                <p:nvPr/>
              </p:nvSpPr>
              <p:spPr>
                <a:xfrm rot="-419147">
                  <a:off x="904983" y="4252327"/>
                  <a:ext cx="217653" cy="2503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76" h="12740" extrusionOk="0">
                      <a:moveTo>
                        <a:pt x="4457" y="0"/>
                      </a:moveTo>
                      <a:cubicBezTo>
                        <a:pt x="3233" y="0"/>
                        <a:pt x="1903" y="702"/>
                        <a:pt x="1101" y="1801"/>
                      </a:cubicBezTo>
                      <a:cubicBezTo>
                        <a:pt x="167" y="3035"/>
                        <a:pt x="1" y="4603"/>
                        <a:pt x="167" y="5970"/>
                      </a:cubicBezTo>
                      <a:cubicBezTo>
                        <a:pt x="468" y="8205"/>
                        <a:pt x="1602" y="10140"/>
                        <a:pt x="3336" y="11374"/>
                      </a:cubicBezTo>
                      <a:cubicBezTo>
                        <a:pt x="4631" y="12271"/>
                        <a:pt x="6241" y="12739"/>
                        <a:pt x="7918" y="12739"/>
                      </a:cubicBezTo>
                      <a:cubicBezTo>
                        <a:pt x="8488" y="12739"/>
                        <a:pt x="9065" y="12685"/>
                        <a:pt x="9641" y="12575"/>
                      </a:cubicBezTo>
                      <a:cubicBezTo>
                        <a:pt x="9974" y="12508"/>
                        <a:pt x="10308" y="12442"/>
                        <a:pt x="10575" y="12175"/>
                      </a:cubicBezTo>
                      <a:cubicBezTo>
                        <a:pt x="11075" y="11708"/>
                        <a:pt x="10975" y="10941"/>
                        <a:pt x="10842" y="10340"/>
                      </a:cubicBezTo>
                      <a:cubicBezTo>
                        <a:pt x="10241" y="7972"/>
                        <a:pt x="9474" y="5670"/>
                        <a:pt x="8440" y="3502"/>
                      </a:cubicBezTo>
                      <a:cubicBezTo>
                        <a:pt x="7739" y="2101"/>
                        <a:pt x="6572" y="266"/>
                        <a:pt x="4904" y="33"/>
                      </a:cubicBezTo>
                      <a:cubicBezTo>
                        <a:pt x="4757" y="11"/>
                        <a:pt x="4608" y="0"/>
                        <a:pt x="4457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2" name="Google Shape;1282;p38"/>
                <p:cNvSpPr/>
                <p:nvPr/>
              </p:nvSpPr>
              <p:spPr>
                <a:xfrm rot="-419147">
                  <a:off x="1659230" y="4039672"/>
                  <a:ext cx="184227" cy="2708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75" h="13781" extrusionOk="0">
                      <a:moveTo>
                        <a:pt x="4213" y="1"/>
                      </a:moveTo>
                      <a:cubicBezTo>
                        <a:pt x="3654" y="1"/>
                        <a:pt x="3110" y="113"/>
                        <a:pt x="2636" y="344"/>
                      </a:cubicBezTo>
                      <a:cubicBezTo>
                        <a:pt x="1135" y="1111"/>
                        <a:pt x="568" y="3179"/>
                        <a:pt x="368" y="4747"/>
                      </a:cubicBezTo>
                      <a:cubicBezTo>
                        <a:pt x="34" y="7116"/>
                        <a:pt x="1" y="9551"/>
                        <a:pt x="168" y="11986"/>
                      </a:cubicBezTo>
                      <a:cubicBezTo>
                        <a:pt x="201" y="12619"/>
                        <a:pt x="368" y="13353"/>
                        <a:pt x="968" y="13654"/>
                      </a:cubicBezTo>
                      <a:cubicBezTo>
                        <a:pt x="1166" y="13752"/>
                        <a:pt x="1375" y="13781"/>
                        <a:pt x="1582" y="13781"/>
                      </a:cubicBezTo>
                      <a:cubicBezTo>
                        <a:pt x="1724" y="13781"/>
                        <a:pt x="1866" y="13767"/>
                        <a:pt x="2002" y="13754"/>
                      </a:cubicBezTo>
                      <a:cubicBezTo>
                        <a:pt x="4304" y="13453"/>
                        <a:pt x="6339" y="12319"/>
                        <a:pt x="7606" y="10651"/>
                      </a:cubicBezTo>
                      <a:cubicBezTo>
                        <a:pt x="8907" y="8984"/>
                        <a:pt x="9374" y="6749"/>
                        <a:pt x="8974" y="4547"/>
                      </a:cubicBezTo>
                      <a:cubicBezTo>
                        <a:pt x="8707" y="3179"/>
                        <a:pt x="8040" y="1745"/>
                        <a:pt x="6806" y="844"/>
                      </a:cubicBezTo>
                      <a:cubicBezTo>
                        <a:pt x="6046" y="290"/>
                        <a:pt x="5109" y="1"/>
                        <a:pt x="4213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3" name="Google Shape;1283;p38"/>
                <p:cNvSpPr/>
                <p:nvPr/>
              </p:nvSpPr>
              <p:spPr>
                <a:xfrm rot="-419147">
                  <a:off x="1705641" y="4112418"/>
                  <a:ext cx="105761" cy="139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2" h="7107" extrusionOk="0">
                      <a:moveTo>
                        <a:pt x="4058" y="1"/>
                      </a:moveTo>
                      <a:cubicBezTo>
                        <a:pt x="3288" y="1"/>
                        <a:pt x="2585" y="642"/>
                        <a:pt x="2022" y="1270"/>
                      </a:cubicBezTo>
                      <a:cubicBezTo>
                        <a:pt x="1422" y="1937"/>
                        <a:pt x="955" y="2738"/>
                        <a:pt x="621" y="3605"/>
                      </a:cubicBezTo>
                      <a:cubicBezTo>
                        <a:pt x="488" y="3972"/>
                        <a:pt x="388" y="4372"/>
                        <a:pt x="288" y="4773"/>
                      </a:cubicBezTo>
                      <a:cubicBezTo>
                        <a:pt x="154" y="5373"/>
                        <a:pt x="54" y="5973"/>
                        <a:pt x="21" y="6641"/>
                      </a:cubicBezTo>
                      <a:cubicBezTo>
                        <a:pt x="1" y="6922"/>
                        <a:pt x="247" y="7106"/>
                        <a:pt x="454" y="7106"/>
                      </a:cubicBezTo>
                      <a:cubicBezTo>
                        <a:pt x="590" y="7106"/>
                        <a:pt x="708" y="7026"/>
                        <a:pt x="721" y="6841"/>
                      </a:cubicBezTo>
                      <a:cubicBezTo>
                        <a:pt x="755" y="5873"/>
                        <a:pt x="922" y="4973"/>
                        <a:pt x="1222" y="4139"/>
                      </a:cubicBezTo>
                      <a:cubicBezTo>
                        <a:pt x="1874" y="3755"/>
                        <a:pt x="2692" y="3404"/>
                        <a:pt x="3435" y="3404"/>
                      </a:cubicBezTo>
                      <a:cubicBezTo>
                        <a:pt x="3983" y="3404"/>
                        <a:pt x="4489" y="3595"/>
                        <a:pt x="4858" y="4105"/>
                      </a:cubicBezTo>
                      <a:cubicBezTo>
                        <a:pt x="4858" y="4105"/>
                        <a:pt x="4891" y="4105"/>
                        <a:pt x="4891" y="4072"/>
                      </a:cubicBezTo>
                      <a:cubicBezTo>
                        <a:pt x="4582" y="3049"/>
                        <a:pt x="3961" y="2719"/>
                        <a:pt x="3259" y="2719"/>
                      </a:cubicBezTo>
                      <a:cubicBezTo>
                        <a:pt x="2748" y="2719"/>
                        <a:pt x="2195" y="2894"/>
                        <a:pt x="1689" y="3105"/>
                      </a:cubicBezTo>
                      <a:lnTo>
                        <a:pt x="1722" y="3005"/>
                      </a:lnTo>
                      <a:cubicBezTo>
                        <a:pt x="2283" y="2024"/>
                        <a:pt x="3361" y="526"/>
                        <a:pt x="4620" y="526"/>
                      </a:cubicBezTo>
                      <a:cubicBezTo>
                        <a:pt x="4860" y="526"/>
                        <a:pt x="5107" y="580"/>
                        <a:pt x="5358" y="703"/>
                      </a:cubicBezTo>
                      <a:cubicBezTo>
                        <a:pt x="5358" y="713"/>
                        <a:pt x="5361" y="717"/>
                        <a:pt x="5364" y="717"/>
                      </a:cubicBezTo>
                      <a:cubicBezTo>
                        <a:pt x="5372" y="717"/>
                        <a:pt x="5382" y="693"/>
                        <a:pt x="5358" y="670"/>
                      </a:cubicBezTo>
                      <a:cubicBezTo>
                        <a:pt x="4913" y="189"/>
                        <a:pt x="4476" y="1"/>
                        <a:pt x="405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4" name="Google Shape;1284;p38"/>
                <p:cNvSpPr/>
                <p:nvPr/>
              </p:nvSpPr>
              <p:spPr>
                <a:xfrm rot="-419147">
                  <a:off x="933848" y="4352942"/>
                  <a:ext cx="135984" cy="1155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20" h="5882" extrusionOk="0">
                      <a:moveTo>
                        <a:pt x="1528" y="1"/>
                      </a:moveTo>
                      <a:cubicBezTo>
                        <a:pt x="955" y="1"/>
                        <a:pt x="416" y="287"/>
                        <a:pt x="0" y="1103"/>
                      </a:cubicBezTo>
                      <a:cubicBezTo>
                        <a:pt x="0" y="1103"/>
                        <a:pt x="15" y="1118"/>
                        <a:pt x="25" y="1118"/>
                      </a:cubicBezTo>
                      <a:cubicBezTo>
                        <a:pt x="30" y="1118"/>
                        <a:pt x="33" y="1114"/>
                        <a:pt x="33" y="1103"/>
                      </a:cubicBezTo>
                      <a:cubicBezTo>
                        <a:pt x="373" y="781"/>
                        <a:pt x="759" y="651"/>
                        <a:pt x="1160" y="651"/>
                      </a:cubicBezTo>
                      <a:cubicBezTo>
                        <a:pt x="2254" y="651"/>
                        <a:pt x="3462" y="1621"/>
                        <a:pt x="4170" y="2304"/>
                      </a:cubicBezTo>
                      <a:cubicBezTo>
                        <a:pt x="4170" y="2304"/>
                        <a:pt x="4203" y="2337"/>
                        <a:pt x="4203" y="2371"/>
                      </a:cubicBezTo>
                      <a:cubicBezTo>
                        <a:pt x="3969" y="2347"/>
                        <a:pt x="3730" y="2330"/>
                        <a:pt x="3495" y="2330"/>
                      </a:cubicBezTo>
                      <a:cubicBezTo>
                        <a:pt x="2422" y="2330"/>
                        <a:pt x="1434" y="2673"/>
                        <a:pt x="1434" y="4205"/>
                      </a:cubicBezTo>
                      <a:cubicBezTo>
                        <a:pt x="1434" y="4222"/>
                        <a:pt x="1443" y="4230"/>
                        <a:pt x="1451" y="4230"/>
                      </a:cubicBezTo>
                      <a:cubicBezTo>
                        <a:pt x="1459" y="4230"/>
                        <a:pt x="1468" y="4222"/>
                        <a:pt x="1468" y="4205"/>
                      </a:cubicBezTo>
                      <a:cubicBezTo>
                        <a:pt x="1791" y="3322"/>
                        <a:pt x="2616" y="3051"/>
                        <a:pt x="3510" y="3051"/>
                      </a:cubicBezTo>
                      <a:cubicBezTo>
                        <a:pt x="4000" y="3051"/>
                        <a:pt x="4510" y="3132"/>
                        <a:pt x="4970" y="3238"/>
                      </a:cubicBezTo>
                      <a:cubicBezTo>
                        <a:pt x="5471" y="3939"/>
                        <a:pt x="5904" y="4773"/>
                        <a:pt x="6205" y="5673"/>
                      </a:cubicBezTo>
                      <a:cubicBezTo>
                        <a:pt x="6257" y="5820"/>
                        <a:pt x="6353" y="5881"/>
                        <a:pt x="6454" y="5881"/>
                      </a:cubicBezTo>
                      <a:cubicBezTo>
                        <a:pt x="6673" y="5881"/>
                        <a:pt x="6919" y="5593"/>
                        <a:pt x="6805" y="5273"/>
                      </a:cubicBezTo>
                      <a:cubicBezTo>
                        <a:pt x="6605" y="4672"/>
                        <a:pt x="6338" y="4105"/>
                        <a:pt x="6038" y="3572"/>
                      </a:cubicBezTo>
                      <a:cubicBezTo>
                        <a:pt x="5838" y="3205"/>
                        <a:pt x="5604" y="2871"/>
                        <a:pt x="5371" y="2571"/>
                      </a:cubicBezTo>
                      <a:cubicBezTo>
                        <a:pt x="4804" y="1804"/>
                        <a:pt x="4136" y="1203"/>
                        <a:pt x="3403" y="703"/>
                      </a:cubicBezTo>
                      <a:cubicBezTo>
                        <a:pt x="2812" y="338"/>
                        <a:pt x="2150" y="1"/>
                        <a:pt x="152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5" name="Google Shape;1285;p38"/>
                <p:cNvSpPr/>
                <p:nvPr/>
              </p:nvSpPr>
              <p:spPr>
                <a:xfrm rot="-419147">
                  <a:off x="952097" y="3747271"/>
                  <a:ext cx="756461" cy="7676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495" h="39064" extrusionOk="0">
                      <a:moveTo>
                        <a:pt x="24060" y="0"/>
                      </a:moveTo>
                      <a:cubicBezTo>
                        <a:pt x="24013" y="0"/>
                        <a:pt x="23965" y="1"/>
                        <a:pt x="23917" y="1"/>
                      </a:cubicBezTo>
                      <a:cubicBezTo>
                        <a:pt x="18747" y="101"/>
                        <a:pt x="13743" y="869"/>
                        <a:pt x="8840" y="2403"/>
                      </a:cubicBezTo>
                      <a:cubicBezTo>
                        <a:pt x="3469" y="4037"/>
                        <a:pt x="0" y="9241"/>
                        <a:pt x="534" y="14812"/>
                      </a:cubicBezTo>
                      <a:cubicBezTo>
                        <a:pt x="1001" y="19849"/>
                        <a:pt x="1802" y="24852"/>
                        <a:pt x="2902" y="29789"/>
                      </a:cubicBezTo>
                      <a:cubicBezTo>
                        <a:pt x="4126" y="35213"/>
                        <a:pt x="8924" y="39063"/>
                        <a:pt x="14468" y="39063"/>
                      </a:cubicBezTo>
                      <a:cubicBezTo>
                        <a:pt x="14516" y="39063"/>
                        <a:pt x="14563" y="39063"/>
                        <a:pt x="14611" y="39063"/>
                      </a:cubicBezTo>
                      <a:cubicBezTo>
                        <a:pt x="19781" y="38962"/>
                        <a:pt x="24751" y="38195"/>
                        <a:pt x="29688" y="36661"/>
                      </a:cubicBezTo>
                      <a:cubicBezTo>
                        <a:pt x="35059" y="35026"/>
                        <a:pt x="38494" y="29823"/>
                        <a:pt x="37961" y="24252"/>
                      </a:cubicBezTo>
                      <a:cubicBezTo>
                        <a:pt x="37494" y="19215"/>
                        <a:pt x="36693" y="14211"/>
                        <a:pt x="35592" y="9275"/>
                      </a:cubicBezTo>
                      <a:cubicBezTo>
                        <a:pt x="34402" y="3850"/>
                        <a:pt x="29604" y="0"/>
                        <a:pt x="24060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6" name="Google Shape;1286;p38"/>
                <p:cNvSpPr/>
                <p:nvPr/>
              </p:nvSpPr>
              <p:spPr>
                <a:xfrm rot="-419147">
                  <a:off x="1028830" y="4127347"/>
                  <a:ext cx="164380" cy="865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65" h="4402" extrusionOk="0">
                      <a:moveTo>
                        <a:pt x="6629" y="0"/>
                      </a:moveTo>
                      <a:cubicBezTo>
                        <a:pt x="3662" y="0"/>
                        <a:pt x="1049" y="1794"/>
                        <a:pt x="26" y="4280"/>
                      </a:cubicBezTo>
                      <a:cubicBezTo>
                        <a:pt x="0" y="4331"/>
                        <a:pt x="92" y="4402"/>
                        <a:pt x="167" y="4402"/>
                      </a:cubicBezTo>
                      <a:cubicBezTo>
                        <a:pt x="189" y="4402"/>
                        <a:pt x="210" y="4395"/>
                        <a:pt x="226" y="4380"/>
                      </a:cubicBezTo>
                      <a:cubicBezTo>
                        <a:pt x="2194" y="2145"/>
                        <a:pt x="4729" y="1344"/>
                        <a:pt x="7931" y="1111"/>
                      </a:cubicBezTo>
                      <a:cubicBezTo>
                        <a:pt x="8098" y="1111"/>
                        <a:pt x="8298" y="1044"/>
                        <a:pt x="8332" y="877"/>
                      </a:cubicBezTo>
                      <a:cubicBezTo>
                        <a:pt x="8365" y="710"/>
                        <a:pt x="8365" y="644"/>
                        <a:pt x="8298" y="477"/>
                      </a:cubicBezTo>
                      <a:cubicBezTo>
                        <a:pt x="8265" y="310"/>
                        <a:pt x="8065" y="143"/>
                        <a:pt x="7898" y="110"/>
                      </a:cubicBezTo>
                      <a:cubicBezTo>
                        <a:pt x="7470" y="36"/>
                        <a:pt x="7046" y="0"/>
                        <a:pt x="6629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7" name="Google Shape;1287;p38"/>
                <p:cNvSpPr/>
                <p:nvPr/>
              </p:nvSpPr>
              <p:spPr>
                <a:xfrm rot="-419147">
                  <a:off x="1447646" y="4019492"/>
                  <a:ext cx="176760" cy="59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95" h="3008" extrusionOk="0">
                      <a:moveTo>
                        <a:pt x="3254" y="1"/>
                      </a:moveTo>
                      <a:cubicBezTo>
                        <a:pt x="2298" y="1"/>
                        <a:pt x="1317" y="187"/>
                        <a:pt x="368" y="588"/>
                      </a:cubicBezTo>
                      <a:cubicBezTo>
                        <a:pt x="201" y="688"/>
                        <a:pt x="68" y="888"/>
                        <a:pt x="34" y="1055"/>
                      </a:cubicBezTo>
                      <a:cubicBezTo>
                        <a:pt x="1" y="1222"/>
                        <a:pt x="34" y="1288"/>
                        <a:pt x="101" y="1422"/>
                      </a:cubicBezTo>
                      <a:cubicBezTo>
                        <a:pt x="179" y="1551"/>
                        <a:pt x="316" y="1600"/>
                        <a:pt x="452" y="1600"/>
                      </a:cubicBezTo>
                      <a:cubicBezTo>
                        <a:pt x="491" y="1600"/>
                        <a:pt x="530" y="1596"/>
                        <a:pt x="568" y="1589"/>
                      </a:cubicBezTo>
                      <a:cubicBezTo>
                        <a:pt x="1543" y="1423"/>
                        <a:pt x="2473" y="1328"/>
                        <a:pt x="3364" y="1328"/>
                      </a:cubicBezTo>
                      <a:cubicBezTo>
                        <a:pt x="5340" y="1328"/>
                        <a:pt x="7129" y="1794"/>
                        <a:pt x="8807" y="2990"/>
                      </a:cubicBezTo>
                      <a:cubicBezTo>
                        <a:pt x="8826" y="3002"/>
                        <a:pt x="8845" y="3008"/>
                        <a:pt x="8862" y="3008"/>
                      </a:cubicBezTo>
                      <a:cubicBezTo>
                        <a:pt x="8939" y="3008"/>
                        <a:pt x="8995" y="2904"/>
                        <a:pt x="8941" y="2823"/>
                      </a:cubicBezTo>
                      <a:cubicBezTo>
                        <a:pt x="7715" y="1079"/>
                        <a:pt x="5557" y="1"/>
                        <a:pt x="325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8" name="Google Shape;1288;p38"/>
                <p:cNvSpPr/>
                <p:nvPr/>
              </p:nvSpPr>
              <p:spPr>
                <a:xfrm rot="-419147">
                  <a:off x="882689" y="3667190"/>
                  <a:ext cx="822684" cy="5239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865" h="26664" extrusionOk="0">
                      <a:moveTo>
                        <a:pt x="23418" y="1"/>
                      </a:moveTo>
                      <a:cubicBezTo>
                        <a:pt x="22056" y="1"/>
                        <a:pt x="20694" y="146"/>
                        <a:pt x="19348" y="322"/>
                      </a:cubicBezTo>
                      <a:cubicBezTo>
                        <a:pt x="18814" y="389"/>
                        <a:pt x="18247" y="489"/>
                        <a:pt x="17680" y="589"/>
                      </a:cubicBezTo>
                      <a:cubicBezTo>
                        <a:pt x="17113" y="656"/>
                        <a:pt x="16546" y="756"/>
                        <a:pt x="15979" y="823"/>
                      </a:cubicBezTo>
                      <a:cubicBezTo>
                        <a:pt x="13210" y="1323"/>
                        <a:pt x="10442" y="1957"/>
                        <a:pt x="8040" y="3692"/>
                      </a:cubicBezTo>
                      <a:cubicBezTo>
                        <a:pt x="6806" y="4559"/>
                        <a:pt x="5672" y="5626"/>
                        <a:pt x="4638" y="6860"/>
                      </a:cubicBezTo>
                      <a:cubicBezTo>
                        <a:pt x="2203" y="9896"/>
                        <a:pt x="268" y="13332"/>
                        <a:pt x="34" y="19169"/>
                      </a:cubicBezTo>
                      <a:cubicBezTo>
                        <a:pt x="34" y="19703"/>
                        <a:pt x="1" y="20270"/>
                        <a:pt x="34" y="20837"/>
                      </a:cubicBezTo>
                      <a:cubicBezTo>
                        <a:pt x="34" y="22572"/>
                        <a:pt x="201" y="24473"/>
                        <a:pt x="535" y="26608"/>
                      </a:cubicBezTo>
                      <a:cubicBezTo>
                        <a:pt x="1199" y="26647"/>
                        <a:pt x="1921" y="26663"/>
                        <a:pt x="2686" y="26663"/>
                      </a:cubicBezTo>
                      <a:cubicBezTo>
                        <a:pt x="3227" y="26663"/>
                        <a:pt x="3790" y="26655"/>
                        <a:pt x="4371" y="26641"/>
                      </a:cubicBezTo>
                      <a:cubicBezTo>
                        <a:pt x="4471" y="25574"/>
                        <a:pt x="4604" y="24540"/>
                        <a:pt x="4771" y="23506"/>
                      </a:cubicBezTo>
                      <a:cubicBezTo>
                        <a:pt x="4838" y="22939"/>
                        <a:pt x="4938" y="22438"/>
                        <a:pt x="5005" y="22005"/>
                      </a:cubicBezTo>
                      <a:cubicBezTo>
                        <a:pt x="5171" y="21071"/>
                        <a:pt x="5305" y="20370"/>
                        <a:pt x="5472" y="19770"/>
                      </a:cubicBezTo>
                      <a:cubicBezTo>
                        <a:pt x="5772" y="18435"/>
                        <a:pt x="6105" y="17535"/>
                        <a:pt x="6672" y="15500"/>
                      </a:cubicBezTo>
                      <a:cubicBezTo>
                        <a:pt x="6708" y="15430"/>
                        <a:pt x="6780" y="15387"/>
                        <a:pt x="6840" y="15387"/>
                      </a:cubicBezTo>
                      <a:cubicBezTo>
                        <a:pt x="6895" y="15387"/>
                        <a:pt x="6939" y="15421"/>
                        <a:pt x="6939" y="15500"/>
                      </a:cubicBezTo>
                      <a:cubicBezTo>
                        <a:pt x="6772" y="17535"/>
                        <a:pt x="6839" y="18502"/>
                        <a:pt x="6906" y="19803"/>
                      </a:cubicBezTo>
                      <a:cubicBezTo>
                        <a:pt x="6939" y="20504"/>
                        <a:pt x="7006" y="21304"/>
                        <a:pt x="7039" y="22405"/>
                      </a:cubicBezTo>
                      <a:cubicBezTo>
                        <a:pt x="7073" y="22772"/>
                        <a:pt x="7073" y="23206"/>
                        <a:pt x="7073" y="23673"/>
                      </a:cubicBezTo>
                      <a:cubicBezTo>
                        <a:pt x="7106" y="24640"/>
                        <a:pt x="7173" y="25574"/>
                        <a:pt x="7239" y="26541"/>
                      </a:cubicBezTo>
                      <a:cubicBezTo>
                        <a:pt x="8941" y="26441"/>
                        <a:pt x="10742" y="26308"/>
                        <a:pt x="12610" y="26108"/>
                      </a:cubicBezTo>
                      <a:cubicBezTo>
                        <a:pt x="12710" y="25074"/>
                        <a:pt x="12810" y="24106"/>
                        <a:pt x="12877" y="23139"/>
                      </a:cubicBezTo>
                      <a:cubicBezTo>
                        <a:pt x="12977" y="21971"/>
                        <a:pt x="13077" y="20837"/>
                        <a:pt x="13177" y="19736"/>
                      </a:cubicBezTo>
                      <a:cubicBezTo>
                        <a:pt x="13244" y="18669"/>
                        <a:pt x="13310" y="17668"/>
                        <a:pt x="13344" y="16667"/>
                      </a:cubicBezTo>
                      <a:cubicBezTo>
                        <a:pt x="13344" y="16576"/>
                        <a:pt x="13404" y="16524"/>
                        <a:pt x="13459" y="16524"/>
                      </a:cubicBezTo>
                      <a:cubicBezTo>
                        <a:pt x="13503" y="16524"/>
                        <a:pt x="13544" y="16559"/>
                        <a:pt x="13544" y="16634"/>
                      </a:cubicBezTo>
                      <a:cubicBezTo>
                        <a:pt x="13644" y="17601"/>
                        <a:pt x="13744" y="18636"/>
                        <a:pt x="13811" y="19703"/>
                      </a:cubicBezTo>
                      <a:cubicBezTo>
                        <a:pt x="13878" y="20837"/>
                        <a:pt x="13911" y="22005"/>
                        <a:pt x="13978" y="23206"/>
                      </a:cubicBezTo>
                      <a:cubicBezTo>
                        <a:pt x="14011" y="24106"/>
                        <a:pt x="14011" y="25007"/>
                        <a:pt x="14044" y="25941"/>
                      </a:cubicBezTo>
                      <a:cubicBezTo>
                        <a:pt x="15345" y="25807"/>
                        <a:pt x="16713" y="25641"/>
                        <a:pt x="18047" y="25440"/>
                      </a:cubicBezTo>
                      <a:cubicBezTo>
                        <a:pt x="18047" y="24740"/>
                        <a:pt x="18047" y="24006"/>
                        <a:pt x="18047" y="23339"/>
                      </a:cubicBezTo>
                      <a:cubicBezTo>
                        <a:pt x="18047" y="22972"/>
                        <a:pt x="18047" y="22638"/>
                        <a:pt x="18047" y="22305"/>
                      </a:cubicBezTo>
                      <a:cubicBezTo>
                        <a:pt x="18047" y="22105"/>
                        <a:pt x="18186" y="21994"/>
                        <a:pt x="18328" y="21994"/>
                      </a:cubicBezTo>
                      <a:cubicBezTo>
                        <a:pt x="18447" y="21994"/>
                        <a:pt x="18569" y="22071"/>
                        <a:pt x="18614" y="22238"/>
                      </a:cubicBezTo>
                      <a:cubicBezTo>
                        <a:pt x="18714" y="22572"/>
                        <a:pt x="18781" y="22939"/>
                        <a:pt x="18881" y="23306"/>
                      </a:cubicBezTo>
                      <a:cubicBezTo>
                        <a:pt x="19015" y="23939"/>
                        <a:pt x="19148" y="24607"/>
                        <a:pt x="19248" y="25274"/>
                      </a:cubicBezTo>
                      <a:cubicBezTo>
                        <a:pt x="21283" y="25007"/>
                        <a:pt x="23318" y="24673"/>
                        <a:pt x="25286" y="24340"/>
                      </a:cubicBezTo>
                      <a:cubicBezTo>
                        <a:pt x="25152" y="23773"/>
                        <a:pt x="25052" y="23239"/>
                        <a:pt x="24985" y="22705"/>
                      </a:cubicBezTo>
                      <a:cubicBezTo>
                        <a:pt x="24952" y="22438"/>
                        <a:pt x="24919" y="22171"/>
                        <a:pt x="24885" y="21905"/>
                      </a:cubicBezTo>
                      <a:cubicBezTo>
                        <a:pt x="24885" y="21707"/>
                        <a:pt x="24992" y="21615"/>
                        <a:pt x="25112" y="21615"/>
                      </a:cubicBezTo>
                      <a:cubicBezTo>
                        <a:pt x="25213" y="21615"/>
                        <a:pt x="25324" y="21682"/>
                        <a:pt x="25386" y="21805"/>
                      </a:cubicBezTo>
                      <a:cubicBezTo>
                        <a:pt x="25486" y="22038"/>
                        <a:pt x="25619" y="22272"/>
                        <a:pt x="25753" y="22538"/>
                      </a:cubicBezTo>
                      <a:cubicBezTo>
                        <a:pt x="25986" y="23005"/>
                        <a:pt x="26253" y="23506"/>
                        <a:pt x="26520" y="24106"/>
                      </a:cubicBezTo>
                      <a:cubicBezTo>
                        <a:pt x="28121" y="23806"/>
                        <a:pt x="29722" y="23506"/>
                        <a:pt x="31223" y="23172"/>
                      </a:cubicBezTo>
                      <a:cubicBezTo>
                        <a:pt x="31090" y="22505"/>
                        <a:pt x="30956" y="21838"/>
                        <a:pt x="30823" y="21204"/>
                      </a:cubicBezTo>
                      <a:cubicBezTo>
                        <a:pt x="30489" y="19736"/>
                        <a:pt x="30122" y="18369"/>
                        <a:pt x="29722" y="17001"/>
                      </a:cubicBezTo>
                      <a:cubicBezTo>
                        <a:pt x="29455" y="16134"/>
                        <a:pt x="29188" y="15300"/>
                        <a:pt x="28855" y="14466"/>
                      </a:cubicBezTo>
                      <a:cubicBezTo>
                        <a:pt x="28774" y="14244"/>
                        <a:pt x="28913" y="14108"/>
                        <a:pt x="29071" y="14108"/>
                      </a:cubicBezTo>
                      <a:cubicBezTo>
                        <a:pt x="29176" y="14108"/>
                        <a:pt x="29289" y="14167"/>
                        <a:pt x="29355" y="14299"/>
                      </a:cubicBezTo>
                      <a:cubicBezTo>
                        <a:pt x="29789" y="15066"/>
                        <a:pt x="30223" y="15900"/>
                        <a:pt x="30623" y="16768"/>
                      </a:cubicBezTo>
                      <a:cubicBezTo>
                        <a:pt x="31223" y="17968"/>
                        <a:pt x="31790" y="19269"/>
                        <a:pt x="32324" y="20637"/>
                      </a:cubicBezTo>
                      <a:cubicBezTo>
                        <a:pt x="32591" y="21304"/>
                        <a:pt x="32858" y="22038"/>
                        <a:pt x="33125" y="22739"/>
                      </a:cubicBezTo>
                      <a:cubicBezTo>
                        <a:pt x="34159" y="22505"/>
                        <a:pt x="35159" y="22272"/>
                        <a:pt x="36127" y="22005"/>
                      </a:cubicBezTo>
                      <a:cubicBezTo>
                        <a:pt x="35793" y="21071"/>
                        <a:pt x="35460" y="20170"/>
                        <a:pt x="35126" y="19269"/>
                      </a:cubicBezTo>
                      <a:cubicBezTo>
                        <a:pt x="34659" y="18068"/>
                        <a:pt x="34192" y="16901"/>
                        <a:pt x="33725" y="15800"/>
                      </a:cubicBezTo>
                      <a:cubicBezTo>
                        <a:pt x="32758" y="13532"/>
                        <a:pt x="31757" y="11464"/>
                        <a:pt x="30489" y="9629"/>
                      </a:cubicBezTo>
                      <a:cubicBezTo>
                        <a:pt x="30419" y="9535"/>
                        <a:pt x="30498" y="9440"/>
                        <a:pt x="30586" y="9440"/>
                      </a:cubicBezTo>
                      <a:cubicBezTo>
                        <a:pt x="30622" y="9440"/>
                        <a:pt x="30660" y="9457"/>
                        <a:pt x="30690" y="9496"/>
                      </a:cubicBezTo>
                      <a:cubicBezTo>
                        <a:pt x="32291" y="11197"/>
                        <a:pt x="33625" y="13165"/>
                        <a:pt x="34926" y="15367"/>
                      </a:cubicBezTo>
                      <a:cubicBezTo>
                        <a:pt x="35493" y="16334"/>
                        <a:pt x="36060" y="17335"/>
                        <a:pt x="36627" y="18369"/>
                      </a:cubicBezTo>
                      <a:cubicBezTo>
                        <a:pt x="36894" y="18902"/>
                        <a:pt x="37161" y="19436"/>
                        <a:pt x="37461" y="19970"/>
                      </a:cubicBezTo>
                      <a:cubicBezTo>
                        <a:pt x="37728" y="20470"/>
                        <a:pt x="37961" y="20937"/>
                        <a:pt x="38228" y="21438"/>
                      </a:cubicBezTo>
                      <a:cubicBezTo>
                        <a:pt x="39563" y="21071"/>
                        <a:pt x="40797" y="20670"/>
                        <a:pt x="41864" y="20270"/>
                      </a:cubicBezTo>
                      <a:cubicBezTo>
                        <a:pt x="41597" y="18502"/>
                        <a:pt x="41264" y="16901"/>
                        <a:pt x="40863" y="15467"/>
                      </a:cubicBezTo>
                      <a:cubicBezTo>
                        <a:pt x="40630" y="14566"/>
                        <a:pt x="40363" y="13732"/>
                        <a:pt x="40063" y="12931"/>
                      </a:cubicBezTo>
                      <a:cubicBezTo>
                        <a:pt x="38095" y="7494"/>
                        <a:pt x="35226" y="4792"/>
                        <a:pt x="31990" y="2657"/>
                      </a:cubicBezTo>
                      <a:cubicBezTo>
                        <a:pt x="30623" y="1757"/>
                        <a:pt x="29222" y="1123"/>
                        <a:pt x="27821" y="656"/>
                      </a:cubicBezTo>
                      <a:cubicBezTo>
                        <a:pt x="26365" y="171"/>
                        <a:pt x="24891" y="1"/>
                        <a:pt x="23418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89" name="Google Shape;1289;p38"/>
                <p:cNvSpPr/>
                <p:nvPr/>
              </p:nvSpPr>
              <p:spPr>
                <a:xfrm rot="-419147">
                  <a:off x="902877" y="4089217"/>
                  <a:ext cx="58363" cy="452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70" h="2302" extrusionOk="0">
                      <a:moveTo>
                        <a:pt x="0" y="0"/>
                      </a:moveTo>
                      <a:cubicBezTo>
                        <a:pt x="0" y="534"/>
                        <a:pt x="0" y="1101"/>
                        <a:pt x="0" y="1668"/>
                      </a:cubicBezTo>
                      <a:cubicBezTo>
                        <a:pt x="801" y="1935"/>
                        <a:pt x="1601" y="2135"/>
                        <a:pt x="2402" y="2302"/>
                      </a:cubicBezTo>
                      <a:cubicBezTo>
                        <a:pt x="2569" y="1668"/>
                        <a:pt x="2769" y="1034"/>
                        <a:pt x="2969" y="401"/>
                      </a:cubicBezTo>
                      <a:cubicBezTo>
                        <a:pt x="1968" y="334"/>
                        <a:pt x="1001" y="200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0" name="Google Shape;1290;p38"/>
                <p:cNvSpPr/>
                <p:nvPr/>
              </p:nvSpPr>
              <p:spPr>
                <a:xfrm rot="-419147">
                  <a:off x="965263" y="4091627"/>
                  <a:ext cx="45256" cy="465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3" h="2369" extrusionOk="0">
                      <a:moveTo>
                        <a:pt x="468" y="0"/>
                      </a:moveTo>
                      <a:cubicBezTo>
                        <a:pt x="301" y="667"/>
                        <a:pt x="134" y="1335"/>
                        <a:pt x="1" y="2002"/>
                      </a:cubicBezTo>
                      <a:cubicBezTo>
                        <a:pt x="101" y="2035"/>
                        <a:pt x="168" y="2035"/>
                        <a:pt x="268" y="2068"/>
                      </a:cubicBezTo>
                      <a:cubicBezTo>
                        <a:pt x="801" y="2169"/>
                        <a:pt x="1335" y="2269"/>
                        <a:pt x="1836" y="2369"/>
                      </a:cubicBezTo>
                      <a:cubicBezTo>
                        <a:pt x="2002" y="1435"/>
                        <a:pt x="2169" y="734"/>
                        <a:pt x="2303" y="134"/>
                      </a:cubicBezTo>
                      <a:cubicBezTo>
                        <a:pt x="2036" y="100"/>
                        <a:pt x="1735" y="100"/>
                        <a:pt x="1469" y="67"/>
                      </a:cubicBezTo>
                      <a:cubicBezTo>
                        <a:pt x="1135" y="67"/>
                        <a:pt x="801" y="34"/>
                        <a:pt x="468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1" name="Google Shape;1291;p38"/>
                <p:cNvSpPr/>
                <p:nvPr/>
              </p:nvSpPr>
              <p:spPr>
                <a:xfrm rot="-419147">
                  <a:off x="1039063" y="4086925"/>
                  <a:ext cx="28867" cy="544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69" h="2769" extrusionOk="0">
                      <a:moveTo>
                        <a:pt x="1" y="0"/>
                      </a:moveTo>
                      <a:lnTo>
                        <a:pt x="1" y="0"/>
                      </a:lnTo>
                      <a:cubicBezTo>
                        <a:pt x="68" y="701"/>
                        <a:pt x="101" y="1501"/>
                        <a:pt x="134" y="2602"/>
                      </a:cubicBezTo>
                      <a:cubicBezTo>
                        <a:pt x="501" y="2635"/>
                        <a:pt x="868" y="2702"/>
                        <a:pt x="1235" y="2769"/>
                      </a:cubicBezTo>
                      <a:cubicBezTo>
                        <a:pt x="1268" y="1868"/>
                        <a:pt x="1369" y="934"/>
                        <a:pt x="1469" y="33"/>
                      </a:cubicBezTo>
                      <a:cubicBezTo>
                        <a:pt x="968" y="33"/>
                        <a:pt x="501" y="33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2" name="Google Shape;1292;p38"/>
                <p:cNvSpPr/>
                <p:nvPr/>
              </p:nvSpPr>
              <p:spPr>
                <a:xfrm rot="-419147">
                  <a:off x="1130083" y="4074293"/>
                  <a:ext cx="32149" cy="668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36" h="3403" extrusionOk="0">
                      <a:moveTo>
                        <a:pt x="1635" y="0"/>
                      </a:moveTo>
                      <a:lnTo>
                        <a:pt x="1635" y="0"/>
                      </a:lnTo>
                      <a:cubicBezTo>
                        <a:pt x="1168" y="34"/>
                        <a:pt x="668" y="34"/>
                        <a:pt x="201" y="67"/>
                      </a:cubicBezTo>
                      <a:cubicBezTo>
                        <a:pt x="134" y="1134"/>
                        <a:pt x="34" y="2202"/>
                        <a:pt x="1" y="3269"/>
                      </a:cubicBezTo>
                      <a:cubicBezTo>
                        <a:pt x="468" y="3303"/>
                        <a:pt x="901" y="3369"/>
                        <a:pt x="1368" y="3403"/>
                      </a:cubicBezTo>
                      <a:cubicBezTo>
                        <a:pt x="1468" y="2235"/>
                        <a:pt x="1568" y="1101"/>
                        <a:pt x="1635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3" name="Google Shape;1293;p38"/>
                <p:cNvSpPr/>
                <p:nvPr/>
              </p:nvSpPr>
              <p:spPr>
                <a:xfrm rot="-419147">
                  <a:off x="1075263" y="4082084"/>
                  <a:ext cx="46553" cy="609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69" h="3103" extrusionOk="0">
                      <a:moveTo>
                        <a:pt x="101" y="0"/>
                      </a:moveTo>
                      <a:cubicBezTo>
                        <a:pt x="67" y="968"/>
                        <a:pt x="1" y="1902"/>
                        <a:pt x="1" y="2836"/>
                      </a:cubicBezTo>
                      <a:cubicBezTo>
                        <a:pt x="668" y="2936"/>
                        <a:pt x="1335" y="3003"/>
                        <a:pt x="2035" y="3103"/>
                      </a:cubicBezTo>
                      <a:cubicBezTo>
                        <a:pt x="2069" y="2035"/>
                        <a:pt x="2235" y="1001"/>
                        <a:pt x="2369" y="0"/>
                      </a:cubicBezTo>
                      <a:cubicBezTo>
                        <a:pt x="1857" y="0"/>
                        <a:pt x="1361" y="15"/>
                        <a:pt x="859" y="15"/>
                      </a:cubicBezTo>
                      <a:cubicBezTo>
                        <a:pt x="608" y="15"/>
                        <a:pt x="356" y="12"/>
                        <a:pt x="1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4" name="Google Shape;1294;p38"/>
                <p:cNvSpPr/>
                <p:nvPr/>
              </p:nvSpPr>
              <p:spPr>
                <a:xfrm rot="-419147">
                  <a:off x="1221641" y="4045491"/>
                  <a:ext cx="93754" cy="845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71" h="4304" extrusionOk="0">
                      <a:moveTo>
                        <a:pt x="4103" y="1"/>
                      </a:moveTo>
                      <a:cubicBezTo>
                        <a:pt x="3870" y="34"/>
                        <a:pt x="3636" y="68"/>
                        <a:pt x="3369" y="101"/>
                      </a:cubicBezTo>
                      <a:cubicBezTo>
                        <a:pt x="2235" y="234"/>
                        <a:pt x="1134" y="368"/>
                        <a:pt x="0" y="468"/>
                      </a:cubicBezTo>
                      <a:cubicBezTo>
                        <a:pt x="100" y="1735"/>
                        <a:pt x="134" y="3003"/>
                        <a:pt x="134" y="4271"/>
                      </a:cubicBezTo>
                      <a:cubicBezTo>
                        <a:pt x="667" y="4304"/>
                        <a:pt x="1234" y="4304"/>
                        <a:pt x="1802" y="4304"/>
                      </a:cubicBezTo>
                      <a:cubicBezTo>
                        <a:pt x="1802" y="3937"/>
                        <a:pt x="1802" y="3603"/>
                        <a:pt x="1802" y="3270"/>
                      </a:cubicBezTo>
                      <a:cubicBezTo>
                        <a:pt x="1802" y="3070"/>
                        <a:pt x="1940" y="2959"/>
                        <a:pt x="2083" y="2959"/>
                      </a:cubicBezTo>
                      <a:cubicBezTo>
                        <a:pt x="2202" y="2959"/>
                        <a:pt x="2323" y="3036"/>
                        <a:pt x="2369" y="3203"/>
                      </a:cubicBezTo>
                      <a:cubicBezTo>
                        <a:pt x="2435" y="3537"/>
                        <a:pt x="2535" y="3904"/>
                        <a:pt x="2602" y="4271"/>
                      </a:cubicBezTo>
                      <a:cubicBezTo>
                        <a:pt x="2969" y="4271"/>
                        <a:pt x="3303" y="4237"/>
                        <a:pt x="3670" y="4237"/>
                      </a:cubicBezTo>
                      <a:cubicBezTo>
                        <a:pt x="4036" y="4204"/>
                        <a:pt x="4403" y="4171"/>
                        <a:pt x="4770" y="4137"/>
                      </a:cubicBezTo>
                      <a:cubicBezTo>
                        <a:pt x="4604" y="2736"/>
                        <a:pt x="4470" y="1335"/>
                        <a:pt x="4103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5" name="Google Shape;1295;p38"/>
                <p:cNvSpPr/>
                <p:nvPr/>
              </p:nvSpPr>
              <p:spPr>
                <a:xfrm rot="-419147">
                  <a:off x="1305345" y="4014014"/>
                  <a:ext cx="118004" cy="100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05" h="5104" extrusionOk="0">
                      <a:moveTo>
                        <a:pt x="5170" y="0"/>
                      </a:moveTo>
                      <a:cubicBezTo>
                        <a:pt x="3469" y="400"/>
                        <a:pt x="1768" y="701"/>
                        <a:pt x="0" y="967"/>
                      </a:cubicBezTo>
                      <a:cubicBezTo>
                        <a:pt x="500" y="2302"/>
                        <a:pt x="701" y="3703"/>
                        <a:pt x="967" y="5104"/>
                      </a:cubicBezTo>
                      <a:cubicBezTo>
                        <a:pt x="2068" y="5004"/>
                        <a:pt x="3202" y="4837"/>
                        <a:pt x="4336" y="4670"/>
                      </a:cubicBezTo>
                      <a:cubicBezTo>
                        <a:pt x="4303" y="4403"/>
                        <a:pt x="4270" y="4136"/>
                        <a:pt x="4270" y="3870"/>
                      </a:cubicBezTo>
                      <a:cubicBezTo>
                        <a:pt x="4252" y="3677"/>
                        <a:pt x="4354" y="3585"/>
                        <a:pt x="4474" y="3585"/>
                      </a:cubicBezTo>
                      <a:cubicBezTo>
                        <a:pt x="4583" y="3585"/>
                        <a:pt x="4707" y="3660"/>
                        <a:pt x="4770" y="3803"/>
                      </a:cubicBezTo>
                      <a:cubicBezTo>
                        <a:pt x="4870" y="4003"/>
                        <a:pt x="4970" y="4237"/>
                        <a:pt x="5137" y="4537"/>
                      </a:cubicBezTo>
                      <a:cubicBezTo>
                        <a:pt x="5404" y="4470"/>
                        <a:pt x="5704" y="4403"/>
                        <a:pt x="6004" y="4337"/>
                      </a:cubicBezTo>
                      <a:cubicBezTo>
                        <a:pt x="5737" y="2902"/>
                        <a:pt x="5471" y="1434"/>
                        <a:pt x="517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6" name="Google Shape;1296;p38"/>
                <p:cNvSpPr/>
                <p:nvPr/>
              </p:nvSpPr>
              <p:spPr>
                <a:xfrm rot="-419147">
                  <a:off x="1421415" y="3982264"/>
                  <a:ext cx="80628" cy="990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3" h="5038" extrusionOk="0">
                      <a:moveTo>
                        <a:pt x="3002" y="0"/>
                      </a:moveTo>
                      <a:cubicBezTo>
                        <a:pt x="2001" y="267"/>
                        <a:pt x="1001" y="534"/>
                        <a:pt x="0" y="768"/>
                      </a:cubicBezTo>
                      <a:cubicBezTo>
                        <a:pt x="467" y="2169"/>
                        <a:pt x="867" y="3603"/>
                        <a:pt x="1234" y="5037"/>
                      </a:cubicBezTo>
                      <a:cubicBezTo>
                        <a:pt x="2202" y="4804"/>
                        <a:pt x="3169" y="4504"/>
                        <a:pt x="4103" y="4170"/>
                      </a:cubicBezTo>
                      <a:cubicBezTo>
                        <a:pt x="3769" y="2736"/>
                        <a:pt x="3436" y="1335"/>
                        <a:pt x="3002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7" name="Google Shape;1297;p38"/>
                <p:cNvSpPr/>
                <p:nvPr/>
              </p:nvSpPr>
              <p:spPr>
                <a:xfrm rot="-419147">
                  <a:off x="1174962" y="4065233"/>
                  <a:ext cx="36727" cy="734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9" h="3737" extrusionOk="0">
                      <a:moveTo>
                        <a:pt x="1835" y="1"/>
                      </a:moveTo>
                      <a:lnTo>
                        <a:pt x="1835" y="1"/>
                      </a:lnTo>
                      <a:cubicBezTo>
                        <a:pt x="1234" y="34"/>
                        <a:pt x="601" y="101"/>
                        <a:pt x="0" y="134"/>
                      </a:cubicBezTo>
                      <a:cubicBezTo>
                        <a:pt x="67" y="1268"/>
                        <a:pt x="100" y="2436"/>
                        <a:pt x="134" y="3637"/>
                      </a:cubicBezTo>
                      <a:cubicBezTo>
                        <a:pt x="701" y="3670"/>
                        <a:pt x="1234" y="3703"/>
                        <a:pt x="1768" y="3737"/>
                      </a:cubicBezTo>
                      <a:cubicBezTo>
                        <a:pt x="1835" y="2502"/>
                        <a:pt x="1868" y="1235"/>
                        <a:pt x="18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8" name="Google Shape;1298;p38"/>
                <p:cNvSpPr/>
                <p:nvPr/>
              </p:nvSpPr>
              <p:spPr>
                <a:xfrm rot="-419147">
                  <a:off x="1534290" y="3945968"/>
                  <a:ext cx="47221" cy="760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03" h="3870" extrusionOk="0">
                      <a:moveTo>
                        <a:pt x="1001" y="0"/>
                      </a:moveTo>
                      <a:cubicBezTo>
                        <a:pt x="901" y="34"/>
                        <a:pt x="768" y="100"/>
                        <a:pt x="667" y="134"/>
                      </a:cubicBezTo>
                      <a:cubicBezTo>
                        <a:pt x="434" y="200"/>
                        <a:pt x="200" y="267"/>
                        <a:pt x="0" y="334"/>
                      </a:cubicBezTo>
                      <a:cubicBezTo>
                        <a:pt x="567" y="1435"/>
                        <a:pt x="1168" y="2535"/>
                        <a:pt x="1601" y="3736"/>
                      </a:cubicBezTo>
                      <a:cubicBezTo>
                        <a:pt x="1635" y="3803"/>
                        <a:pt x="1635" y="3836"/>
                        <a:pt x="1668" y="3870"/>
                      </a:cubicBezTo>
                      <a:cubicBezTo>
                        <a:pt x="1902" y="3736"/>
                        <a:pt x="2135" y="3603"/>
                        <a:pt x="2402" y="3469"/>
                      </a:cubicBezTo>
                      <a:cubicBezTo>
                        <a:pt x="1935" y="2268"/>
                        <a:pt x="1501" y="1101"/>
                        <a:pt x="10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9" name="Google Shape;1299;p38"/>
                <p:cNvSpPr/>
                <p:nvPr/>
              </p:nvSpPr>
              <p:spPr>
                <a:xfrm rot="-419147">
                  <a:off x="1494996" y="3959871"/>
                  <a:ext cx="60996" cy="852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4" h="4337" extrusionOk="0">
                      <a:moveTo>
                        <a:pt x="1535" y="1"/>
                      </a:moveTo>
                      <a:cubicBezTo>
                        <a:pt x="1035" y="167"/>
                        <a:pt x="535" y="301"/>
                        <a:pt x="1" y="468"/>
                      </a:cubicBezTo>
                      <a:cubicBezTo>
                        <a:pt x="601" y="1668"/>
                        <a:pt x="1168" y="2969"/>
                        <a:pt x="1702" y="4337"/>
                      </a:cubicBezTo>
                      <a:cubicBezTo>
                        <a:pt x="2169" y="4137"/>
                        <a:pt x="2636" y="3937"/>
                        <a:pt x="3103" y="3703"/>
                      </a:cubicBezTo>
                      <a:cubicBezTo>
                        <a:pt x="2636" y="2436"/>
                        <a:pt x="2069" y="1235"/>
                        <a:pt x="15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00" name="Google Shape;1300;p38"/>
                <p:cNvSpPr/>
                <p:nvPr/>
              </p:nvSpPr>
              <p:spPr>
                <a:xfrm rot="-419147">
                  <a:off x="1574180" y="3916536"/>
                  <a:ext cx="59680" cy="740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37" h="3770" extrusionOk="0">
                      <a:moveTo>
                        <a:pt x="1869" y="0"/>
                      </a:moveTo>
                      <a:cubicBezTo>
                        <a:pt x="1268" y="267"/>
                        <a:pt x="635" y="534"/>
                        <a:pt x="1" y="768"/>
                      </a:cubicBezTo>
                      <a:cubicBezTo>
                        <a:pt x="568" y="1735"/>
                        <a:pt x="1135" y="2736"/>
                        <a:pt x="1702" y="3770"/>
                      </a:cubicBezTo>
                      <a:cubicBezTo>
                        <a:pt x="2136" y="3503"/>
                        <a:pt x="2603" y="3236"/>
                        <a:pt x="3036" y="2936"/>
                      </a:cubicBezTo>
                      <a:cubicBezTo>
                        <a:pt x="3003" y="2836"/>
                        <a:pt x="2970" y="2736"/>
                        <a:pt x="2936" y="2669"/>
                      </a:cubicBezTo>
                      <a:cubicBezTo>
                        <a:pt x="2536" y="1802"/>
                        <a:pt x="2202" y="901"/>
                        <a:pt x="186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01" name="Google Shape;1301;p38"/>
                <p:cNvSpPr/>
                <p:nvPr/>
              </p:nvSpPr>
              <p:spPr>
                <a:xfrm rot="-419147">
                  <a:off x="1615645" y="3877752"/>
                  <a:ext cx="71470" cy="839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7" h="4271" extrusionOk="0">
                      <a:moveTo>
                        <a:pt x="2836" y="0"/>
                      </a:moveTo>
                      <a:cubicBezTo>
                        <a:pt x="1902" y="534"/>
                        <a:pt x="968" y="1035"/>
                        <a:pt x="1" y="1468"/>
                      </a:cubicBezTo>
                      <a:cubicBezTo>
                        <a:pt x="434" y="2402"/>
                        <a:pt x="834" y="3336"/>
                        <a:pt x="1235" y="4270"/>
                      </a:cubicBezTo>
                      <a:cubicBezTo>
                        <a:pt x="2069" y="3736"/>
                        <a:pt x="2869" y="3169"/>
                        <a:pt x="3636" y="2536"/>
                      </a:cubicBezTo>
                      <a:cubicBezTo>
                        <a:pt x="3403" y="1635"/>
                        <a:pt x="3136" y="801"/>
                        <a:pt x="2836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02" name="Google Shape;1302;p38"/>
                <p:cNvSpPr/>
                <p:nvPr/>
              </p:nvSpPr>
              <p:spPr>
                <a:xfrm rot="-419147">
                  <a:off x="1174688" y="3537598"/>
                  <a:ext cx="117218" cy="160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65" h="8150" extrusionOk="0">
                      <a:moveTo>
                        <a:pt x="5794" y="1"/>
                      </a:moveTo>
                      <a:cubicBezTo>
                        <a:pt x="5787" y="1"/>
                        <a:pt x="5779" y="2"/>
                        <a:pt x="5772" y="5"/>
                      </a:cubicBezTo>
                      <a:cubicBezTo>
                        <a:pt x="3904" y="238"/>
                        <a:pt x="1802" y="1005"/>
                        <a:pt x="868" y="2740"/>
                      </a:cubicBezTo>
                      <a:cubicBezTo>
                        <a:pt x="1" y="4441"/>
                        <a:pt x="101" y="6409"/>
                        <a:pt x="1135" y="7977"/>
                      </a:cubicBezTo>
                      <a:cubicBezTo>
                        <a:pt x="1212" y="8098"/>
                        <a:pt x="1332" y="8150"/>
                        <a:pt x="1455" y="8150"/>
                      </a:cubicBezTo>
                      <a:cubicBezTo>
                        <a:pt x="1703" y="8150"/>
                        <a:pt x="1958" y="7934"/>
                        <a:pt x="1869" y="7643"/>
                      </a:cubicBezTo>
                      <a:cubicBezTo>
                        <a:pt x="902" y="4741"/>
                        <a:pt x="3937" y="1939"/>
                        <a:pt x="5872" y="238"/>
                      </a:cubicBezTo>
                      <a:cubicBezTo>
                        <a:pt x="5964" y="177"/>
                        <a:pt x="5886" y="1"/>
                        <a:pt x="579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303" name="Google Shape;1303;p38"/>
            <p:cNvGrpSpPr/>
            <p:nvPr/>
          </p:nvGrpSpPr>
          <p:grpSpPr>
            <a:xfrm rot="-213194">
              <a:off x="7155396" y="2489805"/>
              <a:ext cx="500156" cy="322549"/>
              <a:chOff x="1105150" y="4148375"/>
              <a:chExt cx="659525" cy="425325"/>
            </a:xfrm>
          </p:grpSpPr>
          <p:sp>
            <p:nvSpPr>
              <p:cNvPr id="1304" name="Google Shape;1304;p38"/>
              <p:cNvSpPr/>
              <p:nvPr/>
            </p:nvSpPr>
            <p:spPr>
              <a:xfrm>
                <a:off x="1388550" y="4302350"/>
                <a:ext cx="122600" cy="63100"/>
              </a:xfrm>
              <a:custGeom>
                <a:avLst/>
                <a:gdLst/>
                <a:ahLst/>
                <a:cxnLst/>
                <a:rect l="l" t="t" r="r" b="b"/>
                <a:pathLst>
                  <a:path w="4904" h="2524" extrusionOk="0">
                    <a:moveTo>
                      <a:pt x="2535" y="0"/>
                    </a:moveTo>
                    <a:cubicBezTo>
                      <a:pt x="2406" y="0"/>
                      <a:pt x="2273" y="8"/>
                      <a:pt x="2135" y="22"/>
                    </a:cubicBezTo>
                    <a:cubicBezTo>
                      <a:pt x="1535" y="122"/>
                      <a:pt x="968" y="489"/>
                      <a:pt x="601" y="923"/>
                    </a:cubicBezTo>
                    <a:cubicBezTo>
                      <a:pt x="234" y="1390"/>
                      <a:pt x="0" y="1957"/>
                      <a:pt x="34" y="2524"/>
                    </a:cubicBezTo>
                    <a:cubicBezTo>
                      <a:pt x="234" y="2023"/>
                      <a:pt x="568" y="1590"/>
                      <a:pt x="934" y="1256"/>
                    </a:cubicBezTo>
                    <a:cubicBezTo>
                      <a:pt x="1335" y="923"/>
                      <a:pt x="1768" y="689"/>
                      <a:pt x="2235" y="622"/>
                    </a:cubicBezTo>
                    <a:cubicBezTo>
                      <a:pt x="2349" y="606"/>
                      <a:pt x="2464" y="598"/>
                      <a:pt x="2580" y="598"/>
                    </a:cubicBezTo>
                    <a:cubicBezTo>
                      <a:pt x="2941" y="598"/>
                      <a:pt x="3308" y="679"/>
                      <a:pt x="3636" y="856"/>
                    </a:cubicBezTo>
                    <a:cubicBezTo>
                      <a:pt x="4103" y="1089"/>
                      <a:pt x="4504" y="1423"/>
                      <a:pt x="4904" y="1823"/>
                    </a:cubicBezTo>
                    <a:cubicBezTo>
                      <a:pt x="4704" y="1290"/>
                      <a:pt x="4370" y="823"/>
                      <a:pt x="3903" y="456"/>
                    </a:cubicBezTo>
                    <a:cubicBezTo>
                      <a:pt x="3670" y="255"/>
                      <a:pt x="3370" y="122"/>
                      <a:pt x="3069" y="55"/>
                    </a:cubicBezTo>
                    <a:cubicBezTo>
                      <a:pt x="2893" y="16"/>
                      <a:pt x="2718" y="0"/>
                      <a:pt x="2535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5" name="Google Shape;1305;p38"/>
              <p:cNvSpPr/>
              <p:nvPr/>
            </p:nvSpPr>
            <p:spPr>
              <a:xfrm>
                <a:off x="1253450" y="4372925"/>
                <a:ext cx="413650" cy="200650"/>
              </a:xfrm>
              <a:custGeom>
                <a:avLst/>
                <a:gdLst/>
                <a:ahLst/>
                <a:cxnLst/>
                <a:rect l="l" t="t" r="r" b="b"/>
                <a:pathLst>
                  <a:path w="16546" h="8026" extrusionOk="0">
                    <a:moveTo>
                      <a:pt x="16546" y="1"/>
                    </a:moveTo>
                    <a:lnTo>
                      <a:pt x="16546" y="1"/>
                    </a:lnTo>
                    <a:cubicBezTo>
                      <a:pt x="15145" y="101"/>
                      <a:pt x="13677" y="134"/>
                      <a:pt x="12276" y="234"/>
                    </a:cubicBezTo>
                    <a:cubicBezTo>
                      <a:pt x="9874" y="335"/>
                      <a:pt x="7573" y="668"/>
                      <a:pt x="5304" y="1235"/>
                    </a:cubicBezTo>
                    <a:cubicBezTo>
                      <a:pt x="5104" y="1269"/>
                      <a:pt x="4904" y="1335"/>
                      <a:pt x="4704" y="1369"/>
                    </a:cubicBezTo>
                    <a:lnTo>
                      <a:pt x="4704" y="1402"/>
                    </a:lnTo>
                    <a:cubicBezTo>
                      <a:pt x="3136" y="1802"/>
                      <a:pt x="1568" y="2236"/>
                      <a:pt x="1" y="2603"/>
                    </a:cubicBezTo>
                    <a:cubicBezTo>
                      <a:pt x="1380" y="5031"/>
                      <a:pt x="4780" y="8026"/>
                      <a:pt x="8336" y="8026"/>
                    </a:cubicBezTo>
                    <a:cubicBezTo>
                      <a:pt x="8737" y="8026"/>
                      <a:pt x="9139" y="7988"/>
                      <a:pt x="9541" y="7907"/>
                    </a:cubicBezTo>
                    <a:cubicBezTo>
                      <a:pt x="13410" y="7173"/>
                      <a:pt x="15945" y="2903"/>
                      <a:pt x="165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6" name="Google Shape;1306;p38"/>
              <p:cNvSpPr/>
              <p:nvPr/>
            </p:nvSpPr>
            <p:spPr>
              <a:xfrm>
                <a:off x="1299325" y="4375450"/>
                <a:ext cx="327750" cy="198250"/>
              </a:xfrm>
              <a:custGeom>
                <a:avLst/>
                <a:gdLst/>
                <a:ahLst/>
                <a:cxnLst/>
                <a:rect l="l" t="t" r="r" b="b"/>
                <a:pathLst>
                  <a:path w="13110" h="7930" extrusionOk="0">
                    <a:moveTo>
                      <a:pt x="12643" y="0"/>
                    </a:moveTo>
                    <a:cubicBezTo>
                      <a:pt x="11909" y="67"/>
                      <a:pt x="11175" y="67"/>
                      <a:pt x="10441" y="133"/>
                    </a:cubicBezTo>
                    <a:cubicBezTo>
                      <a:pt x="8039" y="234"/>
                      <a:pt x="5738" y="567"/>
                      <a:pt x="3469" y="1134"/>
                    </a:cubicBezTo>
                    <a:cubicBezTo>
                      <a:pt x="3269" y="1168"/>
                      <a:pt x="3069" y="1234"/>
                      <a:pt x="2836" y="1268"/>
                    </a:cubicBezTo>
                    <a:cubicBezTo>
                      <a:pt x="1902" y="1534"/>
                      <a:pt x="968" y="1801"/>
                      <a:pt x="0" y="2035"/>
                    </a:cubicBezTo>
                    <a:cubicBezTo>
                      <a:pt x="300" y="2669"/>
                      <a:pt x="567" y="3302"/>
                      <a:pt x="834" y="3936"/>
                    </a:cubicBezTo>
                    <a:cubicBezTo>
                      <a:pt x="734" y="4437"/>
                      <a:pt x="667" y="4904"/>
                      <a:pt x="567" y="5371"/>
                    </a:cubicBezTo>
                    <a:cubicBezTo>
                      <a:pt x="2169" y="6804"/>
                      <a:pt x="4339" y="7929"/>
                      <a:pt x="6499" y="7929"/>
                    </a:cubicBezTo>
                    <a:cubicBezTo>
                      <a:pt x="6903" y="7929"/>
                      <a:pt x="7306" y="7890"/>
                      <a:pt x="7706" y="7806"/>
                    </a:cubicBezTo>
                    <a:cubicBezTo>
                      <a:pt x="9974" y="7372"/>
                      <a:pt x="11909" y="5637"/>
                      <a:pt x="13110" y="3736"/>
                    </a:cubicBezTo>
                    <a:cubicBezTo>
                      <a:pt x="12843" y="3269"/>
                      <a:pt x="12609" y="2769"/>
                      <a:pt x="12376" y="2302"/>
                    </a:cubicBezTo>
                    <a:cubicBezTo>
                      <a:pt x="12476" y="1534"/>
                      <a:pt x="12576" y="767"/>
                      <a:pt x="1264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7" name="Google Shape;1307;p38"/>
              <p:cNvSpPr/>
              <p:nvPr/>
            </p:nvSpPr>
            <p:spPr>
              <a:xfrm>
                <a:off x="1570350" y="4184825"/>
                <a:ext cx="194325" cy="71625"/>
              </a:xfrm>
              <a:custGeom>
                <a:avLst/>
                <a:gdLst/>
                <a:ahLst/>
                <a:cxnLst/>
                <a:rect l="l" t="t" r="r" b="b"/>
                <a:pathLst>
                  <a:path w="7773" h="2865" extrusionOk="0">
                    <a:moveTo>
                      <a:pt x="5180" y="1"/>
                    </a:moveTo>
                    <a:cubicBezTo>
                      <a:pt x="3182" y="1"/>
                      <a:pt x="837" y="1380"/>
                      <a:pt x="0" y="2788"/>
                    </a:cubicBezTo>
                    <a:cubicBezTo>
                      <a:pt x="0" y="2815"/>
                      <a:pt x="22" y="2864"/>
                      <a:pt x="48" y="2864"/>
                    </a:cubicBezTo>
                    <a:cubicBezTo>
                      <a:pt x="54" y="2864"/>
                      <a:pt x="61" y="2861"/>
                      <a:pt x="67" y="2855"/>
                    </a:cubicBezTo>
                    <a:cubicBezTo>
                      <a:pt x="1368" y="2221"/>
                      <a:pt x="2469" y="1421"/>
                      <a:pt x="3936" y="1187"/>
                    </a:cubicBezTo>
                    <a:cubicBezTo>
                      <a:pt x="4195" y="1141"/>
                      <a:pt x="4447" y="1122"/>
                      <a:pt x="4694" y="1122"/>
                    </a:cubicBezTo>
                    <a:cubicBezTo>
                      <a:pt x="5693" y="1122"/>
                      <a:pt x="6623" y="1427"/>
                      <a:pt x="7639" y="1454"/>
                    </a:cubicBezTo>
                    <a:cubicBezTo>
                      <a:pt x="7739" y="1454"/>
                      <a:pt x="7773" y="1354"/>
                      <a:pt x="7739" y="1287"/>
                    </a:cubicBezTo>
                    <a:cubicBezTo>
                      <a:pt x="7149" y="368"/>
                      <a:pt x="6211" y="1"/>
                      <a:pt x="5180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8" name="Google Shape;1308;p38"/>
              <p:cNvSpPr/>
              <p:nvPr/>
            </p:nvSpPr>
            <p:spPr>
              <a:xfrm>
                <a:off x="1583700" y="4148375"/>
                <a:ext cx="55875" cy="36950"/>
              </a:xfrm>
              <a:custGeom>
                <a:avLst/>
                <a:gdLst/>
                <a:ahLst/>
                <a:cxnLst/>
                <a:rect l="l" t="t" r="r" b="b"/>
                <a:pathLst>
                  <a:path w="2235" h="1478" extrusionOk="0">
                    <a:moveTo>
                      <a:pt x="1925" y="1"/>
                    </a:moveTo>
                    <a:cubicBezTo>
                      <a:pt x="1585" y="1"/>
                      <a:pt x="1181" y="273"/>
                      <a:pt x="934" y="410"/>
                    </a:cubicBezTo>
                    <a:cubicBezTo>
                      <a:pt x="467" y="710"/>
                      <a:pt x="234" y="977"/>
                      <a:pt x="0" y="1444"/>
                    </a:cubicBezTo>
                    <a:cubicBezTo>
                      <a:pt x="0" y="1478"/>
                      <a:pt x="33" y="1478"/>
                      <a:pt x="33" y="1478"/>
                    </a:cubicBezTo>
                    <a:cubicBezTo>
                      <a:pt x="200" y="1377"/>
                      <a:pt x="400" y="1311"/>
                      <a:pt x="567" y="1211"/>
                    </a:cubicBezTo>
                    <a:cubicBezTo>
                      <a:pt x="767" y="1111"/>
                      <a:pt x="967" y="944"/>
                      <a:pt x="1168" y="844"/>
                    </a:cubicBezTo>
                    <a:cubicBezTo>
                      <a:pt x="1468" y="677"/>
                      <a:pt x="2001" y="610"/>
                      <a:pt x="2202" y="310"/>
                    </a:cubicBezTo>
                    <a:cubicBezTo>
                      <a:pt x="2235" y="210"/>
                      <a:pt x="2235" y="110"/>
                      <a:pt x="2135" y="43"/>
                    </a:cubicBezTo>
                    <a:cubicBezTo>
                      <a:pt x="2070" y="14"/>
                      <a:pt x="1999" y="1"/>
                      <a:pt x="1925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9" name="Google Shape;1309;p38"/>
              <p:cNvSpPr/>
              <p:nvPr/>
            </p:nvSpPr>
            <p:spPr>
              <a:xfrm>
                <a:off x="1105150" y="4258575"/>
                <a:ext cx="197525" cy="57900"/>
              </a:xfrm>
              <a:custGeom>
                <a:avLst/>
                <a:gdLst/>
                <a:ahLst/>
                <a:cxnLst/>
                <a:rect l="l" t="t" r="r" b="b"/>
                <a:pathLst>
                  <a:path w="7901" h="2316" extrusionOk="0">
                    <a:moveTo>
                      <a:pt x="3683" y="0"/>
                    </a:moveTo>
                    <a:cubicBezTo>
                      <a:pt x="2025" y="0"/>
                      <a:pt x="470" y="612"/>
                      <a:pt x="28" y="2173"/>
                    </a:cubicBezTo>
                    <a:cubicBezTo>
                      <a:pt x="1" y="2256"/>
                      <a:pt x="64" y="2315"/>
                      <a:pt x="124" y="2315"/>
                    </a:cubicBezTo>
                    <a:cubicBezTo>
                      <a:pt x="137" y="2315"/>
                      <a:pt x="150" y="2313"/>
                      <a:pt x="162" y="2307"/>
                    </a:cubicBezTo>
                    <a:cubicBezTo>
                      <a:pt x="1396" y="1906"/>
                      <a:pt x="2330" y="1139"/>
                      <a:pt x="3664" y="972"/>
                    </a:cubicBezTo>
                    <a:cubicBezTo>
                      <a:pt x="3890" y="947"/>
                      <a:pt x="4112" y="935"/>
                      <a:pt x="4330" y="935"/>
                    </a:cubicBezTo>
                    <a:cubicBezTo>
                      <a:pt x="5527" y="935"/>
                      <a:pt x="6621" y="1280"/>
                      <a:pt x="7834" y="1506"/>
                    </a:cubicBezTo>
                    <a:cubicBezTo>
                      <a:pt x="7901" y="1506"/>
                      <a:pt x="7901" y="1439"/>
                      <a:pt x="7867" y="1406"/>
                    </a:cubicBezTo>
                    <a:cubicBezTo>
                      <a:pt x="6982" y="570"/>
                      <a:pt x="5285" y="0"/>
                      <a:pt x="368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0" name="Google Shape;1310;p38"/>
              <p:cNvSpPr/>
              <p:nvPr/>
            </p:nvSpPr>
            <p:spPr>
              <a:xfrm>
                <a:off x="1206750" y="4208650"/>
                <a:ext cx="62575" cy="23375"/>
              </a:xfrm>
              <a:custGeom>
                <a:avLst/>
                <a:gdLst/>
                <a:ahLst/>
                <a:cxnLst/>
                <a:rect l="l" t="t" r="r" b="b"/>
                <a:pathLst>
                  <a:path w="2503" h="935" extrusionOk="0">
                    <a:moveTo>
                      <a:pt x="494" y="1"/>
                    </a:moveTo>
                    <a:cubicBezTo>
                      <a:pt x="329" y="1"/>
                      <a:pt x="178" y="36"/>
                      <a:pt x="67" y="134"/>
                    </a:cubicBezTo>
                    <a:cubicBezTo>
                      <a:pt x="1" y="234"/>
                      <a:pt x="1" y="334"/>
                      <a:pt x="67" y="401"/>
                    </a:cubicBezTo>
                    <a:cubicBezTo>
                      <a:pt x="334" y="634"/>
                      <a:pt x="868" y="568"/>
                      <a:pt x="1201" y="634"/>
                    </a:cubicBezTo>
                    <a:cubicBezTo>
                      <a:pt x="1435" y="668"/>
                      <a:pt x="1635" y="768"/>
                      <a:pt x="1869" y="834"/>
                    </a:cubicBezTo>
                    <a:cubicBezTo>
                      <a:pt x="2069" y="868"/>
                      <a:pt x="2269" y="868"/>
                      <a:pt x="2469" y="935"/>
                    </a:cubicBezTo>
                    <a:cubicBezTo>
                      <a:pt x="2502" y="935"/>
                      <a:pt x="2502" y="901"/>
                      <a:pt x="2502" y="901"/>
                    </a:cubicBezTo>
                    <a:cubicBezTo>
                      <a:pt x="2135" y="501"/>
                      <a:pt x="1835" y="301"/>
                      <a:pt x="1335" y="167"/>
                    </a:cubicBezTo>
                    <a:cubicBezTo>
                      <a:pt x="1103" y="104"/>
                      <a:pt x="778" y="1"/>
                      <a:pt x="494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311" name="Google Shape;1311;p38"/>
            <p:cNvSpPr/>
            <p:nvPr/>
          </p:nvSpPr>
          <p:spPr>
            <a:xfrm rot="-213194">
              <a:off x="7331123" y="2709474"/>
              <a:ext cx="204283" cy="38961"/>
            </a:xfrm>
            <a:custGeom>
              <a:avLst/>
              <a:gdLst/>
              <a:ahLst/>
              <a:cxnLst/>
              <a:rect l="l" t="t" r="r" b="b"/>
              <a:pathLst>
                <a:path w="10775" h="2055" extrusionOk="0">
                  <a:moveTo>
                    <a:pt x="10775" y="0"/>
                  </a:moveTo>
                  <a:lnTo>
                    <a:pt x="10775" y="0"/>
                  </a:lnTo>
                  <a:cubicBezTo>
                    <a:pt x="9040" y="601"/>
                    <a:pt x="7306" y="1168"/>
                    <a:pt x="5504" y="1435"/>
                  </a:cubicBezTo>
                  <a:cubicBezTo>
                    <a:pt x="4545" y="1574"/>
                    <a:pt x="3585" y="1623"/>
                    <a:pt x="2625" y="1623"/>
                  </a:cubicBezTo>
                  <a:cubicBezTo>
                    <a:pt x="1750" y="1623"/>
                    <a:pt x="875" y="1583"/>
                    <a:pt x="0" y="1535"/>
                  </a:cubicBezTo>
                  <a:lnTo>
                    <a:pt x="0" y="1535"/>
                  </a:lnTo>
                  <a:cubicBezTo>
                    <a:pt x="1251" y="1859"/>
                    <a:pt x="2550" y="2055"/>
                    <a:pt x="3852" y="2055"/>
                  </a:cubicBezTo>
                  <a:cubicBezTo>
                    <a:pt x="4426" y="2055"/>
                    <a:pt x="5000" y="2017"/>
                    <a:pt x="5571" y="1935"/>
                  </a:cubicBezTo>
                  <a:cubicBezTo>
                    <a:pt x="7406" y="1668"/>
                    <a:pt x="9174" y="968"/>
                    <a:pt x="107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2" name="Google Shape;1312;p38"/>
          <p:cNvSpPr/>
          <p:nvPr/>
        </p:nvSpPr>
        <p:spPr>
          <a:xfrm rot="10800000" flipH="1">
            <a:off x="66425" y="3669175"/>
            <a:ext cx="2100855" cy="1038293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3" name="Google Shape;1313;p38"/>
          <p:cNvSpPr/>
          <p:nvPr/>
        </p:nvSpPr>
        <p:spPr>
          <a:xfrm rot="10800000">
            <a:off x="431077" y="2499597"/>
            <a:ext cx="1906510" cy="84044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4" name="Google Shape;1314;p38"/>
          <p:cNvSpPr/>
          <p:nvPr/>
        </p:nvSpPr>
        <p:spPr>
          <a:xfrm>
            <a:off x="1248409" y="1457930"/>
            <a:ext cx="2026977" cy="57279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5" name="Google Shape;1315;p38"/>
          <p:cNvSpPr txBox="1"/>
          <p:nvPr/>
        </p:nvSpPr>
        <p:spPr>
          <a:xfrm flipH="1">
            <a:off x="1174475" y="1581100"/>
            <a:ext cx="21009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accent6"/>
                </a:solidFill>
                <a:latin typeface="Times New Roman"/>
                <a:ea typeface="Titan One"/>
                <a:cs typeface="Titan One"/>
                <a:sym typeface="Titan One"/>
              </a:rPr>
              <a:t>непосредственны</a:t>
            </a:r>
            <a:r>
              <a:rPr lang="en" sz="1800" b="1">
                <a:solidFill>
                  <a:schemeClr val="accent6"/>
                </a:solidFill>
                <a:latin typeface="Times New Roman"/>
                <a:ea typeface="Titan One"/>
                <a:cs typeface="Titan One"/>
                <a:sym typeface="Titan One"/>
              </a:rPr>
              <a:t> и </a:t>
            </a:r>
            <a:r>
              <a:rPr lang="en" sz="1800" b="1" err="1">
                <a:solidFill>
                  <a:schemeClr val="accent6"/>
                </a:solidFill>
                <a:latin typeface="Times New Roman"/>
                <a:ea typeface="Titan One"/>
                <a:cs typeface="Titan One"/>
                <a:sym typeface="Titan One"/>
              </a:rPr>
              <a:t>откровенны</a:t>
            </a:r>
            <a:endParaRPr lang="ru-RU" sz="1800" b="1">
              <a:solidFill>
                <a:schemeClr val="accent6"/>
              </a:solidFill>
              <a:latin typeface="Times New Roman"/>
              <a:ea typeface="Titan One"/>
              <a:cs typeface="Titan One"/>
            </a:endParaRPr>
          </a:p>
        </p:txBody>
      </p:sp>
      <p:sp>
        <p:nvSpPr>
          <p:cNvPr id="1316" name="Google Shape;1316;p38"/>
          <p:cNvSpPr txBox="1"/>
          <p:nvPr/>
        </p:nvSpPr>
        <p:spPr>
          <a:xfrm flipH="1">
            <a:off x="451483" y="2754243"/>
            <a:ext cx="18657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оптимистичны</a:t>
            </a:r>
            <a:r>
              <a:rPr lang="en" sz="1800" b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 и </a:t>
            </a: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позитивны</a:t>
            </a:r>
            <a:endParaRPr lang="ru-RU" sz="1800" b="1" err="1">
              <a:solidFill>
                <a:schemeClr val="accent1"/>
              </a:solidFill>
              <a:latin typeface="Times New Roman"/>
              <a:ea typeface="Titan One"/>
              <a:cs typeface="Titan One"/>
            </a:endParaRPr>
          </a:p>
        </p:txBody>
      </p:sp>
      <p:sp>
        <p:nvSpPr>
          <p:cNvPr id="1317" name="Google Shape;1317;p38"/>
          <p:cNvSpPr txBox="1"/>
          <p:nvPr/>
        </p:nvSpPr>
        <p:spPr>
          <a:xfrm flipH="1">
            <a:off x="25600" y="3939060"/>
            <a:ext cx="2182500" cy="375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легко</a:t>
            </a:r>
            <a:r>
              <a:rPr lang="en" sz="1800" b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эмоционально</a:t>
            </a:r>
            <a:r>
              <a:rPr lang="en" sz="1800" b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отзываются</a:t>
            </a:r>
            <a:r>
              <a:rPr lang="en" sz="1800" b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на</a:t>
            </a:r>
            <a:r>
              <a:rPr lang="en" sz="1800" b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5"/>
                </a:solidFill>
                <a:latin typeface="Times New Roman"/>
                <a:ea typeface="Titan One"/>
                <a:cs typeface="Titan One"/>
                <a:sym typeface="Titan One"/>
              </a:rPr>
              <a:t>события</a:t>
            </a:r>
            <a:endParaRPr lang="ru-RU" sz="1800" b="1">
              <a:solidFill>
                <a:schemeClr val="accent5"/>
              </a:solidFill>
              <a:latin typeface="Times New Roman"/>
              <a:ea typeface="Titan One"/>
              <a:cs typeface="Titan One"/>
            </a:endParaRPr>
          </a:p>
        </p:txBody>
      </p:sp>
      <p:cxnSp>
        <p:nvCxnSpPr>
          <p:cNvPr id="1318" name="Google Shape;1318;p38"/>
          <p:cNvCxnSpPr>
            <a:stCxn id="1315" idx="1"/>
          </p:cNvCxnSpPr>
          <p:nvPr/>
        </p:nvCxnSpPr>
        <p:spPr>
          <a:xfrm>
            <a:off x="3275375" y="1731400"/>
            <a:ext cx="1420500" cy="140220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accent6"/>
            </a:solidFill>
            <a:prstDash val="dash"/>
            <a:round/>
            <a:headEnd type="none" w="med" len="med"/>
            <a:tailEnd type="triangle" w="med" len="med"/>
          </a:ln>
        </p:spPr>
      </p:cxnSp>
      <p:sp>
        <p:nvSpPr>
          <p:cNvPr id="1319" name="Google Shape;1319;p38"/>
          <p:cNvSpPr/>
          <p:nvPr/>
        </p:nvSpPr>
        <p:spPr>
          <a:xfrm>
            <a:off x="8646675" y="1017713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0" name="Google Shape;1320;p38"/>
          <p:cNvSpPr/>
          <p:nvPr/>
        </p:nvSpPr>
        <p:spPr>
          <a:xfrm>
            <a:off x="8686650" y="15246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1" name="Google Shape;1321;p38"/>
          <p:cNvSpPr/>
          <p:nvPr/>
        </p:nvSpPr>
        <p:spPr>
          <a:xfrm rot="-4320377">
            <a:off x="8321234" y="2728314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2" name="Google Shape;1322;p38"/>
          <p:cNvSpPr/>
          <p:nvPr/>
        </p:nvSpPr>
        <p:spPr>
          <a:xfrm>
            <a:off x="524025" y="23770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3" name="Google Shape;1323;p38"/>
          <p:cNvSpPr/>
          <p:nvPr/>
        </p:nvSpPr>
        <p:spPr>
          <a:xfrm>
            <a:off x="858975" y="13455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4" name="Google Shape;1324;p38"/>
          <p:cNvSpPr/>
          <p:nvPr/>
        </p:nvSpPr>
        <p:spPr>
          <a:xfrm>
            <a:off x="219213" y="2875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5" name="Google Shape;1325;p38"/>
          <p:cNvSpPr/>
          <p:nvPr/>
        </p:nvSpPr>
        <p:spPr>
          <a:xfrm rot="444932" flipH="1">
            <a:off x="5610032" y="4732976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6" name="Google Shape;1326;p38"/>
          <p:cNvSpPr/>
          <p:nvPr/>
        </p:nvSpPr>
        <p:spPr>
          <a:xfrm>
            <a:off x="8375288" y="19602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27" name="Google Shape;1327;p38"/>
          <p:cNvCxnSpPr/>
          <p:nvPr/>
        </p:nvCxnSpPr>
        <p:spPr>
          <a:xfrm>
            <a:off x="2438488" y="3013343"/>
            <a:ext cx="312000" cy="2700"/>
          </a:xfrm>
          <a:prstGeom prst="curvedConnector3">
            <a:avLst>
              <a:gd name="adj1" fmla="val 50000"/>
            </a:avLst>
          </a:prstGeom>
          <a:noFill/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triangle" w="med" len="med"/>
          </a:ln>
        </p:spPr>
      </p:cxnSp>
      <p:grpSp>
        <p:nvGrpSpPr>
          <p:cNvPr id="1328" name="Google Shape;1328;p38"/>
          <p:cNvGrpSpPr/>
          <p:nvPr/>
        </p:nvGrpSpPr>
        <p:grpSpPr>
          <a:xfrm>
            <a:off x="4533951" y="3059424"/>
            <a:ext cx="1460511" cy="1096202"/>
            <a:chOff x="4533951" y="3059424"/>
            <a:chExt cx="1460511" cy="1096202"/>
          </a:xfrm>
        </p:grpSpPr>
        <p:sp>
          <p:nvSpPr>
            <p:cNvPr id="1329" name="Google Shape;1329;p38"/>
            <p:cNvSpPr/>
            <p:nvPr/>
          </p:nvSpPr>
          <p:spPr>
            <a:xfrm>
              <a:off x="4537517" y="3059424"/>
              <a:ext cx="1456945" cy="1096176"/>
            </a:xfrm>
            <a:custGeom>
              <a:avLst/>
              <a:gdLst/>
              <a:ahLst/>
              <a:cxnLst/>
              <a:rect l="l" t="t" r="r" b="b"/>
              <a:pathLst>
                <a:path w="58610" h="44097" extrusionOk="0">
                  <a:moveTo>
                    <a:pt x="29237" y="1"/>
                  </a:moveTo>
                  <a:cubicBezTo>
                    <a:pt x="26559" y="1"/>
                    <a:pt x="23816" y="300"/>
                    <a:pt x="21049" y="1627"/>
                  </a:cubicBezTo>
                  <a:cubicBezTo>
                    <a:pt x="19381" y="2461"/>
                    <a:pt x="17680" y="3528"/>
                    <a:pt x="15979" y="4929"/>
                  </a:cubicBezTo>
                  <a:cubicBezTo>
                    <a:pt x="11509" y="8699"/>
                    <a:pt x="7172" y="13602"/>
                    <a:pt x="3203" y="24677"/>
                  </a:cubicBezTo>
                  <a:cubicBezTo>
                    <a:pt x="2102" y="27779"/>
                    <a:pt x="1035" y="31348"/>
                    <a:pt x="1" y="35485"/>
                  </a:cubicBezTo>
                  <a:cubicBezTo>
                    <a:pt x="1535" y="35985"/>
                    <a:pt x="3003" y="36485"/>
                    <a:pt x="4471" y="36952"/>
                  </a:cubicBezTo>
                  <a:cubicBezTo>
                    <a:pt x="5038" y="35018"/>
                    <a:pt x="5571" y="33083"/>
                    <a:pt x="6272" y="31181"/>
                  </a:cubicBezTo>
                  <a:cubicBezTo>
                    <a:pt x="6272" y="31165"/>
                    <a:pt x="6289" y="31156"/>
                    <a:pt x="6305" y="31156"/>
                  </a:cubicBezTo>
                  <a:cubicBezTo>
                    <a:pt x="6322" y="31156"/>
                    <a:pt x="6339" y="31165"/>
                    <a:pt x="6339" y="31181"/>
                  </a:cubicBezTo>
                  <a:cubicBezTo>
                    <a:pt x="6505" y="33150"/>
                    <a:pt x="6138" y="35051"/>
                    <a:pt x="5738" y="36952"/>
                  </a:cubicBezTo>
                  <a:cubicBezTo>
                    <a:pt x="5705" y="37086"/>
                    <a:pt x="5705" y="37219"/>
                    <a:pt x="5671" y="37353"/>
                  </a:cubicBezTo>
                  <a:cubicBezTo>
                    <a:pt x="13177" y="39721"/>
                    <a:pt x="19982" y="41556"/>
                    <a:pt x="26386" y="42723"/>
                  </a:cubicBezTo>
                  <a:cubicBezTo>
                    <a:pt x="26586" y="42189"/>
                    <a:pt x="26820" y="41656"/>
                    <a:pt x="26987" y="41222"/>
                  </a:cubicBezTo>
                  <a:cubicBezTo>
                    <a:pt x="27016" y="41163"/>
                    <a:pt x="27077" y="41137"/>
                    <a:pt x="27137" y="41137"/>
                  </a:cubicBezTo>
                  <a:cubicBezTo>
                    <a:pt x="27213" y="41137"/>
                    <a:pt x="27287" y="41180"/>
                    <a:pt x="27287" y="41255"/>
                  </a:cubicBezTo>
                  <a:cubicBezTo>
                    <a:pt x="27320" y="41822"/>
                    <a:pt x="27287" y="42323"/>
                    <a:pt x="27187" y="42856"/>
                  </a:cubicBezTo>
                  <a:cubicBezTo>
                    <a:pt x="27754" y="42957"/>
                    <a:pt x="28321" y="43057"/>
                    <a:pt x="28888" y="43157"/>
                  </a:cubicBezTo>
                  <a:cubicBezTo>
                    <a:pt x="29088" y="42156"/>
                    <a:pt x="29355" y="41222"/>
                    <a:pt x="29622" y="40255"/>
                  </a:cubicBezTo>
                  <a:cubicBezTo>
                    <a:pt x="29637" y="40225"/>
                    <a:pt x="29672" y="40208"/>
                    <a:pt x="29709" y="40208"/>
                  </a:cubicBezTo>
                  <a:cubicBezTo>
                    <a:pt x="29755" y="40208"/>
                    <a:pt x="29804" y="40233"/>
                    <a:pt x="29822" y="40288"/>
                  </a:cubicBezTo>
                  <a:cubicBezTo>
                    <a:pt x="29855" y="41289"/>
                    <a:pt x="29822" y="42289"/>
                    <a:pt x="29755" y="43290"/>
                  </a:cubicBezTo>
                  <a:cubicBezTo>
                    <a:pt x="33410" y="43814"/>
                    <a:pt x="36929" y="44096"/>
                    <a:pt x="40369" y="44096"/>
                  </a:cubicBezTo>
                  <a:cubicBezTo>
                    <a:pt x="44370" y="44096"/>
                    <a:pt x="48264" y="43715"/>
                    <a:pt x="52138" y="42890"/>
                  </a:cubicBezTo>
                  <a:cubicBezTo>
                    <a:pt x="52238" y="41689"/>
                    <a:pt x="52438" y="40521"/>
                    <a:pt x="52772" y="39321"/>
                  </a:cubicBezTo>
                  <a:cubicBezTo>
                    <a:pt x="52786" y="39279"/>
                    <a:pt x="52817" y="39260"/>
                    <a:pt x="52849" y="39260"/>
                  </a:cubicBezTo>
                  <a:cubicBezTo>
                    <a:pt x="52893" y="39260"/>
                    <a:pt x="52938" y="39296"/>
                    <a:pt x="52938" y="39354"/>
                  </a:cubicBezTo>
                  <a:cubicBezTo>
                    <a:pt x="52938" y="40388"/>
                    <a:pt x="53039" y="41522"/>
                    <a:pt x="53105" y="42690"/>
                  </a:cubicBezTo>
                  <a:cubicBezTo>
                    <a:pt x="53639" y="42556"/>
                    <a:pt x="54206" y="42423"/>
                    <a:pt x="54740" y="42289"/>
                  </a:cubicBezTo>
                  <a:cubicBezTo>
                    <a:pt x="54673" y="39988"/>
                    <a:pt x="54440" y="37719"/>
                    <a:pt x="54339" y="35418"/>
                  </a:cubicBezTo>
                  <a:cubicBezTo>
                    <a:pt x="54339" y="35399"/>
                    <a:pt x="54362" y="35379"/>
                    <a:pt x="54381" y="35379"/>
                  </a:cubicBezTo>
                  <a:cubicBezTo>
                    <a:pt x="54394" y="35379"/>
                    <a:pt x="54406" y="35390"/>
                    <a:pt x="54406" y="35418"/>
                  </a:cubicBezTo>
                  <a:cubicBezTo>
                    <a:pt x="54773" y="37619"/>
                    <a:pt x="55207" y="39854"/>
                    <a:pt x="55574" y="42056"/>
                  </a:cubicBezTo>
                  <a:cubicBezTo>
                    <a:pt x="56374" y="41856"/>
                    <a:pt x="57141" y="41622"/>
                    <a:pt x="57942" y="41355"/>
                  </a:cubicBezTo>
                  <a:cubicBezTo>
                    <a:pt x="58609" y="41122"/>
                    <a:pt x="57809" y="32049"/>
                    <a:pt x="57709" y="31482"/>
                  </a:cubicBezTo>
                  <a:cubicBezTo>
                    <a:pt x="57642" y="31181"/>
                    <a:pt x="57575" y="30915"/>
                    <a:pt x="57542" y="30614"/>
                  </a:cubicBezTo>
                  <a:cubicBezTo>
                    <a:pt x="56941" y="27546"/>
                    <a:pt x="56408" y="23476"/>
                    <a:pt x="55707" y="21008"/>
                  </a:cubicBezTo>
                  <a:cubicBezTo>
                    <a:pt x="54106" y="15570"/>
                    <a:pt x="51638" y="11601"/>
                    <a:pt x="48936" y="8599"/>
                  </a:cubicBezTo>
                  <a:cubicBezTo>
                    <a:pt x="47401" y="6530"/>
                    <a:pt x="45333" y="4929"/>
                    <a:pt x="43265" y="3695"/>
                  </a:cubicBezTo>
                  <a:cubicBezTo>
                    <a:pt x="43098" y="3562"/>
                    <a:pt x="42931" y="3462"/>
                    <a:pt x="42765" y="3362"/>
                  </a:cubicBezTo>
                  <a:cubicBezTo>
                    <a:pt x="38862" y="726"/>
                    <a:pt x="34759" y="126"/>
                    <a:pt x="30689" y="26"/>
                  </a:cubicBezTo>
                  <a:cubicBezTo>
                    <a:pt x="30208" y="10"/>
                    <a:pt x="29724" y="1"/>
                    <a:pt x="29237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38100" dir="2400000" algn="bl" rotWithShape="0">
                <a:schemeClr val="dk1">
                  <a:alpha val="21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8"/>
            <p:cNvSpPr/>
            <p:nvPr/>
          </p:nvSpPr>
          <p:spPr>
            <a:xfrm>
              <a:off x="4533951" y="3059450"/>
              <a:ext cx="1456945" cy="1096176"/>
            </a:xfrm>
            <a:custGeom>
              <a:avLst/>
              <a:gdLst/>
              <a:ahLst/>
              <a:cxnLst/>
              <a:rect l="l" t="t" r="r" b="b"/>
              <a:pathLst>
                <a:path w="58610" h="44097" extrusionOk="0">
                  <a:moveTo>
                    <a:pt x="29237" y="1"/>
                  </a:moveTo>
                  <a:cubicBezTo>
                    <a:pt x="26559" y="1"/>
                    <a:pt x="23816" y="300"/>
                    <a:pt x="21049" y="1627"/>
                  </a:cubicBezTo>
                  <a:cubicBezTo>
                    <a:pt x="19381" y="2461"/>
                    <a:pt x="17680" y="3528"/>
                    <a:pt x="15979" y="4929"/>
                  </a:cubicBezTo>
                  <a:cubicBezTo>
                    <a:pt x="11509" y="8699"/>
                    <a:pt x="7172" y="13602"/>
                    <a:pt x="3203" y="24677"/>
                  </a:cubicBezTo>
                  <a:cubicBezTo>
                    <a:pt x="2102" y="27779"/>
                    <a:pt x="1035" y="31348"/>
                    <a:pt x="1" y="35485"/>
                  </a:cubicBezTo>
                  <a:cubicBezTo>
                    <a:pt x="1535" y="35985"/>
                    <a:pt x="3003" y="36485"/>
                    <a:pt x="4471" y="36952"/>
                  </a:cubicBezTo>
                  <a:cubicBezTo>
                    <a:pt x="5038" y="35018"/>
                    <a:pt x="5571" y="33083"/>
                    <a:pt x="6272" y="31181"/>
                  </a:cubicBezTo>
                  <a:cubicBezTo>
                    <a:pt x="6272" y="31165"/>
                    <a:pt x="6289" y="31156"/>
                    <a:pt x="6305" y="31156"/>
                  </a:cubicBezTo>
                  <a:cubicBezTo>
                    <a:pt x="6322" y="31156"/>
                    <a:pt x="6339" y="31165"/>
                    <a:pt x="6339" y="31181"/>
                  </a:cubicBezTo>
                  <a:cubicBezTo>
                    <a:pt x="6505" y="33150"/>
                    <a:pt x="6138" y="35084"/>
                    <a:pt x="5738" y="36952"/>
                  </a:cubicBezTo>
                  <a:cubicBezTo>
                    <a:pt x="5705" y="37086"/>
                    <a:pt x="5705" y="37219"/>
                    <a:pt x="5671" y="37353"/>
                  </a:cubicBezTo>
                  <a:cubicBezTo>
                    <a:pt x="13177" y="39721"/>
                    <a:pt x="19982" y="41556"/>
                    <a:pt x="26386" y="42723"/>
                  </a:cubicBezTo>
                  <a:cubicBezTo>
                    <a:pt x="26586" y="42189"/>
                    <a:pt x="26820" y="41656"/>
                    <a:pt x="26987" y="41222"/>
                  </a:cubicBezTo>
                  <a:cubicBezTo>
                    <a:pt x="27001" y="41163"/>
                    <a:pt x="27061" y="41137"/>
                    <a:pt x="27123" y="41137"/>
                  </a:cubicBezTo>
                  <a:cubicBezTo>
                    <a:pt x="27203" y="41137"/>
                    <a:pt x="27287" y="41180"/>
                    <a:pt x="27287" y="41255"/>
                  </a:cubicBezTo>
                  <a:cubicBezTo>
                    <a:pt x="27320" y="41822"/>
                    <a:pt x="27287" y="42323"/>
                    <a:pt x="27187" y="42856"/>
                  </a:cubicBezTo>
                  <a:cubicBezTo>
                    <a:pt x="27754" y="42957"/>
                    <a:pt x="28321" y="43057"/>
                    <a:pt x="28888" y="43157"/>
                  </a:cubicBezTo>
                  <a:cubicBezTo>
                    <a:pt x="29088" y="42189"/>
                    <a:pt x="29355" y="41222"/>
                    <a:pt x="29622" y="40255"/>
                  </a:cubicBezTo>
                  <a:cubicBezTo>
                    <a:pt x="29637" y="40225"/>
                    <a:pt x="29679" y="40208"/>
                    <a:pt x="29720" y="40208"/>
                  </a:cubicBezTo>
                  <a:cubicBezTo>
                    <a:pt x="29771" y="40208"/>
                    <a:pt x="29822" y="40233"/>
                    <a:pt x="29822" y="40288"/>
                  </a:cubicBezTo>
                  <a:cubicBezTo>
                    <a:pt x="29855" y="41289"/>
                    <a:pt x="29822" y="42289"/>
                    <a:pt x="29755" y="43290"/>
                  </a:cubicBezTo>
                  <a:cubicBezTo>
                    <a:pt x="33395" y="43814"/>
                    <a:pt x="36913" y="44096"/>
                    <a:pt x="40356" y="44096"/>
                  </a:cubicBezTo>
                  <a:cubicBezTo>
                    <a:pt x="44360" y="44096"/>
                    <a:pt x="48264" y="43715"/>
                    <a:pt x="52138" y="42890"/>
                  </a:cubicBezTo>
                  <a:cubicBezTo>
                    <a:pt x="52238" y="41689"/>
                    <a:pt x="52438" y="40521"/>
                    <a:pt x="52772" y="39321"/>
                  </a:cubicBezTo>
                  <a:cubicBezTo>
                    <a:pt x="52786" y="39279"/>
                    <a:pt x="52817" y="39260"/>
                    <a:pt x="52849" y="39260"/>
                  </a:cubicBezTo>
                  <a:cubicBezTo>
                    <a:pt x="52893" y="39260"/>
                    <a:pt x="52938" y="39296"/>
                    <a:pt x="52938" y="39354"/>
                  </a:cubicBezTo>
                  <a:cubicBezTo>
                    <a:pt x="52938" y="40388"/>
                    <a:pt x="53039" y="41522"/>
                    <a:pt x="53105" y="42690"/>
                  </a:cubicBezTo>
                  <a:cubicBezTo>
                    <a:pt x="53639" y="42556"/>
                    <a:pt x="54206" y="42423"/>
                    <a:pt x="54740" y="42289"/>
                  </a:cubicBezTo>
                  <a:cubicBezTo>
                    <a:pt x="54673" y="39988"/>
                    <a:pt x="54440" y="37719"/>
                    <a:pt x="54339" y="35418"/>
                  </a:cubicBezTo>
                  <a:cubicBezTo>
                    <a:pt x="54339" y="35401"/>
                    <a:pt x="54356" y="35393"/>
                    <a:pt x="54373" y="35393"/>
                  </a:cubicBezTo>
                  <a:cubicBezTo>
                    <a:pt x="54390" y="35393"/>
                    <a:pt x="54406" y="35401"/>
                    <a:pt x="54406" y="35418"/>
                  </a:cubicBezTo>
                  <a:cubicBezTo>
                    <a:pt x="54773" y="37619"/>
                    <a:pt x="55207" y="39854"/>
                    <a:pt x="55574" y="42056"/>
                  </a:cubicBezTo>
                  <a:cubicBezTo>
                    <a:pt x="56374" y="41856"/>
                    <a:pt x="57141" y="41622"/>
                    <a:pt x="57942" y="41355"/>
                  </a:cubicBezTo>
                  <a:cubicBezTo>
                    <a:pt x="58609" y="41122"/>
                    <a:pt x="57809" y="32049"/>
                    <a:pt x="57709" y="31482"/>
                  </a:cubicBezTo>
                  <a:cubicBezTo>
                    <a:pt x="57642" y="31181"/>
                    <a:pt x="57575" y="30915"/>
                    <a:pt x="57542" y="30614"/>
                  </a:cubicBezTo>
                  <a:cubicBezTo>
                    <a:pt x="56941" y="27546"/>
                    <a:pt x="56408" y="23476"/>
                    <a:pt x="55707" y="20974"/>
                  </a:cubicBezTo>
                  <a:cubicBezTo>
                    <a:pt x="52905" y="11467"/>
                    <a:pt x="47401" y="6464"/>
                    <a:pt x="42765" y="3362"/>
                  </a:cubicBezTo>
                  <a:cubicBezTo>
                    <a:pt x="38862" y="726"/>
                    <a:pt x="34759" y="126"/>
                    <a:pt x="30689" y="26"/>
                  </a:cubicBezTo>
                  <a:cubicBezTo>
                    <a:pt x="30208" y="10"/>
                    <a:pt x="29724" y="1"/>
                    <a:pt x="2923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8"/>
            <p:cNvSpPr/>
            <p:nvPr/>
          </p:nvSpPr>
          <p:spPr>
            <a:xfrm>
              <a:off x="4533951" y="3672854"/>
              <a:ext cx="1456945" cy="482773"/>
            </a:xfrm>
            <a:custGeom>
              <a:avLst/>
              <a:gdLst/>
              <a:ahLst/>
              <a:cxnLst/>
              <a:rect l="l" t="t" r="r" b="b"/>
              <a:pathLst>
                <a:path w="58610" h="19421" extrusionOk="0">
                  <a:moveTo>
                    <a:pt x="3203" y="1"/>
                  </a:moveTo>
                  <a:cubicBezTo>
                    <a:pt x="2102" y="3103"/>
                    <a:pt x="1035" y="6672"/>
                    <a:pt x="1" y="10809"/>
                  </a:cubicBezTo>
                  <a:cubicBezTo>
                    <a:pt x="1535" y="11309"/>
                    <a:pt x="3003" y="11809"/>
                    <a:pt x="4471" y="12276"/>
                  </a:cubicBezTo>
                  <a:cubicBezTo>
                    <a:pt x="5038" y="10342"/>
                    <a:pt x="5571" y="8407"/>
                    <a:pt x="6272" y="6505"/>
                  </a:cubicBezTo>
                  <a:cubicBezTo>
                    <a:pt x="6272" y="6489"/>
                    <a:pt x="6289" y="6480"/>
                    <a:pt x="6305" y="6480"/>
                  </a:cubicBezTo>
                  <a:cubicBezTo>
                    <a:pt x="6322" y="6480"/>
                    <a:pt x="6339" y="6489"/>
                    <a:pt x="6339" y="6505"/>
                  </a:cubicBezTo>
                  <a:cubicBezTo>
                    <a:pt x="6505" y="8474"/>
                    <a:pt x="6138" y="10408"/>
                    <a:pt x="5738" y="12276"/>
                  </a:cubicBezTo>
                  <a:cubicBezTo>
                    <a:pt x="5705" y="12410"/>
                    <a:pt x="5705" y="12543"/>
                    <a:pt x="5671" y="12677"/>
                  </a:cubicBezTo>
                  <a:cubicBezTo>
                    <a:pt x="13177" y="15045"/>
                    <a:pt x="19982" y="16880"/>
                    <a:pt x="26386" y="18047"/>
                  </a:cubicBezTo>
                  <a:cubicBezTo>
                    <a:pt x="26586" y="17513"/>
                    <a:pt x="26820" y="16980"/>
                    <a:pt x="26987" y="16546"/>
                  </a:cubicBezTo>
                  <a:cubicBezTo>
                    <a:pt x="27001" y="16487"/>
                    <a:pt x="27061" y="16461"/>
                    <a:pt x="27123" y="16461"/>
                  </a:cubicBezTo>
                  <a:cubicBezTo>
                    <a:pt x="27203" y="16461"/>
                    <a:pt x="27287" y="16504"/>
                    <a:pt x="27287" y="16579"/>
                  </a:cubicBezTo>
                  <a:cubicBezTo>
                    <a:pt x="27320" y="17146"/>
                    <a:pt x="27287" y="17647"/>
                    <a:pt x="27187" y="18180"/>
                  </a:cubicBezTo>
                  <a:cubicBezTo>
                    <a:pt x="27754" y="18281"/>
                    <a:pt x="28321" y="18381"/>
                    <a:pt x="28888" y="18481"/>
                  </a:cubicBezTo>
                  <a:cubicBezTo>
                    <a:pt x="29088" y="17513"/>
                    <a:pt x="29355" y="16546"/>
                    <a:pt x="29622" y="15579"/>
                  </a:cubicBezTo>
                  <a:cubicBezTo>
                    <a:pt x="29637" y="15549"/>
                    <a:pt x="29679" y="15532"/>
                    <a:pt x="29720" y="15532"/>
                  </a:cubicBezTo>
                  <a:cubicBezTo>
                    <a:pt x="29771" y="15532"/>
                    <a:pt x="29822" y="15557"/>
                    <a:pt x="29822" y="15612"/>
                  </a:cubicBezTo>
                  <a:cubicBezTo>
                    <a:pt x="29855" y="16613"/>
                    <a:pt x="29822" y="17613"/>
                    <a:pt x="29755" y="18614"/>
                  </a:cubicBezTo>
                  <a:cubicBezTo>
                    <a:pt x="33395" y="19138"/>
                    <a:pt x="36913" y="19420"/>
                    <a:pt x="40356" y="19420"/>
                  </a:cubicBezTo>
                  <a:cubicBezTo>
                    <a:pt x="44360" y="19420"/>
                    <a:pt x="48264" y="19039"/>
                    <a:pt x="52138" y="18214"/>
                  </a:cubicBezTo>
                  <a:cubicBezTo>
                    <a:pt x="52238" y="17013"/>
                    <a:pt x="52438" y="15845"/>
                    <a:pt x="52772" y="14645"/>
                  </a:cubicBezTo>
                  <a:cubicBezTo>
                    <a:pt x="52786" y="14603"/>
                    <a:pt x="52817" y="14584"/>
                    <a:pt x="52849" y="14584"/>
                  </a:cubicBezTo>
                  <a:cubicBezTo>
                    <a:pt x="52893" y="14584"/>
                    <a:pt x="52938" y="14620"/>
                    <a:pt x="52938" y="14678"/>
                  </a:cubicBezTo>
                  <a:cubicBezTo>
                    <a:pt x="52938" y="15712"/>
                    <a:pt x="53039" y="16846"/>
                    <a:pt x="53105" y="18014"/>
                  </a:cubicBezTo>
                  <a:cubicBezTo>
                    <a:pt x="53639" y="17880"/>
                    <a:pt x="54206" y="17747"/>
                    <a:pt x="54740" y="17613"/>
                  </a:cubicBezTo>
                  <a:cubicBezTo>
                    <a:pt x="54673" y="15312"/>
                    <a:pt x="54440" y="13043"/>
                    <a:pt x="54339" y="10742"/>
                  </a:cubicBezTo>
                  <a:cubicBezTo>
                    <a:pt x="54339" y="10725"/>
                    <a:pt x="54356" y="10717"/>
                    <a:pt x="54373" y="10717"/>
                  </a:cubicBezTo>
                  <a:cubicBezTo>
                    <a:pt x="54390" y="10717"/>
                    <a:pt x="54406" y="10725"/>
                    <a:pt x="54406" y="10742"/>
                  </a:cubicBezTo>
                  <a:cubicBezTo>
                    <a:pt x="54773" y="12943"/>
                    <a:pt x="55207" y="15178"/>
                    <a:pt x="55574" y="17380"/>
                  </a:cubicBezTo>
                  <a:cubicBezTo>
                    <a:pt x="56374" y="17180"/>
                    <a:pt x="57141" y="16946"/>
                    <a:pt x="57942" y="16679"/>
                  </a:cubicBezTo>
                  <a:cubicBezTo>
                    <a:pt x="58609" y="16446"/>
                    <a:pt x="57809" y="7373"/>
                    <a:pt x="57709" y="6772"/>
                  </a:cubicBezTo>
                  <a:cubicBezTo>
                    <a:pt x="57642" y="6505"/>
                    <a:pt x="57575" y="6239"/>
                    <a:pt x="57542" y="5938"/>
                  </a:cubicBezTo>
                  <a:cubicBezTo>
                    <a:pt x="51178" y="7340"/>
                    <a:pt x="44659" y="8049"/>
                    <a:pt x="38143" y="8049"/>
                  </a:cubicBezTo>
                  <a:cubicBezTo>
                    <a:pt x="31475" y="8049"/>
                    <a:pt x="24809" y="7306"/>
                    <a:pt x="18314" y="5805"/>
                  </a:cubicBezTo>
                  <a:cubicBezTo>
                    <a:pt x="13043" y="4604"/>
                    <a:pt x="7773" y="2836"/>
                    <a:pt x="3203" y="1"/>
                  </a:cubicBezTo>
                  <a:close/>
                </a:path>
              </a:pathLst>
            </a:custGeom>
            <a:solidFill>
              <a:srgbClr val="000000">
                <a:alpha val="27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8"/>
            <p:cNvSpPr/>
            <p:nvPr/>
          </p:nvSpPr>
          <p:spPr>
            <a:xfrm>
              <a:off x="4695655" y="3541129"/>
              <a:ext cx="234687" cy="340310"/>
            </a:xfrm>
            <a:custGeom>
              <a:avLst/>
              <a:gdLst/>
              <a:ahLst/>
              <a:cxnLst/>
              <a:rect l="l" t="t" r="r" b="b"/>
              <a:pathLst>
                <a:path w="9441" h="13690" extrusionOk="0">
                  <a:moveTo>
                    <a:pt x="5102" y="0"/>
                  </a:moveTo>
                  <a:cubicBezTo>
                    <a:pt x="4167" y="0"/>
                    <a:pt x="3180" y="325"/>
                    <a:pt x="2402" y="930"/>
                  </a:cubicBezTo>
                  <a:cubicBezTo>
                    <a:pt x="1168" y="1864"/>
                    <a:pt x="567" y="3298"/>
                    <a:pt x="367" y="4666"/>
                  </a:cubicBezTo>
                  <a:cubicBezTo>
                    <a:pt x="0" y="6901"/>
                    <a:pt x="567" y="9103"/>
                    <a:pt x="1868" y="10737"/>
                  </a:cubicBezTo>
                  <a:cubicBezTo>
                    <a:pt x="3203" y="12372"/>
                    <a:pt x="5271" y="13439"/>
                    <a:pt x="7572" y="13672"/>
                  </a:cubicBezTo>
                  <a:cubicBezTo>
                    <a:pt x="7686" y="13683"/>
                    <a:pt x="7799" y="13690"/>
                    <a:pt x="7911" y="13690"/>
                  </a:cubicBezTo>
                  <a:cubicBezTo>
                    <a:pt x="8160" y="13690"/>
                    <a:pt x="8399" y="13654"/>
                    <a:pt x="8606" y="13539"/>
                  </a:cubicBezTo>
                  <a:cubicBezTo>
                    <a:pt x="9207" y="13239"/>
                    <a:pt x="9340" y="12472"/>
                    <a:pt x="9374" y="11871"/>
                  </a:cubicBezTo>
                  <a:cubicBezTo>
                    <a:pt x="9440" y="9436"/>
                    <a:pt x="9340" y="6968"/>
                    <a:pt x="8940" y="4633"/>
                  </a:cubicBezTo>
                  <a:cubicBezTo>
                    <a:pt x="8707" y="3065"/>
                    <a:pt x="8073" y="997"/>
                    <a:pt x="6538" y="296"/>
                  </a:cubicBezTo>
                  <a:cubicBezTo>
                    <a:pt x="6103" y="96"/>
                    <a:pt x="5610" y="0"/>
                    <a:pt x="5102" y="0"/>
                  </a:cubicBezTo>
                  <a:close/>
                </a:path>
              </a:pathLst>
            </a:custGeom>
            <a:solidFill>
              <a:srgbClr val="EDB5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8"/>
            <p:cNvSpPr/>
            <p:nvPr/>
          </p:nvSpPr>
          <p:spPr>
            <a:xfrm>
              <a:off x="5640121" y="3664277"/>
              <a:ext cx="269514" cy="319901"/>
            </a:xfrm>
            <a:custGeom>
              <a:avLst/>
              <a:gdLst/>
              <a:ahLst/>
              <a:cxnLst/>
              <a:rect l="l" t="t" r="r" b="b"/>
              <a:pathLst>
                <a:path w="10842" h="12869" extrusionOk="0">
                  <a:moveTo>
                    <a:pt x="6331" y="1"/>
                  </a:moveTo>
                  <a:cubicBezTo>
                    <a:pt x="6153" y="1"/>
                    <a:pt x="5976" y="15"/>
                    <a:pt x="5804" y="46"/>
                  </a:cubicBezTo>
                  <a:cubicBezTo>
                    <a:pt x="4136" y="346"/>
                    <a:pt x="3036" y="2214"/>
                    <a:pt x="2402" y="3648"/>
                  </a:cubicBezTo>
                  <a:cubicBezTo>
                    <a:pt x="1434" y="5816"/>
                    <a:pt x="734" y="8185"/>
                    <a:pt x="200" y="10553"/>
                  </a:cubicBezTo>
                  <a:cubicBezTo>
                    <a:pt x="67" y="11154"/>
                    <a:pt x="0" y="11921"/>
                    <a:pt x="500" y="12388"/>
                  </a:cubicBezTo>
                  <a:cubicBezTo>
                    <a:pt x="767" y="12621"/>
                    <a:pt x="1134" y="12688"/>
                    <a:pt x="1468" y="12755"/>
                  </a:cubicBezTo>
                  <a:cubicBezTo>
                    <a:pt x="1948" y="12831"/>
                    <a:pt x="2426" y="12869"/>
                    <a:pt x="2898" y="12869"/>
                  </a:cubicBezTo>
                  <a:cubicBezTo>
                    <a:pt x="4689" y="12869"/>
                    <a:pt x="6386" y="12331"/>
                    <a:pt x="7706" y="11354"/>
                  </a:cubicBezTo>
                  <a:cubicBezTo>
                    <a:pt x="9407" y="10086"/>
                    <a:pt x="10508" y="8085"/>
                    <a:pt x="10708" y="5850"/>
                  </a:cubicBezTo>
                  <a:cubicBezTo>
                    <a:pt x="10841" y="4482"/>
                    <a:pt x="10608" y="2914"/>
                    <a:pt x="9674" y="1713"/>
                  </a:cubicBezTo>
                  <a:cubicBezTo>
                    <a:pt x="8860" y="667"/>
                    <a:pt x="7540" y="1"/>
                    <a:pt x="6331" y="1"/>
                  </a:cubicBezTo>
                  <a:close/>
                </a:path>
              </a:pathLst>
            </a:custGeom>
            <a:solidFill>
              <a:srgbClr val="EDB5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8"/>
            <p:cNvSpPr/>
            <p:nvPr/>
          </p:nvSpPr>
          <p:spPr>
            <a:xfrm>
              <a:off x="5705274" y="3771044"/>
              <a:ext cx="172019" cy="146664"/>
            </a:xfrm>
            <a:custGeom>
              <a:avLst/>
              <a:gdLst/>
              <a:ahLst/>
              <a:cxnLst/>
              <a:rect l="l" t="t" r="r" b="b"/>
              <a:pathLst>
                <a:path w="6920" h="5900" extrusionOk="0">
                  <a:moveTo>
                    <a:pt x="5411" y="1"/>
                  </a:moveTo>
                  <a:cubicBezTo>
                    <a:pt x="4787" y="1"/>
                    <a:pt x="4115" y="352"/>
                    <a:pt x="3517" y="721"/>
                  </a:cubicBezTo>
                  <a:cubicBezTo>
                    <a:pt x="2750" y="1188"/>
                    <a:pt x="2082" y="1822"/>
                    <a:pt x="1549" y="2589"/>
                  </a:cubicBezTo>
                  <a:cubicBezTo>
                    <a:pt x="1282" y="2889"/>
                    <a:pt x="1082" y="3223"/>
                    <a:pt x="882" y="3590"/>
                  </a:cubicBezTo>
                  <a:cubicBezTo>
                    <a:pt x="581" y="4123"/>
                    <a:pt x="315" y="4690"/>
                    <a:pt x="114" y="5291"/>
                  </a:cubicBezTo>
                  <a:cubicBezTo>
                    <a:pt x="0" y="5611"/>
                    <a:pt x="246" y="5899"/>
                    <a:pt x="466" y="5899"/>
                  </a:cubicBezTo>
                  <a:cubicBezTo>
                    <a:pt x="567" y="5899"/>
                    <a:pt x="662" y="5838"/>
                    <a:pt x="715" y="5691"/>
                  </a:cubicBezTo>
                  <a:cubicBezTo>
                    <a:pt x="1015" y="4790"/>
                    <a:pt x="1449" y="3956"/>
                    <a:pt x="1949" y="3256"/>
                  </a:cubicBezTo>
                  <a:cubicBezTo>
                    <a:pt x="2408" y="3138"/>
                    <a:pt x="2917" y="3054"/>
                    <a:pt x="3405" y="3054"/>
                  </a:cubicBezTo>
                  <a:cubicBezTo>
                    <a:pt x="4301" y="3054"/>
                    <a:pt x="5128" y="3338"/>
                    <a:pt x="5452" y="4223"/>
                  </a:cubicBezTo>
                  <a:cubicBezTo>
                    <a:pt x="5452" y="4223"/>
                    <a:pt x="5485" y="4223"/>
                    <a:pt x="5485" y="4190"/>
                  </a:cubicBezTo>
                  <a:cubicBezTo>
                    <a:pt x="5485" y="2642"/>
                    <a:pt x="4416" y="2329"/>
                    <a:pt x="3301" y="2329"/>
                  </a:cubicBezTo>
                  <a:cubicBezTo>
                    <a:pt x="3097" y="2329"/>
                    <a:pt x="2891" y="2339"/>
                    <a:pt x="2690" y="2355"/>
                  </a:cubicBezTo>
                  <a:lnTo>
                    <a:pt x="2690" y="2355"/>
                  </a:lnTo>
                  <a:cubicBezTo>
                    <a:pt x="2716" y="2351"/>
                    <a:pt x="2719" y="2322"/>
                    <a:pt x="2750" y="2322"/>
                  </a:cubicBezTo>
                  <a:cubicBezTo>
                    <a:pt x="3458" y="1638"/>
                    <a:pt x="4648" y="669"/>
                    <a:pt x="5745" y="669"/>
                  </a:cubicBezTo>
                  <a:cubicBezTo>
                    <a:pt x="6147" y="669"/>
                    <a:pt x="6537" y="799"/>
                    <a:pt x="6886" y="1121"/>
                  </a:cubicBezTo>
                  <a:cubicBezTo>
                    <a:pt x="6886" y="1121"/>
                    <a:pt x="6919" y="1121"/>
                    <a:pt x="6886" y="1088"/>
                  </a:cubicBezTo>
                  <a:cubicBezTo>
                    <a:pt x="6492" y="283"/>
                    <a:pt x="5970" y="1"/>
                    <a:pt x="5411" y="1"/>
                  </a:cubicBezTo>
                  <a:close/>
                </a:path>
              </a:pathLst>
            </a:custGeom>
            <a:solidFill>
              <a:srgbClr val="000000">
                <a:alpha val="27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8"/>
            <p:cNvSpPr/>
            <p:nvPr/>
          </p:nvSpPr>
          <p:spPr>
            <a:xfrm>
              <a:off x="4728816" y="3651500"/>
              <a:ext cx="134856" cy="176370"/>
            </a:xfrm>
            <a:custGeom>
              <a:avLst/>
              <a:gdLst/>
              <a:ahLst/>
              <a:cxnLst/>
              <a:rect l="l" t="t" r="r" b="b"/>
              <a:pathLst>
                <a:path w="5425" h="7095" extrusionOk="0">
                  <a:moveTo>
                    <a:pt x="1350" y="0"/>
                  </a:moveTo>
                  <a:cubicBezTo>
                    <a:pt x="928" y="0"/>
                    <a:pt x="485" y="194"/>
                    <a:pt x="34" y="693"/>
                  </a:cubicBezTo>
                  <a:cubicBezTo>
                    <a:pt x="1" y="693"/>
                    <a:pt x="34" y="726"/>
                    <a:pt x="67" y="726"/>
                  </a:cubicBezTo>
                  <a:cubicBezTo>
                    <a:pt x="318" y="595"/>
                    <a:pt x="567" y="538"/>
                    <a:pt x="810" y="538"/>
                  </a:cubicBezTo>
                  <a:cubicBezTo>
                    <a:pt x="2051" y="538"/>
                    <a:pt x="3145" y="2046"/>
                    <a:pt x="3703" y="2995"/>
                  </a:cubicBezTo>
                  <a:lnTo>
                    <a:pt x="3737" y="3095"/>
                  </a:lnTo>
                  <a:cubicBezTo>
                    <a:pt x="3217" y="2884"/>
                    <a:pt x="2661" y="2709"/>
                    <a:pt x="2152" y="2709"/>
                  </a:cubicBezTo>
                  <a:cubicBezTo>
                    <a:pt x="1453" y="2709"/>
                    <a:pt x="843" y="3039"/>
                    <a:pt x="534" y="4062"/>
                  </a:cubicBezTo>
                  <a:cubicBezTo>
                    <a:pt x="534" y="4086"/>
                    <a:pt x="551" y="4109"/>
                    <a:pt x="561" y="4109"/>
                  </a:cubicBezTo>
                  <a:cubicBezTo>
                    <a:pt x="565" y="4109"/>
                    <a:pt x="568" y="4105"/>
                    <a:pt x="568" y="4095"/>
                  </a:cubicBezTo>
                  <a:cubicBezTo>
                    <a:pt x="934" y="3602"/>
                    <a:pt x="1431" y="3419"/>
                    <a:pt x="1971" y="3419"/>
                  </a:cubicBezTo>
                  <a:cubicBezTo>
                    <a:pt x="2710" y="3419"/>
                    <a:pt x="3529" y="3763"/>
                    <a:pt x="4204" y="4129"/>
                  </a:cubicBezTo>
                  <a:cubicBezTo>
                    <a:pt x="4504" y="4963"/>
                    <a:pt x="4671" y="5863"/>
                    <a:pt x="4704" y="6831"/>
                  </a:cubicBezTo>
                  <a:cubicBezTo>
                    <a:pt x="4717" y="7014"/>
                    <a:pt x="4833" y="7094"/>
                    <a:pt x="4967" y="7094"/>
                  </a:cubicBezTo>
                  <a:cubicBezTo>
                    <a:pt x="5174" y="7094"/>
                    <a:pt x="5425" y="6901"/>
                    <a:pt x="5404" y="6597"/>
                  </a:cubicBezTo>
                  <a:cubicBezTo>
                    <a:pt x="5371" y="5963"/>
                    <a:pt x="5271" y="5330"/>
                    <a:pt x="5138" y="4763"/>
                  </a:cubicBezTo>
                  <a:cubicBezTo>
                    <a:pt x="5038" y="4362"/>
                    <a:pt x="4904" y="3962"/>
                    <a:pt x="4771" y="3595"/>
                  </a:cubicBezTo>
                  <a:cubicBezTo>
                    <a:pt x="4437" y="2728"/>
                    <a:pt x="3970" y="1927"/>
                    <a:pt x="3370" y="1260"/>
                  </a:cubicBezTo>
                  <a:cubicBezTo>
                    <a:pt x="2811" y="637"/>
                    <a:pt x="2114" y="0"/>
                    <a:pt x="1350" y="0"/>
                  </a:cubicBezTo>
                  <a:close/>
                </a:path>
              </a:pathLst>
            </a:custGeom>
            <a:solidFill>
              <a:srgbClr val="000000">
                <a:alpha val="27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8"/>
            <p:cNvSpPr/>
            <p:nvPr/>
          </p:nvSpPr>
          <p:spPr>
            <a:xfrm>
              <a:off x="4850721" y="3093954"/>
              <a:ext cx="940340" cy="962961"/>
            </a:xfrm>
            <a:custGeom>
              <a:avLst/>
              <a:gdLst/>
              <a:ahLst/>
              <a:cxnLst/>
              <a:rect l="l" t="t" r="r" b="b"/>
              <a:pathLst>
                <a:path w="37828" h="38738" extrusionOk="0">
                  <a:moveTo>
                    <a:pt x="14414" y="1"/>
                  </a:moveTo>
                  <a:cubicBezTo>
                    <a:pt x="14169" y="1"/>
                    <a:pt x="13923" y="2"/>
                    <a:pt x="13677" y="5"/>
                  </a:cubicBezTo>
                  <a:cubicBezTo>
                    <a:pt x="8073" y="72"/>
                    <a:pt x="3302" y="4108"/>
                    <a:pt x="2235" y="9612"/>
                  </a:cubicBezTo>
                  <a:cubicBezTo>
                    <a:pt x="1301" y="14583"/>
                    <a:pt x="667" y="19620"/>
                    <a:pt x="334" y="24656"/>
                  </a:cubicBezTo>
                  <a:cubicBezTo>
                    <a:pt x="0" y="30260"/>
                    <a:pt x="3603" y="35331"/>
                    <a:pt x="9007" y="36832"/>
                  </a:cubicBezTo>
                  <a:cubicBezTo>
                    <a:pt x="13740" y="38103"/>
                    <a:pt x="18504" y="38738"/>
                    <a:pt x="23413" y="38738"/>
                  </a:cubicBezTo>
                  <a:cubicBezTo>
                    <a:pt x="23659" y="38738"/>
                    <a:pt x="23904" y="38736"/>
                    <a:pt x="24151" y="38733"/>
                  </a:cubicBezTo>
                  <a:cubicBezTo>
                    <a:pt x="29755" y="38666"/>
                    <a:pt x="34525" y="34630"/>
                    <a:pt x="35559" y="29126"/>
                  </a:cubicBezTo>
                  <a:cubicBezTo>
                    <a:pt x="36526" y="24156"/>
                    <a:pt x="37160" y="19119"/>
                    <a:pt x="37460" y="14082"/>
                  </a:cubicBezTo>
                  <a:cubicBezTo>
                    <a:pt x="37827" y="8478"/>
                    <a:pt x="34225" y="3408"/>
                    <a:pt x="28821" y="1907"/>
                  </a:cubicBezTo>
                  <a:cubicBezTo>
                    <a:pt x="24087" y="636"/>
                    <a:pt x="19323" y="1"/>
                    <a:pt x="14414" y="1"/>
                  </a:cubicBezTo>
                  <a:close/>
                </a:path>
              </a:pathLst>
            </a:custGeom>
            <a:solidFill>
              <a:srgbClr val="EDB5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8"/>
            <p:cNvSpPr/>
            <p:nvPr/>
          </p:nvSpPr>
          <p:spPr>
            <a:xfrm>
              <a:off x="5227995" y="3737510"/>
              <a:ext cx="130208" cy="66397"/>
            </a:xfrm>
            <a:custGeom>
              <a:avLst/>
              <a:gdLst/>
              <a:ahLst/>
              <a:cxnLst/>
              <a:rect l="l" t="t" r="r" b="b"/>
              <a:pathLst>
                <a:path w="5238" h="2671" extrusionOk="0">
                  <a:moveTo>
                    <a:pt x="2564" y="0"/>
                  </a:moveTo>
                  <a:cubicBezTo>
                    <a:pt x="2351" y="0"/>
                    <a:pt x="2129" y="37"/>
                    <a:pt x="1935" y="102"/>
                  </a:cubicBezTo>
                  <a:cubicBezTo>
                    <a:pt x="1602" y="168"/>
                    <a:pt x="1302" y="335"/>
                    <a:pt x="1068" y="535"/>
                  </a:cubicBezTo>
                  <a:cubicBezTo>
                    <a:pt x="568" y="902"/>
                    <a:pt x="201" y="1436"/>
                    <a:pt x="1" y="2003"/>
                  </a:cubicBezTo>
                  <a:cubicBezTo>
                    <a:pt x="434" y="1603"/>
                    <a:pt x="868" y="1203"/>
                    <a:pt x="1335" y="936"/>
                  </a:cubicBezTo>
                  <a:cubicBezTo>
                    <a:pt x="1707" y="750"/>
                    <a:pt x="2099" y="649"/>
                    <a:pt x="2513" y="649"/>
                  </a:cubicBezTo>
                  <a:cubicBezTo>
                    <a:pt x="2619" y="649"/>
                    <a:pt x="2727" y="655"/>
                    <a:pt x="2836" y="669"/>
                  </a:cubicBezTo>
                  <a:cubicBezTo>
                    <a:pt x="3303" y="736"/>
                    <a:pt x="3803" y="969"/>
                    <a:pt x="4204" y="1336"/>
                  </a:cubicBezTo>
                  <a:cubicBezTo>
                    <a:pt x="4637" y="1670"/>
                    <a:pt x="4971" y="2103"/>
                    <a:pt x="5238" y="2670"/>
                  </a:cubicBezTo>
                  <a:cubicBezTo>
                    <a:pt x="5238" y="2070"/>
                    <a:pt x="4971" y="1436"/>
                    <a:pt x="4571" y="969"/>
                  </a:cubicBezTo>
                  <a:cubicBezTo>
                    <a:pt x="4170" y="502"/>
                    <a:pt x="3570" y="102"/>
                    <a:pt x="2903" y="35"/>
                  </a:cubicBezTo>
                  <a:cubicBezTo>
                    <a:pt x="2796" y="11"/>
                    <a:pt x="2682" y="0"/>
                    <a:pt x="2564" y="0"/>
                  </a:cubicBezTo>
                  <a:close/>
                </a:path>
              </a:pathLst>
            </a:custGeom>
            <a:solidFill>
              <a:srgbClr val="4D210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8"/>
            <p:cNvSpPr/>
            <p:nvPr/>
          </p:nvSpPr>
          <p:spPr>
            <a:xfrm>
              <a:off x="4954355" y="3547269"/>
              <a:ext cx="216441" cy="216615"/>
            </a:xfrm>
            <a:custGeom>
              <a:avLst/>
              <a:gdLst/>
              <a:ahLst/>
              <a:cxnLst/>
              <a:rect l="l" t="t" r="r" b="b"/>
              <a:pathLst>
                <a:path w="8707" h="8714" extrusionOk="0">
                  <a:moveTo>
                    <a:pt x="3971" y="1"/>
                  </a:moveTo>
                  <a:cubicBezTo>
                    <a:pt x="3691" y="1"/>
                    <a:pt x="3412" y="28"/>
                    <a:pt x="3136" y="83"/>
                  </a:cubicBezTo>
                  <a:cubicBezTo>
                    <a:pt x="1935" y="283"/>
                    <a:pt x="935" y="1684"/>
                    <a:pt x="468" y="2751"/>
                  </a:cubicBezTo>
                  <a:cubicBezTo>
                    <a:pt x="67" y="3752"/>
                    <a:pt x="1" y="4953"/>
                    <a:pt x="401" y="5953"/>
                  </a:cubicBezTo>
                  <a:cubicBezTo>
                    <a:pt x="835" y="7021"/>
                    <a:pt x="1735" y="7855"/>
                    <a:pt x="2769" y="8288"/>
                  </a:cubicBezTo>
                  <a:cubicBezTo>
                    <a:pt x="3391" y="8565"/>
                    <a:pt x="4045" y="8714"/>
                    <a:pt x="4697" y="8714"/>
                  </a:cubicBezTo>
                  <a:cubicBezTo>
                    <a:pt x="4990" y="8714"/>
                    <a:pt x="5282" y="8684"/>
                    <a:pt x="5571" y="8622"/>
                  </a:cubicBezTo>
                  <a:cubicBezTo>
                    <a:pt x="6505" y="8422"/>
                    <a:pt x="7373" y="7855"/>
                    <a:pt x="7906" y="7088"/>
                  </a:cubicBezTo>
                  <a:cubicBezTo>
                    <a:pt x="8307" y="6521"/>
                    <a:pt x="8507" y="5853"/>
                    <a:pt x="8574" y="5186"/>
                  </a:cubicBezTo>
                  <a:cubicBezTo>
                    <a:pt x="8707" y="3652"/>
                    <a:pt x="8073" y="2084"/>
                    <a:pt x="6906" y="1083"/>
                  </a:cubicBezTo>
                  <a:cubicBezTo>
                    <a:pt x="6112" y="395"/>
                    <a:pt x="5044" y="1"/>
                    <a:pt x="397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8"/>
            <p:cNvSpPr/>
            <p:nvPr/>
          </p:nvSpPr>
          <p:spPr>
            <a:xfrm>
              <a:off x="5005762" y="3595843"/>
              <a:ext cx="156756" cy="147261"/>
            </a:xfrm>
            <a:custGeom>
              <a:avLst/>
              <a:gdLst/>
              <a:ahLst/>
              <a:cxnLst/>
              <a:rect l="l" t="t" r="r" b="b"/>
              <a:pathLst>
                <a:path w="6306" h="5924" extrusionOk="0">
                  <a:moveTo>
                    <a:pt x="3120" y="0"/>
                  </a:moveTo>
                  <a:cubicBezTo>
                    <a:pt x="1660" y="0"/>
                    <a:pt x="417" y="1104"/>
                    <a:pt x="234" y="2598"/>
                  </a:cubicBezTo>
                  <a:cubicBezTo>
                    <a:pt x="1" y="4200"/>
                    <a:pt x="1168" y="5701"/>
                    <a:pt x="2770" y="5901"/>
                  </a:cubicBezTo>
                  <a:cubicBezTo>
                    <a:pt x="2895" y="5916"/>
                    <a:pt x="3020" y="5924"/>
                    <a:pt x="3143" y="5924"/>
                  </a:cubicBezTo>
                  <a:cubicBezTo>
                    <a:pt x="4627" y="5924"/>
                    <a:pt x="5920" y="4841"/>
                    <a:pt x="6105" y="3332"/>
                  </a:cubicBezTo>
                  <a:cubicBezTo>
                    <a:pt x="6305" y="1698"/>
                    <a:pt x="5138" y="230"/>
                    <a:pt x="3537" y="30"/>
                  </a:cubicBezTo>
                  <a:cubicBezTo>
                    <a:pt x="3397" y="10"/>
                    <a:pt x="3258" y="0"/>
                    <a:pt x="31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8"/>
            <p:cNvSpPr/>
            <p:nvPr/>
          </p:nvSpPr>
          <p:spPr>
            <a:xfrm>
              <a:off x="5441925" y="3611379"/>
              <a:ext cx="215621" cy="212141"/>
            </a:xfrm>
            <a:custGeom>
              <a:avLst/>
              <a:gdLst/>
              <a:ahLst/>
              <a:cxnLst/>
              <a:rect l="l" t="t" r="r" b="b"/>
              <a:pathLst>
                <a:path w="8674" h="8534" extrusionOk="0">
                  <a:moveTo>
                    <a:pt x="4741" y="0"/>
                  </a:moveTo>
                  <a:cubicBezTo>
                    <a:pt x="4037" y="0"/>
                    <a:pt x="3329" y="159"/>
                    <a:pt x="2703" y="472"/>
                  </a:cubicBezTo>
                  <a:cubicBezTo>
                    <a:pt x="1335" y="1140"/>
                    <a:pt x="334" y="2507"/>
                    <a:pt x="101" y="4008"/>
                  </a:cubicBezTo>
                  <a:cubicBezTo>
                    <a:pt x="1" y="4675"/>
                    <a:pt x="34" y="5376"/>
                    <a:pt x="234" y="6010"/>
                  </a:cubicBezTo>
                  <a:cubicBezTo>
                    <a:pt x="568" y="6910"/>
                    <a:pt x="1268" y="7644"/>
                    <a:pt x="2136" y="8078"/>
                  </a:cubicBezTo>
                  <a:cubicBezTo>
                    <a:pt x="2744" y="8394"/>
                    <a:pt x="3442" y="8533"/>
                    <a:pt x="4137" y="8533"/>
                  </a:cubicBezTo>
                  <a:cubicBezTo>
                    <a:pt x="4395" y="8533"/>
                    <a:pt x="4652" y="8514"/>
                    <a:pt x="4904" y="8478"/>
                  </a:cubicBezTo>
                  <a:cubicBezTo>
                    <a:pt x="6038" y="8311"/>
                    <a:pt x="7106" y="7711"/>
                    <a:pt x="7806" y="6810"/>
                  </a:cubicBezTo>
                  <a:cubicBezTo>
                    <a:pt x="8440" y="5910"/>
                    <a:pt x="8674" y="4775"/>
                    <a:pt x="8540" y="3675"/>
                  </a:cubicBezTo>
                  <a:cubicBezTo>
                    <a:pt x="8373" y="2541"/>
                    <a:pt x="7706" y="939"/>
                    <a:pt x="6605" y="406"/>
                  </a:cubicBezTo>
                  <a:cubicBezTo>
                    <a:pt x="6031" y="134"/>
                    <a:pt x="5387" y="0"/>
                    <a:pt x="47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8"/>
            <p:cNvSpPr/>
            <p:nvPr/>
          </p:nvSpPr>
          <p:spPr>
            <a:xfrm>
              <a:off x="5447742" y="3651575"/>
              <a:ext cx="156732" cy="147261"/>
            </a:xfrm>
            <a:custGeom>
              <a:avLst/>
              <a:gdLst/>
              <a:ahLst/>
              <a:cxnLst/>
              <a:rect l="l" t="t" r="r" b="b"/>
              <a:pathLst>
                <a:path w="6305" h="5924" extrusionOk="0">
                  <a:moveTo>
                    <a:pt x="3171" y="1"/>
                  </a:moveTo>
                  <a:cubicBezTo>
                    <a:pt x="1688" y="1"/>
                    <a:pt x="419" y="1110"/>
                    <a:pt x="234" y="2591"/>
                  </a:cubicBezTo>
                  <a:cubicBezTo>
                    <a:pt x="0" y="4226"/>
                    <a:pt x="1168" y="5694"/>
                    <a:pt x="2802" y="5894"/>
                  </a:cubicBezTo>
                  <a:cubicBezTo>
                    <a:pt x="2940" y="5914"/>
                    <a:pt x="3077" y="5924"/>
                    <a:pt x="3212" y="5924"/>
                  </a:cubicBezTo>
                  <a:cubicBezTo>
                    <a:pt x="4652" y="5924"/>
                    <a:pt x="5922" y="4822"/>
                    <a:pt x="6105" y="3359"/>
                  </a:cubicBezTo>
                  <a:cubicBezTo>
                    <a:pt x="6305" y="1724"/>
                    <a:pt x="5171" y="223"/>
                    <a:pt x="3536" y="23"/>
                  </a:cubicBezTo>
                  <a:cubicBezTo>
                    <a:pt x="3413" y="8"/>
                    <a:pt x="3292" y="1"/>
                    <a:pt x="317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8"/>
            <p:cNvSpPr/>
            <p:nvPr/>
          </p:nvSpPr>
          <p:spPr>
            <a:xfrm>
              <a:off x="4930491" y="3471824"/>
              <a:ext cx="226210" cy="67689"/>
            </a:xfrm>
            <a:custGeom>
              <a:avLst/>
              <a:gdLst/>
              <a:ahLst/>
              <a:cxnLst/>
              <a:rect l="l" t="t" r="r" b="b"/>
              <a:pathLst>
                <a:path w="9100" h="2723" extrusionOk="0">
                  <a:moveTo>
                    <a:pt x="5523" y="1"/>
                  </a:moveTo>
                  <a:cubicBezTo>
                    <a:pt x="3366" y="1"/>
                    <a:pt x="1328" y="949"/>
                    <a:pt x="60" y="2551"/>
                  </a:cubicBezTo>
                  <a:cubicBezTo>
                    <a:pt x="1" y="2610"/>
                    <a:pt x="100" y="2723"/>
                    <a:pt x="170" y="2723"/>
                  </a:cubicBezTo>
                  <a:cubicBezTo>
                    <a:pt x="178" y="2723"/>
                    <a:pt x="186" y="2721"/>
                    <a:pt x="194" y="2717"/>
                  </a:cubicBezTo>
                  <a:cubicBezTo>
                    <a:pt x="1773" y="1720"/>
                    <a:pt x="3404" y="1318"/>
                    <a:pt x="5160" y="1318"/>
                  </a:cubicBezTo>
                  <a:cubicBezTo>
                    <a:pt x="6222" y="1318"/>
                    <a:pt x="7330" y="1465"/>
                    <a:pt x="8499" y="1717"/>
                  </a:cubicBezTo>
                  <a:cubicBezTo>
                    <a:pt x="8551" y="1727"/>
                    <a:pt x="8609" y="1734"/>
                    <a:pt x="8666" y="1734"/>
                  </a:cubicBezTo>
                  <a:cubicBezTo>
                    <a:pt x="8795" y="1734"/>
                    <a:pt x="8920" y="1698"/>
                    <a:pt x="8966" y="1583"/>
                  </a:cubicBezTo>
                  <a:cubicBezTo>
                    <a:pt x="9067" y="1450"/>
                    <a:pt x="9100" y="1416"/>
                    <a:pt x="9067" y="1216"/>
                  </a:cubicBezTo>
                  <a:cubicBezTo>
                    <a:pt x="9067" y="1049"/>
                    <a:pt x="8933" y="849"/>
                    <a:pt x="8766" y="749"/>
                  </a:cubicBezTo>
                  <a:cubicBezTo>
                    <a:pt x="7710" y="238"/>
                    <a:pt x="6602" y="1"/>
                    <a:pt x="552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8"/>
            <p:cNvSpPr/>
            <p:nvPr/>
          </p:nvSpPr>
          <p:spPr>
            <a:xfrm>
              <a:off x="5490026" y="3527159"/>
              <a:ext cx="202943" cy="117381"/>
            </a:xfrm>
            <a:custGeom>
              <a:avLst/>
              <a:gdLst/>
              <a:ahLst/>
              <a:cxnLst/>
              <a:rect l="l" t="t" r="r" b="b"/>
              <a:pathLst>
                <a:path w="8164" h="4722" extrusionOk="0">
                  <a:moveTo>
                    <a:pt x="1444" y="1"/>
                  </a:moveTo>
                  <a:cubicBezTo>
                    <a:pt x="1144" y="1"/>
                    <a:pt x="840" y="19"/>
                    <a:pt x="534" y="58"/>
                  </a:cubicBezTo>
                  <a:cubicBezTo>
                    <a:pt x="367" y="58"/>
                    <a:pt x="167" y="224"/>
                    <a:pt x="101" y="391"/>
                  </a:cubicBezTo>
                  <a:cubicBezTo>
                    <a:pt x="0" y="558"/>
                    <a:pt x="0" y="591"/>
                    <a:pt x="34" y="792"/>
                  </a:cubicBezTo>
                  <a:cubicBezTo>
                    <a:pt x="67" y="958"/>
                    <a:pt x="267" y="1025"/>
                    <a:pt x="434" y="1058"/>
                  </a:cubicBezTo>
                  <a:cubicBezTo>
                    <a:pt x="3603" y="1425"/>
                    <a:pt x="6138" y="2359"/>
                    <a:pt x="7973" y="4694"/>
                  </a:cubicBezTo>
                  <a:cubicBezTo>
                    <a:pt x="7991" y="4713"/>
                    <a:pt x="8015" y="4721"/>
                    <a:pt x="8039" y="4721"/>
                  </a:cubicBezTo>
                  <a:cubicBezTo>
                    <a:pt x="8101" y="4721"/>
                    <a:pt x="8164" y="4666"/>
                    <a:pt x="8140" y="4594"/>
                  </a:cubicBezTo>
                  <a:cubicBezTo>
                    <a:pt x="7258" y="1979"/>
                    <a:pt x="4545" y="1"/>
                    <a:pt x="144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8"/>
            <p:cNvSpPr/>
            <p:nvPr/>
          </p:nvSpPr>
          <p:spPr>
            <a:xfrm>
              <a:off x="4853206" y="3068449"/>
              <a:ext cx="961071" cy="532291"/>
            </a:xfrm>
            <a:custGeom>
              <a:avLst/>
              <a:gdLst/>
              <a:ahLst/>
              <a:cxnLst/>
              <a:rect l="l" t="t" r="r" b="b"/>
              <a:pathLst>
                <a:path w="38662" h="21413" extrusionOk="0">
                  <a:moveTo>
                    <a:pt x="16512" y="0"/>
                  </a:moveTo>
                  <a:cubicBezTo>
                    <a:pt x="14605" y="0"/>
                    <a:pt x="12705" y="181"/>
                    <a:pt x="10875" y="831"/>
                  </a:cubicBezTo>
                  <a:cubicBezTo>
                    <a:pt x="9607" y="1265"/>
                    <a:pt x="8339" y="1865"/>
                    <a:pt x="7172" y="2666"/>
                  </a:cubicBezTo>
                  <a:cubicBezTo>
                    <a:pt x="4303" y="4601"/>
                    <a:pt x="1868" y="6969"/>
                    <a:pt x="701" y="11639"/>
                  </a:cubicBezTo>
                  <a:cubicBezTo>
                    <a:pt x="534" y="12206"/>
                    <a:pt x="434" y="12840"/>
                    <a:pt x="334" y="13474"/>
                  </a:cubicBezTo>
                  <a:cubicBezTo>
                    <a:pt x="167" y="14474"/>
                    <a:pt x="67" y="15575"/>
                    <a:pt x="0" y="16776"/>
                  </a:cubicBezTo>
                  <a:cubicBezTo>
                    <a:pt x="701" y="16943"/>
                    <a:pt x="1401" y="17110"/>
                    <a:pt x="2068" y="17243"/>
                  </a:cubicBezTo>
                  <a:cubicBezTo>
                    <a:pt x="2402" y="16342"/>
                    <a:pt x="2836" y="15442"/>
                    <a:pt x="3136" y="14608"/>
                  </a:cubicBezTo>
                  <a:cubicBezTo>
                    <a:pt x="3169" y="14541"/>
                    <a:pt x="3169" y="14441"/>
                    <a:pt x="3202" y="14341"/>
                  </a:cubicBezTo>
                  <a:cubicBezTo>
                    <a:pt x="3215" y="14316"/>
                    <a:pt x="3243" y="14305"/>
                    <a:pt x="3271" y="14305"/>
                  </a:cubicBezTo>
                  <a:cubicBezTo>
                    <a:pt x="3318" y="14305"/>
                    <a:pt x="3369" y="14333"/>
                    <a:pt x="3369" y="14374"/>
                  </a:cubicBezTo>
                  <a:cubicBezTo>
                    <a:pt x="3369" y="14474"/>
                    <a:pt x="3369" y="14608"/>
                    <a:pt x="3369" y="14708"/>
                  </a:cubicBezTo>
                  <a:cubicBezTo>
                    <a:pt x="3403" y="15642"/>
                    <a:pt x="3269" y="16509"/>
                    <a:pt x="3069" y="17443"/>
                  </a:cubicBezTo>
                  <a:cubicBezTo>
                    <a:pt x="3069" y="17477"/>
                    <a:pt x="3069" y="17477"/>
                    <a:pt x="3069" y="17477"/>
                  </a:cubicBezTo>
                  <a:cubicBezTo>
                    <a:pt x="4270" y="17777"/>
                    <a:pt x="5471" y="18044"/>
                    <a:pt x="6605" y="18277"/>
                  </a:cubicBezTo>
                  <a:cubicBezTo>
                    <a:pt x="6772" y="17543"/>
                    <a:pt x="6972" y="16809"/>
                    <a:pt x="7272" y="16076"/>
                  </a:cubicBezTo>
                  <a:cubicBezTo>
                    <a:pt x="7572" y="15242"/>
                    <a:pt x="7973" y="14474"/>
                    <a:pt x="8440" y="13774"/>
                  </a:cubicBezTo>
                  <a:cubicBezTo>
                    <a:pt x="8706" y="13340"/>
                    <a:pt x="9007" y="12973"/>
                    <a:pt x="9307" y="12640"/>
                  </a:cubicBezTo>
                  <a:cubicBezTo>
                    <a:pt x="9330" y="12616"/>
                    <a:pt x="9358" y="12605"/>
                    <a:pt x="9383" y="12605"/>
                  </a:cubicBezTo>
                  <a:cubicBezTo>
                    <a:pt x="9428" y="12605"/>
                    <a:pt x="9462" y="12642"/>
                    <a:pt x="9440" y="12706"/>
                  </a:cubicBezTo>
                  <a:cubicBezTo>
                    <a:pt x="9273" y="13107"/>
                    <a:pt x="9140" y="13507"/>
                    <a:pt x="9007" y="13907"/>
                  </a:cubicBezTo>
                  <a:cubicBezTo>
                    <a:pt x="8740" y="14741"/>
                    <a:pt x="8540" y="15575"/>
                    <a:pt x="8406" y="16443"/>
                  </a:cubicBezTo>
                  <a:cubicBezTo>
                    <a:pt x="8339" y="16943"/>
                    <a:pt x="8273" y="17410"/>
                    <a:pt x="8206" y="17877"/>
                  </a:cubicBezTo>
                  <a:cubicBezTo>
                    <a:pt x="8173" y="18110"/>
                    <a:pt x="8173" y="18344"/>
                    <a:pt x="8139" y="18611"/>
                  </a:cubicBezTo>
                  <a:cubicBezTo>
                    <a:pt x="9841" y="18978"/>
                    <a:pt x="11508" y="19311"/>
                    <a:pt x="13110" y="19611"/>
                  </a:cubicBezTo>
                  <a:cubicBezTo>
                    <a:pt x="13210" y="19011"/>
                    <a:pt x="13310" y="18411"/>
                    <a:pt x="13443" y="17844"/>
                  </a:cubicBezTo>
                  <a:cubicBezTo>
                    <a:pt x="13643" y="17076"/>
                    <a:pt x="13843" y="16342"/>
                    <a:pt x="14077" y="15709"/>
                  </a:cubicBezTo>
                  <a:cubicBezTo>
                    <a:pt x="14091" y="15680"/>
                    <a:pt x="14117" y="15670"/>
                    <a:pt x="14142" y="15670"/>
                  </a:cubicBezTo>
                  <a:cubicBezTo>
                    <a:pt x="14177" y="15670"/>
                    <a:pt x="14210" y="15689"/>
                    <a:pt x="14210" y="15709"/>
                  </a:cubicBezTo>
                  <a:cubicBezTo>
                    <a:pt x="14244" y="16509"/>
                    <a:pt x="14277" y="17276"/>
                    <a:pt x="14277" y="18044"/>
                  </a:cubicBezTo>
                  <a:cubicBezTo>
                    <a:pt x="14277" y="18511"/>
                    <a:pt x="14277" y="18978"/>
                    <a:pt x="14277" y="19445"/>
                  </a:cubicBezTo>
                  <a:cubicBezTo>
                    <a:pt x="14277" y="19545"/>
                    <a:pt x="14277" y="19678"/>
                    <a:pt x="14277" y="19812"/>
                  </a:cubicBezTo>
                  <a:cubicBezTo>
                    <a:pt x="16178" y="20145"/>
                    <a:pt x="17980" y="20445"/>
                    <a:pt x="19748" y="20679"/>
                  </a:cubicBezTo>
                  <a:cubicBezTo>
                    <a:pt x="19848" y="20145"/>
                    <a:pt x="19948" y="19611"/>
                    <a:pt x="20014" y="19044"/>
                  </a:cubicBezTo>
                  <a:cubicBezTo>
                    <a:pt x="20181" y="17877"/>
                    <a:pt x="20281" y="16676"/>
                    <a:pt x="20415" y="15508"/>
                  </a:cubicBezTo>
                  <a:cubicBezTo>
                    <a:pt x="20481" y="14941"/>
                    <a:pt x="20515" y="14408"/>
                    <a:pt x="20582" y="13841"/>
                  </a:cubicBezTo>
                  <a:cubicBezTo>
                    <a:pt x="20582" y="13787"/>
                    <a:pt x="20648" y="13753"/>
                    <a:pt x="20711" y="13753"/>
                  </a:cubicBezTo>
                  <a:cubicBezTo>
                    <a:pt x="20765" y="13753"/>
                    <a:pt x="20815" y="13779"/>
                    <a:pt x="20815" y="13841"/>
                  </a:cubicBezTo>
                  <a:cubicBezTo>
                    <a:pt x="20848" y="14408"/>
                    <a:pt x="20915" y="14975"/>
                    <a:pt x="20948" y="15542"/>
                  </a:cubicBezTo>
                  <a:cubicBezTo>
                    <a:pt x="21015" y="16743"/>
                    <a:pt x="21049" y="17977"/>
                    <a:pt x="21015" y="19178"/>
                  </a:cubicBezTo>
                  <a:cubicBezTo>
                    <a:pt x="21015" y="19611"/>
                    <a:pt x="21015" y="20012"/>
                    <a:pt x="20982" y="20412"/>
                  </a:cubicBezTo>
                  <a:cubicBezTo>
                    <a:pt x="20982" y="20545"/>
                    <a:pt x="20982" y="20679"/>
                    <a:pt x="20982" y="20812"/>
                  </a:cubicBezTo>
                  <a:cubicBezTo>
                    <a:pt x="24117" y="21213"/>
                    <a:pt x="27120" y="21413"/>
                    <a:pt x="30055" y="21413"/>
                  </a:cubicBezTo>
                  <a:cubicBezTo>
                    <a:pt x="30188" y="20779"/>
                    <a:pt x="30288" y="20145"/>
                    <a:pt x="30322" y="19511"/>
                  </a:cubicBezTo>
                  <a:cubicBezTo>
                    <a:pt x="30355" y="19011"/>
                    <a:pt x="30355" y="18511"/>
                    <a:pt x="30288" y="17977"/>
                  </a:cubicBezTo>
                  <a:cubicBezTo>
                    <a:pt x="30269" y="17919"/>
                    <a:pt x="30317" y="17883"/>
                    <a:pt x="30368" y="17883"/>
                  </a:cubicBezTo>
                  <a:cubicBezTo>
                    <a:pt x="30404" y="17883"/>
                    <a:pt x="30441" y="17902"/>
                    <a:pt x="30455" y="17944"/>
                  </a:cubicBezTo>
                  <a:cubicBezTo>
                    <a:pt x="30722" y="18444"/>
                    <a:pt x="30922" y="18944"/>
                    <a:pt x="31089" y="19478"/>
                  </a:cubicBezTo>
                  <a:cubicBezTo>
                    <a:pt x="31256" y="20112"/>
                    <a:pt x="31356" y="20746"/>
                    <a:pt x="31389" y="21379"/>
                  </a:cubicBezTo>
                  <a:cubicBezTo>
                    <a:pt x="31956" y="21379"/>
                    <a:pt x="32557" y="21379"/>
                    <a:pt x="33124" y="21346"/>
                  </a:cubicBezTo>
                  <a:cubicBezTo>
                    <a:pt x="33157" y="20679"/>
                    <a:pt x="33191" y="20012"/>
                    <a:pt x="33191" y="19378"/>
                  </a:cubicBezTo>
                  <a:cubicBezTo>
                    <a:pt x="33191" y="18277"/>
                    <a:pt x="33090" y="17210"/>
                    <a:pt x="32623" y="16142"/>
                  </a:cubicBezTo>
                  <a:cubicBezTo>
                    <a:pt x="32623" y="16101"/>
                    <a:pt x="32649" y="16073"/>
                    <a:pt x="32676" y="16073"/>
                  </a:cubicBezTo>
                  <a:cubicBezTo>
                    <a:pt x="32693" y="16073"/>
                    <a:pt x="32711" y="16083"/>
                    <a:pt x="32724" y="16109"/>
                  </a:cubicBezTo>
                  <a:cubicBezTo>
                    <a:pt x="33557" y="17076"/>
                    <a:pt x="34024" y="18144"/>
                    <a:pt x="34325" y="19278"/>
                  </a:cubicBezTo>
                  <a:cubicBezTo>
                    <a:pt x="34491" y="19912"/>
                    <a:pt x="34558" y="20579"/>
                    <a:pt x="34625" y="21246"/>
                  </a:cubicBezTo>
                  <a:cubicBezTo>
                    <a:pt x="35759" y="21179"/>
                    <a:pt x="36893" y="21079"/>
                    <a:pt x="38027" y="20912"/>
                  </a:cubicBezTo>
                  <a:cubicBezTo>
                    <a:pt x="38261" y="20879"/>
                    <a:pt x="38428" y="19812"/>
                    <a:pt x="38528" y="18811"/>
                  </a:cubicBezTo>
                  <a:cubicBezTo>
                    <a:pt x="38594" y="17944"/>
                    <a:pt x="38661" y="17143"/>
                    <a:pt x="38628" y="17043"/>
                  </a:cubicBezTo>
                  <a:cubicBezTo>
                    <a:pt x="38561" y="16543"/>
                    <a:pt x="38494" y="15942"/>
                    <a:pt x="38461" y="15308"/>
                  </a:cubicBezTo>
                  <a:cubicBezTo>
                    <a:pt x="38361" y="14241"/>
                    <a:pt x="38294" y="13107"/>
                    <a:pt x="38061" y="12273"/>
                  </a:cubicBezTo>
                  <a:cubicBezTo>
                    <a:pt x="36693" y="7369"/>
                    <a:pt x="32523" y="4401"/>
                    <a:pt x="28821" y="2432"/>
                  </a:cubicBezTo>
                  <a:cubicBezTo>
                    <a:pt x="25618" y="731"/>
                    <a:pt x="22116" y="264"/>
                    <a:pt x="18714" y="64"/>
                  </a:cubicBezTo>
                  <a:cubicBezTo>
                    <a:pt x="17981" y="27"/>
                    <a:pt x="17246" y="0"/>
                    <a:pt x="165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8"/>
            <p:cNvSpPr/>
            <p:nvPr/>
          </p:nvSpPr>
          <p:spPr>
            <a:xfrm>
              <a:off x="4861484" y="3357775"/>
              <a:ext cx="46460" cy="61375"/>
            </a:xfrm>
            <a:custGeom>
              <a:avLst/>
              <a:gdLst/>
              <a:ahLst/>
              <a:cxnLst/>
              <a:rect l="l" t="t" r="r" b="b"/>
              <a:pathLst>
                <a:path w="1869" h="2469" extrusionOk="0">
                  <a:moveTo>
                    <a:pt x="368" y="0"/>
                  </a:moveTo>
                  <a:cubicBezTo>
                    <a:pt x="201" y="567"/>
                    <a:pt x="101" y="1168"/>
                    <a:pt x="1" y="1835"/>
                  </a:cubicBezTo>
                  <a:cubicBezTo>
                    <a:pt x="468" y="2035"/>
                    <a:pt x="968" y="2268"/>
                    <a:pt x="1468" y="2468"/>
                  </a:cubicBezTo>
                  <a:cubicBezTo>
                    <a:pt x="1535" y="2168"/>
                    <a:pt x="1602" y="1868"/>
                    <a:pt x="1669" y="1568"/>
                  </a:cubicBezTo>
                  <a:cubicBezTo>
                    <a:pt x="1735" y="1234"/>
                    <a:pt x="1802" y="867"/>
                    <a:pt x="1869" y="467"/>
                  </a:cubicBezTo>
                  <a:cubicBezTo>
                    <a:pt x="1368" y="300"/>
                    <a:pt x="868" y="167"/>
                    <a:pt x="368" y="0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8"/>
            <p:cNvSpPr/>
            <p:nvPr/>
          </p:nvSpPr>
          <p:spPr>
            <a:xfrm>
              <a:off x="4919528" y="3375996"/>
              <a:ext cx="143482" cy="92075"/>
            </a:xfrm>
            <a:custGeom>
              <a:avLst/>
              <a:gdLst/>
              <a:ahLst/>
              <a:cxnLst/>
              <a:rect l="l" t="t" r="r" b="b"/>
              <a:pathLst>
                <a:path w="5772" h="3704" extrusionOk="0">
                  <a:moveTo>
                    <a:pt x="334" y="1"/>
                  </a:moveTo>
                  <a:cubicBezTo>
                    <a:pt x="234" y="535"/>
                    <a:pt x="168" y="1068"/>
                    <a:pt x="67" y="1602"/>
                  </a:cubicBezTo>
                  <a:cubicBezTo>
                    <a:pt x="34" y="1769"/>
                    <a:pt x="34" y="1902"/>
                    <a:pt x="1" y="2036"/>
                  </a:cubicBezTo>
                  <a:cubicBezTo>
                    <a:pt x="134" y="2102"/>
                    <a:pt x="301" y="2169"/>
                    <a:pt x="468" y="2236"/>
                  </a:cubicBezTo>
                  <a:cubicBezTo>
                    <a:pt x="534" y="2269"/>
                    <a:pt x="635" y="2303"/>
                    <a:pt x="701" y="2336"/>
                  </a:cubicBezTo>
                  <a:cubicBezTo>
                    <a:pt x="1468" y="2603"/>
                    <a:pt x="2236" y="2870"/>
                    <a:pt x="2970" y="3170"/>
                  </a:cubicBezTo>
                  <a:cubicBezTo>
                    <a:pt x="3537" y="3337"/>
                    <a:pt x="4070" y="3537"/>
                    <a:pt x="4604" y="3704"/>
                  </a:cubicBezTo>
                  <a:cubicBezTo>
                    <a:pt x="4904" y="2870"/>
                    <a:pt x="5305" y="2102"/>
                    <a:pt x="5772" y="1402"/>
                  </a:cubicBezTo>
                  <a:cubicBezTo>
                    <a:pt x="5138" y="1268"/>
                    <a:pt x="4504" y="1135"/>
                    <a:pt x="3870" y="968"/>
                  </a:cubicBezTo>
                  <a:cubicBezTo>
                    <a:pt x="2703" y="701"/>
                    <a:pt x="1502" y="334"/>
                    <a:pt x="334" y="1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8"/>
            <p:cNvSpPr/>
            <p:nvPr/>
          </p:nvSpPr>
          <p:spPr>
            <a:xfrm>
              <a:off x="5062165" y="3414153"/>
              <a:ext cx="67192" cy="76315"/>
            </a:xfrm>
            <a:custGeom>
              <a:avLst/>
              <a:gdLst/>
              <a:ahLst/>
              <a:cxnLst/>
              <a:rect l="l" t="t" r="r" b="b"/>
              <a:pathLst>
                <a:path w="2703" h="3070" extrusionOk="0">
                  <a:moveTo>
                    <a:pt x="601" y="0"/>
                  </a:moveTo>
                  <a:cubicBezTo>
                    <a:pt x="334" y="834"/>
                    <a:pt x="134" y="1668"/>
                    <a:pt x="0" y="2536"/>
                  </a:cubicBezTo>
                  <a:cubicBezTo>
                    <a:pt x="601" y="2736"/>
                    <a:pt x="1168" y="2902"/>
                    <a:pt x="1768" y="3069"/>
                  </a:cubicBezTo>
                  <a:cubicBezTo>
                    <a:pt x="2068" y="2169"/>
                    <a:pt x="2402" y="1268"/>
                    <a:pt x="2702" y="401"/>
                  </a:cubicBezTo>
                  <a:cubicBezTo>
                    <a:pt x="2002" y="267"/>
                    <a:pt x="1301" y="134"/>
                    <a:pt x="601" y="0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8"/>
            <p:cNvSpPr/>
            <p:nvPr/>
          </p:nvSpPr>
          <p:spPr>
            <a:xfrm>
              <a:off x="5133459" y="3427428"/>
              <a:ext cx="130208" cy="97022"/>
            </a:xfrm>
            <a:custGeom>
              <a:avLst/>
              <a:gdLst/>
              <a:ahLst/>
              <a:cxnLst/>
              <a:rect l="l" t="t" r="r" b="b"/>
              <a:pathLst>
                <a:path w="5238" h="3903" extrusionOk="0">
                  <a:moveTo>
                    <a:pt x="735" y="0"/>
                  </a:moveTo>
                  <a:cubicBezTo>
                    <a:pt x="468" y="934"/>
                    <a:pt x="201" y="1868"/>
                    <a:pt x="1" y="2835"/>
                  </a:cubicBezTo>
                  <a:cubicBezTo>
                    <a:pt x="735" y="3036"/>
                    <a:pt x="1435" y="3236"/>
                    <a:pt x="2169" y="3403"/>
                  </a:cubicBezTo>
                  <a:cubicBezTo>
                    <a:pt x="2369" y="2635"/>
                    <a:pt x="2569" y="1901"/>
                    <a:pt x="2803" y="1268"/>
                  </a:cubicBezTo>
                  <a:cubicBezTo>
                    <a:pt x="2816" y="1242"/>
                    <a:pt x="2838" y="1231"/>
                    <a:pt x="2861" y="1231"/>
                  </a:cubicBezTo>
                  <a:cubicBezTo>
                    <a:pt x="2898" y="1231"/>
                    <a:pt x="2936" y="1260"/>
                    <a:pt x="2936" y="1301"/>
                  </a:cubicBezTo>
                  <a:cubicBezTo>
                    <a:pt x="2970" y="2068"/>
                    <a:pt x="3003" y="2835"/>
                    <a:pt x="3003" y="3603"/>
                  </a:cubicBezTo>
                  <a:cubicBezTo>
                    <a:pt x="3503" y="3703"/>
                    <a:pt x="4004" y="3803"/>
                    <a:pt x="4504" y="3903"/>
                  </a:cubicBezTo>
                  <a:cubicBezTo>
                    <a:pt x="4738" y="2835"/>
                    <a:pt x="4938" y="1735"/>
                    <a:pt x="5238" y="667"/>
                  </a:cubicBezTo>
                  <a:cubicBezTo>
                    <a:pt x="3737" y="500"/>
                    <a:pt x="2236" y="267"/>
                    <a:pt x="735" y="0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38"/>
            <p:cNvSpPr/>
            <p:nvPr/>
          </p:nvSpPr>
          <p:spPr>
            <a:xfrm>
              <a:off x="5282733" y="3447314"/>
              <a:ext cx="77956" cy="94561"/>
            </a:xfrm>
            <a:custGeom>
              <a:avLst/>
              <a:gdLst/>
              <a:ahLst/>
              <a:cxnLst/>
              <a:rect l="l" t="t" r="r" b="b"/>
              <a:pathLst>
                <a:path w="3136" h="3804" extrusionOk="0">
                  <a:moveTo>
                    <a:pt x="534" y="1"/>
                  </a:moveTo>
                  <a:cubicBezTo>
                    <a:pt x="300" y="1135"/>
                    <a:pt x="167" y="2269"/>
                    <a:pt x="0" y="3403"/>
                  </a:cubicBezTo>
                  <a:cubicBezTo>
                    <a:pt x="901" y="3537"/>
                    <a:pt x="1801" y="3703"/>
                    <a:pt x="2735" y="3803"/>
                  </a:cubicBezTo>
                  <a:cubicBezTo>
                    <a:pt x="2902" y="2636"/>
                    <a:pt x="3002" y="1435"/>
                    <a:pt x="3136" y="267"/>
                  </a:cubicBezTo>
                  <a:cubicBezTo>
                    <a:pt x="2268" y="201"/>
                    <a:pt x="1368" y="101"/>
                    <a:pt x="534" y="1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38"/>
            <p:cNvSpPr/>
            <p:nvPr/>
          </p:nvSpPr>
          <p:spPr>
            <a:xfrm>
              <a:off x="5768638" y="3448980"/>
              <a:ext cx="44795" cy="91230"/>
            </a:xfrm>
            <a:custGeom>
              <a:avLst/>
              <a:gdLst/>
              <a:ahLst/>
              <a:cxnLst/>
              <a:rect l="l" t="t" r="r" b="b"/>
              <a:pathLst>
                <a:path w="1802" h="3670" extrusionOk="0">
                  <a:moveTo>
                    <a:pt x="1635" y="0"/>
                  </a:moveTo>
                  <a:cubicBezTo>
                    <a:pt x="1101" y="67"/>
                    <a:pt x="534" y="134"/>
                    <a:pt x="0" y="167"/>
                  </a:cubicBezTo>
                  <a:cubicBezTo>
                    <a:pt x="67" y="968"/>
                    <a:pt x="134" y="1735"/>
                    <a:pt x="234" y="2502"/>
                  </a:cubicBezTo>
                  <a:cubicBezTo>
                    <a:pt x="301" y="2869"/>
                    <a:pt x="334" y="3269"/>
                    <a:pt x="401" y="3670"/>
                  </a:cubicBezTo>
                  <a:cubicBezTo>
                    <a:pt x="834" y="3603"/>
                    <a:pt x="1268" y="3570"/>
                    <a:pt x="1702" y="3503"/>
                  </a:cubicBezTo>
                  <a:cubicBezTo>
                    <a:pt x="1768" y="2636"/>
                    <a:pt x="1802" y="1835"/>
                    <a:pt x="1802" y="1702"/>
                  </a:cubicBezTo>
                  <a:cubicBezTo>
                    <a:pt x="1735" y="1235"/>
                    <a:pt x="1668" y="634"/>
                    <a:pt x="1635" y="0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1" name="Google Shape;1351;p38"/>
            <p:cNvSpPr/>
            <p:nvPr/>
          </p:nvSpPr>
          <p:spPr>
            <a:xfrm>
              <a:off x="5373938" y="3454772"/>
              <a:ext cx="67192" cy="96226"/>
            </a:xfrm>
            <a:custGeom>
              <a:avLst/>
              <a:gdLst/>
              <a:ahLst/>
              <a:cxnLst/>
              <a:rect l="l" t="t" r="r" b="b"/>
              <a:pathLst>
                <a:path w="2703" h="3871" extrusionOk="0">
                  <a:moveTo>
                    <a:pt x="0" y="1"/>
                  </a:moveTo>
                  <a:lnTo>
                    <a:pt x="0" y="1"/>
                  </a:lnTo>
                  <a:cubicBezTo>
                    <a:pt x="67" y="1202"/>
                    <a:pt x="101" y="2436"/>
                    <a:pt x="67" y="3637"/>
                  </a:cubicBezTo>
                  <a:cubicBezTo>
                    <a:pt x="901" y="3737"/>
                    <a:pt x="1735" y="3804"/>
                    <a:pt x="2569" y="3870"/>
                  </a:cubicBezTo>
                  <a:cubicBezTo>
                    <a:pt x="2502" y="2636"/>
                    <a:pt x="2569" y="1402"/>
                    <a:pt x="2702" y="168"/>
                  </a:cubicBezTo>
                  <a:cubicBezTo>
                    <a:pt x="1802" y="134"/>
                    <a:pt x="901" y="68"/>
                    <a:pt x="0" y="1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2" name="Google Shape;1352;p38"/>
            <p:cNvSpPr/>
            <p:nvPr/>
          </p:nvSpPr>
          <p:spPr>
            <a:xfrm>
              <a:off x="5457686" y="3459743"/>
              <a:ext cx="58889" cy="93741"/>
            </a:xfrm>
            <a:custGeom>
              <a:avLst/>
              <a:gdLst/>
              <a:ahLst/>
              <a:cxnLst/>
              <a:rect l="l" t="t" r="r" b="b"/>
              <a:pathLst>
                <a:path w="2369" h="3771" extrusionOk="0">
                  <a:moveTo>
                    <a:pt x="34" y="1"/>
                  </a:moveTo>
                  <a:cubicBezTo>
                    <a:pt x="1" y="1235"/>
                    <a:pt x="1" y="2469"/>
                    <a:pt x="67" y="3704"/>
                  </a:cubicBezTo>
                  <a:cubicBezTo>
                    <a:pt x="701" y="3737"/>
                    <a:pt x="1335" y="3770"/>
                    <a:pt x="1969" y="3770"/>
                  </a:cubicBezTo>
                  <a:cubicBezTo>
                    <a:pt x="2169" y="2570"/>
                    <a:pt x="2336" y="1335"/>
                    <a:pt x="2369" y="101"/>
                  </a:cubicBezTo>
                  <a:cubicBezTo>
                    <a:pt x="1602" y="68"/>
                    <a:pt x="801" y="34"/>
                    <a:pt x="34" y="1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38"/>
            <p:cNvSpPr/>
            <p:nvPr/>
          </p:nvSpPr>
          <p:spPr>
            <a:xfrm>
              <a:off x="5532310" y="3454772"/>
              <a:ext cx="224744" cy="99533"/>
            </a:xfrm>
            <a:custGeom>
              <a:avLst/>
              <a:gdLst/>
              <a:ahLst/>
              <a:cxnLst/>
              <a:rect l="l" t="t" r="r" b="b"/>
              <a:pathLst>
                <a:path w="9041" h="4004" extrusionOk="0">
                  <a:moveTo>
                    <a:pt x="8774" y="1"/>
                  </a:moveTo>
                  <a:cubicBezTo>
                    <a:pt x="6349" y="226"/>
                    <a:pt x="3924" y="309"/>
                    <a:pt x="1479" y="309"/>
                  </a:cubicBezTo>
                  <a:cubicBezTo>
                    <a:pt x="1031" y="309"/>
                    <a:pt x="583" y="306"/>
                    <a:pt x="134" y="301"/>
                  </a:cubicBezTo>
                  <a:lnTo>
                    <a:pt x="134" y="301"/>
                  </a:lnTo>
                  <a:cubicBezTo>
                    <a:pt x="167" y="1535"/>
                    <a:pt x="134" y="2770"/>
                    <a:pt x="1" y="4004"/>
                  </a:cubicBezTo>
                  <a:cubicBezTo>
                    <a:pt x="1001" y="4004"/>
                    <a:pt x="2002" y="4004"/>
                    <a:pt x="3003" y="3970"/>
                  </a:cubicBezTo>
                  <a:cubicBezTo>
                    <a:pt x="3036" y="3470"/>
                    <a:pt x="3036" y="2970"/>
                    <a:pt x="2969" y="2436"/>
                  </a:cubicBezTo>
                  <a:cubicBezTo>
                    <a:pt x="2948" y="2371"/>
                    <a:pt x="3010" y="2335"/>
                    <a:pt x="3065" y="2335"/>
                  </a:cubicBezTo>
                  <a:cubicBezTo>
                    <a:pt x="3096" y="2335"/>
                    <a:pt x="3124" y="2346"/>
                    <a:pt x="3136" y="2369"/>
                  </a:cubicBezTo>
                  <a:cubicBezTo>
                    <a:pt x="3403" y="2870"/>
                    <a:pt x="3603" y="3403"/>
                    <a:pt x="3737" y="3937"/>
                  </a:cubicBezTo>
                  <a:cubicBezTo>
                    <a:pt x="4471" y="3904"/>
                    <a:pt x="5171" y="3870"/>
                    <a:pt x="5872" y="3837"/>
                  </a:cubicBezTo>
                  <a:cubicBezTo>
                    <a:pt x="5872" y="2736"/>
                    <a:pt x="5738" y="1635"/>
                    <a:pt x="5304" y="601"/>
                  </a:cubicBezTo>
                  <a:cubicBezTo>
                    <a:pt x="5304" y="560"/>
                    <a:pt x="5330" y="532"/>
                    <a:pt x="5357" y="532"/>
                  </a:cubicBezTo>
                  <a:cubicBezTo>
                    <a:pt x="5374" y="532"/>
                    <a:pt x="5392" y="542"/>
                    <a:pt x="5405" y="568"/>
                  </a:cubicBezTo>
                  <a:cubicBezTo>
                    <a:pt x="6238" y="1535"/>
                    <a:pt x="6705" y="2603"/>
                    <a:pt x="7006" y="3737"/>
                  </a:cubicBezTo>
                  <a:cubicBezTo>
                    <a:pt x="7673" y="3670"/>
                    <a:pt x="8373" y="3603"/>
                    <a:pt x="9040" y="3537"/>
                  </a:cubicBezTo>
                  <a:cubicBezTo>
                    <a:pt x="9007" y="3036"/>
                    <a:pt x="8974" y="2536"/>
                    <a:pt x="8907" y="2036"/>
                  </a:cubicBezTo>
                  <a:cubicBezTo>
                    <a:pt x="8840" y="1369"/>
                    <a:pt x="8807" y="701"/>
                    <a:pt x="8774" y="1"/>
                  </a:cubicBezTo>
                  <a:close/>
                </a:path>
              </a:pathLst>
            </a:custGeom>
            <a:solidFill>
              <a:srgbClr val="FFFFFF">
                <a:alpha val="16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4" name="Google Shape;1354;p38"/>
            <p:cNvSpPr/>
            <p:nvPr/>
          </p:nvSpPr>
          <p:spPr>
            <a:xfrm>
              <a:off x="4816755" y="3357782"/>
              <a:ext cx="457726" cy="479377"/>
            </a:xfrm>
            <a:custGeom>
              <a:avLst/>
              <a:gdLst/>
              <a:ahLst/>
              <a:cxnLst/>
              <a:rect l="l" t="t" r="r" b="b"/>
              <a:pathLst>
                <a:path w="18414" h="19285" extrusionOk="0">
                  <a:moveTo>
                    <a:pt x="9576" y="776"/>
                  </a:moveTo>
                  <a:cubicBezTo>
                    <a:pt x="9852" y="776"/>
                    <a:pt x="10130" y="791"/>
                    <a:pt x="10408" y="821"/>
                  </a:cubicBezTo>
                  <a:cubicBezTo>
                    <a:pt x="12509" y="1088"/>
                    <a:pt x="14410" y="2222"/>
                    <a:pt x="15711" y="4057"/>
                  </a:cubicBezTo>
                  <a:cubicBezTo>
                    <a:pt x="17046" y="5892"/>
                    <a:pt x="17613" y="8193"/>
                    <a:pt x="17346" y="10562"/>
                  </a:cubicBezTo>
                  <a:cubicBezTo>
                    <a:pt x="17079" y="12930"/>
                    <a:pt x="15978" y="15031"/>
                    <a:pt x="14277" y="16533"/>
                  </a:cubicBezTo>
                  <a:cubicBezTo>
                    <a:pt x="12814" y="17795"/>
                    <a:pt x="11055" y="18490"/>
                    <a:pt x="9233" y="18490"/>
                  </a:cubicBezTo>
                  <a:cubicBezTo>
                    <a:pt x="8936" y="18490"/>
                    <a:pt x="8638" y="18471"/>
                    <a:pt x="8339" y="18434"/>
                  </a:cubicBezTo>
                  <a:cubicBezTo>
                    <a:pt x="3970" y="17934"/>
                    <a:pt x="834" y="13564"/>
                    <a:pt x="1401" y="8727"/>
                  </a:cubicBezTo>
                  <a:cubicBezTo>
                    <a:pt x="1668" y="6359"/>
                    <a:pt x="2769" y="4224"/>
                    <a:pt x="4470" y="2756"/>
                  </a:cubicBezTo>
                  <a:cubicBezTo>
                    <a:pt x="5950" y="1450"/>
                    <a:pt x="7732" y="776"/>
                    <a:pt x="9576" y="776"/>
                  </a:cubicBezTo>
                  <a:close/>
                  <a:moveTo>
                    <a:pt x="9537" y="0"/>
                  </a:moveTo>
                  <a:cubicBezTo>
                    <a:pt x="7529" y="0"/>
                    <a:pt x="5587" y="740"/>
                    <a:pt x="3970" y="2156"/>
                  </a:cubicBezTo>
                  <a:cubicBezTo>
                    <a:pt x="2102" y="3757"/>
                    <a:pt x="934" y="6058"/>
                    <a:pt x="634" y="8627"/>
                  </a:cubicBezTo>
                  <a:cubicBezTo>
                    <a:pt x="0" y="13897"/>
                    <a:pt x="3436" y="18667"/>
                    <a:pt x="8273" y="19234"/>
                  </a:cubicBezTo>
                  <a:cubicBezTo>
                    <a:pt x="8573" y="19268"/>
                    <a:pt x="8882" y="19284"/>
                    <a:pt x="9194" y="19284"/>
                  </a:cubicBezTo>
                  <a:cubicBezTo>
                    <a:pt x="9507" y="19284"/>
                    <a:pt x="9824" y="19268"/>
                    <a:pt x="10141" y="19234"/>
                  </a:cubicBezTo>
                  <a:cubicBezTo>
                    <a:pt x="11809" y="19034"/>
                    <a:pt x="13410" y="18334"/>
                    <a:pt x="14777" y="17133"/>
                  </a:cubicBezTo>
                  <a:cubicBezTo>
                    <a:pt x="16645" y="15498"/>
                    <a:pt x="17846" y="13197"/>
                    <a:pt x="18113" y="10662"/>
                  </a:cubicBezTo>
                  <a:cubicBezTo>
                    <a:pt x="18413" y="8093"/>
                    <a:pt x="17780" y="5591"/>
                    <a:pt x="16345" y="3590"/>
                  </a:cubicBezTo>
                  <a:cubicBezTo>
                    <a:pt x="14911" y="1588"/>
                    <a:pt x="12843" y="321"/>
                    <a:pt x="10474" y="54"/>
                  </a:cubicBezTo>
                  <a:cubicBezTo>
                    <a:pt x="10161" y="18"/>
                    <a:pt x="9848" y="0"/>
                    <a:pt x="95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5" name="Google Shape;1355;p38"/>
            <p:cNvSpPr/>
            <p:nvPr/>
          </p:nvSpPr>
          <p:spPr>
            <a:xfrm>
              <a:off x="5333335" y="3417492"/>
              <a:ext cx="457726" cy="479998"/>
            </a:xfrm>
            <a:custGeom>
              <a:avLst/>
              <a:gdLst/>
              <a:ahLst/>
              <a:cxnLst/>
              <a:rect l="l" t="t" r="r" b="b"/>
              <a:pathLst>
                <a:path w="18414" h="19310" extrusionOk="0">
                  <a:moveTo>
                    <a:pt x="9558" y="804"/>
                  </a:moveTo>
                  <a:cubicBezTo>
                    <a:pt x="9841" y="804"/>
                    <a:pt x="10125" y="821"/>
                    <a:pt x="10408" y="854"/>
                  </a:cubicBezTo>
                  <a:cubicBezTo>
                    <a:pt x="12510" y="1088"/>
                    <a:pt x="14411" y="2222"/>
                    <a:pt x="15712" y="4057"/>
                  </a:cubicBezTo>
                  <a:cubicBezTo>
                    <a:pt x="17046" y="5891"/>
                    <a:pt x="17613" y="8226"/>
                    <a:pt x="17346" y="10561"/>
                  </a:cubicBezTo>
                  <a:cubicBezTo>
                    <a:pt x="17046" y="12930"/>
                    <a:pt x="15979" y="15065"/>
                    <a:pt x="14278" y="16532"/>
                  </a:cubicBezTo>
                  <a:cubicBezTo>
                    <a:pt x="12798" y="17838"/>
                    <a:pt x="11016" y="18513"/>
                    <a:pt x="9172" y="18513"/>
                  </a:cubicBezTo>
                  <a:cubicBezTo>
                    <a:pt x="8896" y="18513"/>
                    <a:pt x="8618" y="18497"/>
                    <a:pt x="8340" y="18467"/>
                  </a:cubicBezTo>
                  <a:cubicBezTo>
                    <a:pt x="3937" y="17967"/>
                    <a:pt x="835" y="13597"/>
                    <a:pt x="1402" y="8727"/>
                  </a:cubicBezTo>
                  <a:cubicBezTo>
                    <a:pt x="1669" y="6358"/>
                    <a:pt x="2769" y="4257"/>
                    <a:pt x="4471" y="2756"/>
                  </a:cubicBezTo>
                  <a:cubicBezTo>
                    <a:pt x="5705" y="1655"/>
                    <a:pt x="7172" y="1021"/>
                    <a:pt x="8707" y="854"/>
                  </a:cubicBezTo>
                  <a:cubicBezTo>
                    <a:pt x="8990" y="821"/>
                    <a:pt x="9274" y="804"/>
                    <a:pt x="9558" y="804"/>
                  </a:cubicBezTo>
                  <a:close/>
                  <a:moveTo>
                    <a:pt x="9537" y="0"/>
                  </a:moveTo>
                  <a:cubicBezTo>
                    <a:pt x="7530" y="0"/>
                    <a:pt x="5587" y="740"/>
                    <a:pt x="3970" y="2155"/>
                  </a:cubicBezTo>
                  <a:cubicBezTo>
                    <a:pt x="2102" y="3790"/>
                    <a:pt x="901" y="6091"/>
                    <a:pt x="634" y="8627"/>
                  </a:cubicBezTo>
                  <a:cubicBezTo>
                    <a:pt x="1" y="13930"/>
                    <a:pt x="3436" y="18667"/>
                    <a:pt x="8273" y="19234"/>
                  </a:cubicBezTo>
                  <a:cubicBezTo>
                    <a:pt x="8573" y="19284"/>
                    <a:pt x="8882" y="19309"/>
                    <a:pt x="9195" y="19309"/>
                  </a:cubicBezTo>
                  <a:cubicBezTo>
                    <a:pt x="9507" y="19309"/>
                    <a:pt x="9824" y="19284"/>
                    <a:pt x="10141" y="19234"/>
                  </a:cubicBezTo>
                  <a:cubicBezTo>
                    <a:pt x="11809" y="19067"/>
                    <a:pt x="13410" y="18334"/>
                    <a:pt x="14778" y="17133"/>
                  </a:cubicBezTo>
                  <a:cubicBezTo>
                    <a:pt x="16646" y="15532"/>
                    <a:pt x="17813" y="13230"/>
                    <a:pt x="18114" y="10661"/>
                  </a:cubicBezTo>
                  <a:cubicBezTo>
                    <a:pt x="18414" y="8126"/>
                    <a:pt x="17780" y="5591"/>
                    <a:pt x="16346" y="3590"/>
                  </a:cubicBezTo>
                  <a:cubicBezTo>
                    <a:pt x="14911" y="1588"/>
                    <a:pt x="12843" y="321"/>
                    <a:pt x="10475" y="54"/>
                  </a:cubicBezTo>
                  <a:cubicBezTo>
                    <a:pt x="10161" y="18"/>
                    <a:pt x="9849" y="0"/>
                    <a:pt x="95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6" name="Google Shape;1356;p38"/>
            <p:cNvSpPr/>
            <p:nvPr/>
          </p:nvSpPr>
          <p:spPr>
            <a:xfrm>
              <a:off x="5219733" y="3705724"/>
              <a:ext cx="153420" cy="39822"/>
            </a:xfrm>
            <a:custGeom>
              <a:avLst/>
              <a:gdLst/>
              <a:ahLst/>
              <a:cxnLst/>
              <a:rect l="l" t="t" r="r" b="b"/>
              <a:pathLst>
                <a:path w="6172" h="1602" extrusionOk="0">
                  <a:moveTo>
                    <a:pt x="2170" y="0"/>
                  </a:moveTo>
                  <a:cubicBezTo>
                    <a:pt x="1439" y="0"/>
                    <a:pt x="712" y="89"/>
                    <a:pt x="1" y="267"/>
                  </a:cubicBezTo>
                  <a:lnTo>
                    <a:pt x="168" y="1034"/>
                  </a:lnTo>
                  <a:cubicBezTo>
                    <a:pt x="868" y="871"/>
                    <a:pt x="1569" y="789"/>
                    <a:pt x="2269" y="789"/>
                  </a:cubicBezTo>
                  <a:cubicBezTo>
                    <a:pt x="2569" y="789"/>
                    <a:pt x="2869" y="804"/>
                    <a:pt x="3170" y="834"/>
                  </a:cubicBezTo>
                  <a:cubicBezTo>
                    <a:pt x="4104" y="934"/>
                    <a:pt x="5004" y="1201"/>
                    <a:pt x="5838" y="1602"/>
                  </a:cubicBezTo>
                  <a:lnTo>
                    <a:pt x="6172" y="901"/>
                  </a:lnTo>
                  <a:cubicBezTo>
                    <a:pt x="5271" y="467"/>
                    <a:pt x="4270" y="167"/>
                    <a:pt x="3270" y="67"/>
                  </a:cubicBezTo>
                  <a:cubicBezTo>
                    <a:pt x="2903" y="23"/>
                    <a:pt x="2536" y="0"/>
                    <a:pt x="217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7" name="Google Shape;1357;p38"/>
            <p:cNvSpPr/>
            <p:nvPr/>
          </p:nvSpPr>
          <p:spPr>
            <a:xfrm>
              <a:off x="5063026" y="3849454"/>
              <a:ext cx="428692" cy="157671"/>
            </a:xfrm>
            <a:custGeom>
              <a:avLst/>
              <a:gdLst/>
              <a:ahLst/>
              <a:cxnLst/>
              <a:rect l="l" t="t" r="r" b="b"/>
              <a:pathLst>
                <a:path w="17246" h="6343" extrusionOk="0">
                  <a:moveTo>
                    <a:pt x="1824" y="1"/>
                  </a:moveTo>
                  <a:cubicBezTo>
                    <a:pt x="1216" y="1"/>
                    <a:pt x="608" y="9"/>
                    <a:pt x="0" y="23"/>
                  </a:cubicBezTo>
                  <a:cubicBezTo>
                    <a:pt x="1201" y="3191"/>
                    <a:pt x="4237" y="5693"/>
                    <a:pt x="7706" y="6227"/>
                  </a:cubicBezTo>
                  <a:cubicBezTo>
                    <a:pt x="8198" y="6304"/>
                    <a:pt x="8694" y="6342"/>
                    <a:pt x="9190" y="6342"/>
                  </a:cubicBezTo>
                  <a:cubicBezTo>
                    <a:pt x="12324" y="6342"/>
                    <a:pt x="15431" y="4839"/>
                    <a:pt x="17246" y="2391"/>
                  </a:cubicBezTo>
                  <a:cubicBezTo>
                    <a:pt x="15678" y="1891"/>
                    <a:pt x="14077" y="1490"/>
                    <a:pt x="12442" y="1123"/>
                  </a:cubicBezTo>
                  <a:cubicBezTo>
                    <a:pt x="12209" y="1090"/>
                    <a:pt x="12009" y="1023"/>
                    <a:pt x="11775" y="990"/>
                  </a:cubicBezTo>
                  <a:cubicBezTo>
                    <a:pt x="9374" y="523"/>
                    <a:pt x="6905" y="223"/>
                    <a:pt x="4403" y="56"/>
                  </a:cubicBezTo>
                  <a:cubicBezTo>
                    <a:pt x="3544" y="17"/>
                    <a:pt x="2684" y="1"/>
                    <a:pt x="18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8" name="Google Shape;1358;p38"/>
            <p:cNvSpPr/>
            <p:nvPr/>
          </p:nvSpPr>
          <p:spPr>
            <a:xfrm>
              <a:off x="5498519" y="3605122"/>
              <a:ext cx="163811" cy="108901"/>
            </a:xfrm>
            <a:custGeom>
              <a:avLst/>
              <a:gdLst/>
              <a:ahLst/>
              <a:cxnLst/>
              <a:rect l="l" t="t" r="r" b="b"/>
              <a:pathLst>
                <a:path w="6590" h="4381" extrusionOk="0">
                  <a:moveTo>
                    <a:pt x="2594" y="1"/>
                  </a:moveTo>
                  <a:cubicBezTo>
                    <a:pt x="1742" y="1"/>
                    <a:pt x="845" y="284"/>
                    <a:pt x="27" y="912"/>
                  </a:cubicBezTo>
                  <a:cubicBezTo>
                    <a:pt x="0" y="939"/>
                    <a:pt x="17" y="988"/>
                    <a:pt x="42" y="988"/>
                  </a:cubicBezTo>
                  <a:cubicBezTo>
                    <a:pt x="48" y="988"/>
                    <a:pt x="54" y="985"/>
                    <a:pt x="60" y="979"/>
                  </a:cubicBezTo>
                  <a:cubicBezTo>
                    <a:pt x="637" y="687"/>
                    <a:pt x="1246" y="553"/>
                    <a:pt x="1849" y="553"/>
                  </a:cubicBezTo>
                  <a:cubicBezTo>
                    <a:pt x="3935" y="553"/>
                    <a:pt x="5939" y="2156"/>
                    <a:pt x="6198" y="4381"/>
                  </a:cubicBezTo>
                  <a:lnTo>
                    <a:pt x="6232" y="4381"/>
                  </a:lnTo>
                  <a:cubicBezTo>
                    <a:pt x="6589" y="1782"/>
                    <a:pt x="4731" y="1"/>
                    <a:pt x="259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9" name="Google Shape;1359;p38"/>
            <p:cNvSpPr/>
            <p:nvPr/>
          </p:nvSpPr>
          <p:spPr>
            <a:xfrm>
              <a:off x="4961033" y="3540242"/>
              <a:ext cx="171666" cy="85908"/>
            </a:xfrm>
            <a:custGeom>
              <a:avLst/>
              <a:gdLst/>
              <a:ahLst/>
              <a:cxnLst/>
              <a:rect l="l" t="t" r="r" b="b"/>
              <a:pathLst>
                <a:path w="6906" h="3456" extrusionOk="0">
                  <a:moveTo>
                    <a:pt x="3685" y="1"/>
                  </a:moveTo>
                  <a:cubicBezTo>
                    <a:pt x="1926" y="1"/>
                    <a:pt x="263" y="1249"/>
                    <a:pt x="0" y="3455"/>
                  </a:cubicBezTo>
                  <a:lnTo>
                    <a:pt x="34" y="3455"/>
                  </a:lnTo>
                  <a:cubicBezTo>
                    <a:pt x="698" y="1740"/>
                    <a:pt x="2423" y="728"/>
                    <a:pt x="4138" y="728"/>
                  </a:cubicBezTo>
                  <a:cubicBezTo>
                    <a:pt x="5092" y="728"/>
                    <a:pt x="6042" y="1041"/>
                    <a:pt x="6805" y="1721"/>
                  </a:cubicBezTo>
                  <a:cubicBezTo>
                    <a:pt x="6839" y="1721"/>
                    <a:pt x="6905" y="1687"/>
                    <a:pt x="6872" y="1654"/>
                  </a:cubicBezTo>
                  <a:cubicBezTo>
                    <a:pt x="6006" y="526"/>
                    <a:pt x="4825" y="1"/>
                    <a:pt x="36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0" name="Google Shape;1360;p38"/>
            <p:cNvSpPr/>
            <p:nvPr/>
          </p:nvSpPr>
          <p:spPr>
            <a:xfrm>
              <a:off x="5046446" y="3636071"/>
              <a:ext cx="72982" cy="68855"/>
            </a:xfrm>
            <a:custGeom>
              <a:avLst/>
              <a:gdLst/>
              <a:ahLst/>
              <a:cxnLst/>
              <a:rect l="l" t="t" r="r" b="b"/>
              <a:pathLst>
                <a:path w="2936" h="2770" extrusionOk="0">
                  <a:moveTo>
                    <a:pt x="1301" y="0"/>
                  </a:moveTo>
                  <a:cubicBezTo>
                    <a:pt x="667" y="67"/>
                    <a:pt x="167" y="567"/>
                    <a:pt x="67" y="1201"/>
                  </a:cubicBezTo>
                  <a:cubicBezTo>
                    <a:pt x="0" y="1968"/>
                    <a:pt x="534" y="2669"/>
                    <a:pt x="1268" y="2769"/>
                  </a:cubicBezTo>
                  <a:lnTo>
                    <a:pt x="1601" y="2769"/>
                  </a:lnTo>
                  <a:cubicBezTo>
                    <a:pt x="2235" y="2702"/>
                    <a:pt x="2735" y="2202"/>
                    <a:pt x="2835" y="1568"/>
                  </a:cubicBezTo>
                  <a:cubicBezTo>
                    <a:pt x="2936" y="801"/>
                    <a:pt x="2368" y="100"/>
                    <a:pt x="1635" y="34"/>
                  </a:cubicBezTo>
                  <a:cubicBezTo>
                    <a:pt x="1501" y="0"/>
                    <a:pt x="1401" y="0"/>
                    <a:pt x="13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1" name="Google Shape;1361;p38"/>
            <p:cNvSpPr/>
            <p:nvPr/>
          </p:nvSpPr>
          <p:spPr>
            <a:xfrm>
              <a:off x="5489222" y="3692450"/>
              <a:ext cx="72161" cy="68855"/>
            </a:xfrm>
            <a:custGeom>
              <a:avLst/>
              <a:gdLst/>
              <a:ahLst/>
              <a:cxnLst/>
              <a:rect l="l" t="t" r="r" b="b"/>
              <a:pathLst>
                <a:path w="2903" h="2770" extrusionOk="0">
                  <a:moveTo>
                    <a:pt x="1268" y="1"/>
                  </a:moveTo>
                  <a:cubicBezTo>
                    <a:pt x="635" y="67"/>
                    <a:pt x="134" y="568"/>
                    <a:pt x="68" y="1202"/>
                  </a:cubicBezTo>
                  <a:cubicBezTo>
                    <a:pt x="1" y="1568"/>
                    <a:pt x="101" y="1935"/>
                    <a:pt x="334" y="2236"/>
                  </a:cubicBezTo>
                  <a:cubicBezTo>
                    <a:pt x="568" y="2502"/>
                    <a:pt x="868" y="2703"/>
                    <a:pt x="1235" y="2736"/>
                  </a:cubicBezTo>
                  <a:cubicBezTo>
                    <a:pt x="1368" y="2769"/>
                    <a:pt x="1469" y="2769"/>
                    <a:pt x="1569" y="2769"/>
                  </a:cubicBezTo>
                  <a:cubicBezTo>
                    <a:pt x="2202" y="2703"/>
                    <a:pt x="2703" y="2202"/>
                    <a:pt x="2803" y="1535"/>
                  </a:cubicBezTo>
                  <a:cubicBezTo>
                    <a:pt x="2903" y="801"/>
                    <a:pt x="2369" y="101"/>
                    <a:pt x="160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2" name="Google Shape;1362;p38"/>
            <p:cNvSpPr/>
            <p:nvPr/>
          </p:nvSpPr>
          <p:spPr>
            <a:xfrm>
              <a:off x="5142601" y="3942032"/>
              <a:ext cx="239651" cy="61572"/>
            </a:xfrm>
            <a:custGeom>
              <a:avLst/>
              <a:gdLst/>
              <a:ahLst/>
              <a:cxnLst/>
              <a:rect l="l" t="t" r="r" b="b"/>
              <a:pathLst>
                <a:path w="9641" h="2477" extrusionOk="0">
                  <a:moveTo>
                    <a:pt x="2697" y="0"/>
                  </a:moveTo>
                  <a:cubicBezTo>
                    <a:pt x="1792" y="0"/>
                    <a:pt x="888" y="86"/>
                    <a:pt x="0" y="258"/>
                  </a:cubicBezTo>
                  <a:cubicBezTo>
                    <a:pt x="1368" y="1326"/>
                    <a:pt x="2969" y="2093"/>
                    <a:pt x="4704" y="2360"/>
                  </a:cubicBezTo>
                  <a:cubicBezTo>
                    <a:pt x="5196" y="2439"/>
                    <a:pt x="5691" y="2477"/>
                    <a:pt x="6184" y="2477"/>
                  </a:cubicBezTo>
                  <a:cubicBezTo>
                    <a:pt x="7364" y="2477"/>
                    <a:pt x="8535" y="2259"/>
                    <a:pt x="9641" y="1860"/>
                  </a:cubicBezTo>
                  <a:cubicBezTo>
                    <a:pt x="7551" y="620"/>
                    <a:pt x="5124" y="0"/>
                    <a:pt x="269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3" name="Google Shape;1363;p38"/>
            <p:cNvSpPr/>
            <p:nvPr/>
          </p:nvSpPr>
          <p:spPr>
            <a:xfrm>
              <a:off x="5178252" y="3850542"/>
              <a:ext cx="199854" cy="78077"/>
            </a:xfrm>
            <a:custGeom>
              <a:avLst/>
              <a:gdLst/>
              <a:ahLst/>
              <a:cxnLst/>
              <a:rect l="l" t="t" r="r" b="b"/>
              <a:pathLst>
                <a:path w="8040" h="3141" extrusionOk="0">
                  <a:moveTo>
                    <a:pt x="0" y="0"/>
                  </a:moveTo>
                  <a:lnTo>
                    <a:pt x="0" y="0"/>
                  </a:lnTo>
                  <a:cubicBezTo>
                    <a:pt x="34" y="567"/>
                    <a:pt x="100" y="1168"/>
                    <a:pt x="167" y="1735"/>
                  </a:cubicBezTo>
                  <a:cubicBezTo>
                    <a:pt x="201" y="2002"/>
                    <a:pt x="401" y="2235"/>
                    <a:pt x="634" y="2302"/>
                  </a:cubicBezTo>
                  <a:cubicBezTo>
                    <a:pt x="2502" y="2836"/>
                    <a:pt x="4437" y="3102"/>
                    <a:pt x="6372" y="3136"/>
                  </a:cubicBezTo>
                  <a:cubicBezTo>
                    <a:pt x="6396" y="3139"/>
                    <a:pt x="6420" y="3141"/>
                    <a:pt x="6444" y="3141"/>
                  </a:cubicBezTo>
                  <a:cubicBezTo>
                    <a:pt x="6646" y="3141"/>
                    <a:pt x="6819" y="3018"/>
                    <a:pt x="6939" y="2869"/>
                  </a:cubicBezTo>
                  <a:cubicBezTo>
                    <a:pt x="7339" y="2269"/>
                    <a:pt x="7706" y="1668"/>
                    <a:pt x="8039" y="1034"/>
                  </a:cubicBezTo>
                  <a:cubicBezTo>
                    <a:pt x="7806" y="1001"/>
                    <a:pt x="7606" y="968"/>
                    <a:pt x="7372" y="901"/>
                  </a:cubicBezTo>
                  <a:cubicBezTo>
                    <a:pt x="4971" y="434"/>
                    <a:pt x="2502" y="134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64" name="Google Shape;1364;p38"/>
          <p:cNvSpPr/>
          <p:nvPr/>
        </p:nvSpPr>
        <p:spPr>
          <a:xfrm flipH="1">
            <a:off x="3469060" y="1119850"/>
            <a:ext cx="2716251" cy="761843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чувствуют</a:t>
            </a:r>
            <a:r>
              <a:rPr lang="en" sz="1800" b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страх</a:t>
            </a:r>
            <a:r>
              <a:rPr lang="en" sz="1800" b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 в </a:t>
            </a: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учёбе</a:t>
            </a:r>
            <a:r>
              <a:rPr lang="en" sz="1800" b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из-за</a:t>
            </a:r>
            <a:r>
              <a:rPr lang="en" sz="1800" b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нового</a:t>
            </a:r>
            <a:r>
              <a:rPr lang="en" sz="1800" b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опыта</a:t>
            </a:r>
            <a:r>
              <a:rPr lang="en" sz="1800" b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 и </a:t>
            </a: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низких</a:t>
            </a:r>
            <a:r>
              <a:rPr lang="en" sz="1800" b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1"/>
                </a:solidFill>
                <a:latin typeface="Times New Roman"/>
                <a:ea typeface="Titan One"/>
                <a:cs typeface="Titan One"/>
                <a:sym typeface="Titan One"/>
              </a:rPr>
              <a:t>оценок</a:t>
            </a:r>
            <a:endParaRPr lang="ru-RU" sz="1800" b="1">
              <a:solidFill>
                <a:schemeClr val="accent1"/>
              </a:solidFill>
              <a:latin typeface="Times New Roman"/>
              <a:ea typeface="Titan One"/>
              <a:cs typeface="Titan One"/>
            </a:endParaRPr>
          </a:p>
        </p:txBody>
      </p:sp>
      <p:sp>
        <p:nvSpPr>
          <p:cNvPr id="1365" name="Google Shape;1365;p38"/>
          <p:cNvSpPr/>
          <p:nvPr/>
        </p:nvSpPr>
        <p:spPr>
          <a:xfrm flipH="1">
            <a:off x="6106952" y="1731400"/>
            <a:ext cx="2268348" cy="708990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accent4"/>
                </a:solidFill>
                <a:latin typeface="Times New Roman"/>
                <a:ea typeface="Titan One"/>
                <a:cs typeface="Titan One"/>
                <a:sym typeface="Titan One"/>
              </a:rPr>
              <a:t>резко</a:t>
            </a:r>
            <a:r>
              <a:rPr lang="en" sz="1800" b="1">
                <a:solidFill>
                  <a:schemeClr val="accent4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4"/>
                </a:solidFill>
                <a:latin typeface="Times New Roman"/>
                <a:ea typeface="Titan One"/>
                <a:cs typeface="Titan One"/>
                <a:sym typeface="Titan One"/>
              </a:rPr>
              <a:t>меняют</a:t>
            </a:r>
            <a:r>
              <a:rPr lang="en" sz="1800" b="1">
                <a:solidFill>
                  <a:schemeClr val="accent4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4"/>
                </a:solidFill>
                <a:latin typeface="Times New Roman"/>
                <a:ea typeface="Titan One"/>
                <a:cs typeface="Titan One"/>
                <a:sym typeface="Titan One"/>
              </a:rPr>
              <a:t>эмоциональный</a:t>
            </a:r>
            <a:r>
              <a:rPr lang="en" sz="1800" b="1">
                <a:solidFill>
                  <a:schemeClr val="accent4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accent4"/>
                </a:solidFill>
                <a:latin typeface="Times New Roman"/>
                <a:ea typeface="Titan One"/>
                <a:cs typeface="Titan One"/>
                <a:sym typeface="Titan One"/>
              </a:rPr>
              <a:t>настрой</a:t>
            </a:r>
            <a:endParaRPr lang="ru-RU" sz="1800" b="1">
              <a:solidFill>
                <a:schemeClr val="accent4"/>
              </a:solidFill>
              <a:latin typeface="Times New Roman"/>
              <a:ea typeface="Titan One"/>
              <a:cs typeface="Titan One"/>
            </a:endParaRPr>
          </a:p>
        </p:txBody>
      </p:sp>
      <p:sp>
        <p:nvSpPr>
          <p:cNvPr id="1366" name="Google Shape;1366;p38"/>
          <p:cNvSpPr/>
          <p:nvPr/>
        </p:nvSpPr>
        <p:spPr>
          <a:xfrm flipH="1">
            <a:off x="6184940" y="3179955"/>
            <a:ext cx="2268348" cy="89539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незрело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определяют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свои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 и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чужие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чувства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 и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Titan One"/>
                <a:cs typeface="Titan One"/>
                <a:sym typeface="Titan One"/>
              </a:rPr>
              <a:t>эмоции</a:t>
            </a:r>
            <a:endParaRPr lang="ru-RU" sz="1800" b="1">
              <a:solidFill>
                <a:schemeClr val="dk1"/>
              </a:solidFill>
              <a:latin typeface="Times New Roman"/>
              <a:ea typeface="Titan One"/>
              <a:cs typeface="Titan On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p39"/>
          <p:cNvSpPr/>
          <p:nvPr/>
        </p:nvSpPr>
        <p:spPr>
          <a:xfrm rot="10800000">
            <a:off x="762991" y="1795440"/>
            <a:ext cx="7552334" cy="685785"/>
          </a:xfrm>
          <a:custGeom>
            <a:avLst/>
            <a:gdLst/>
            <a:ahLst/>
            <a:cxnLst/>
            <a:rect l="l" t="t" r="r" b="b"/>
            <a:pathLst>
              <a:path w="149020" h="13531" extrusionOk="0">
                <a:moveTo>
                  <a:pt x="80159" y="1"/>
                </a:moveTo>
                <a:cubicBezTo>
                  <a:pt x="78216" y="1"/>
                  <a:pt x="76274" y="26"/>
                  <a:pt x="74331" y="82"/>
                </a:cubicBezTo>
                <a:cubicBezTo>
                  <a:pt x="67866" y="273"/>
                  <a:pt x="61437" y="821"/>
                  <a:pt x="54983" y="1225"/>
                </a:cubicBezTo>
                <a:cubicBezTo>
                  <a:pt x="44400" y="1906"/>
                  <a:pt x="33793" y="2247"/>
                  <a:pt x="23186" y="2247"/>
                </a:cubicBezTo>
                <a:cubicBezTo>
                  <a:pt x="16730" y="2247"/>
                  <a:pt x="10274" y="2121"/>
                  <a:pt x="3822" y="1868"/>
                </a:cubicBezTo>
                <a:cubicBezTo>
                  <a:pt x="3647" y="1862"/>
                  <a:pt x="3471" y="1855"/>
                  <a:pt x="3295" y="1855"/>
                </a:cubicBezTo>
                <a:cubicBezTo>
                  <a:pt x="2824" y="1855"/>
                  <a:pt x="2360" y="1902"/>
                  <a:pt x="1953" y="2118"/>
                </a:cubicBezTo>
                <a:cubicBezTo>
                  <a:pt x="0" y="3166"/>
                  <a:pt x="227" y="8595"/>
                  <a:pt x="1370" y="11024"/>
                </a:cubicBezTo>
                <a:cubicBezTo>
                  <a:pt x="2320" y="13032"/>
                  <a:pt x="5183" y="13531"/>
                  <a:pt x="8303" y="13531"/>
                </a:cubicBezTo>
                <a:cubicBezTo>
                  <a:pt x="9013" y="13531"/>
                  <a:pt x="9737" y="13505"/>
                  <a:pt x="10454" y="13465"/>
                </a:cubicBezTo>
                <a:cubicBezTo>
                  <a:pt x="15455" y="13167"/>
                  <a:pt x="21813" y="12929"/>
                  <a:pt x="26825" y="12572"/>
                </a:cubicBezTo>
                <a:cubicBezTo>
                  <a:pt x="35937" y="11909"/>
                  <a:pt x="69618" y="10689"/>
                  <a:pt x="79980" y="10689"/>
                </a:cubicBezTo>
                <a:cubicBezTo>
                  <a:pt x="81154" y="10689"/>
                  <a:pt x="82029" y="10705"/>
                  <a:pt x="82535" y="10738"/>
                </a:cubicBezTo>
                <a:cubicBezTo>
                  <a:pt x="87713" y="11082"/>
                  <a:pt x="91752" y="11170"/>
                  <a:pt x="95301" y="11170"/>
                </a:cubicBezTo>
                <a:cubicBezTo>
                  <a:pt x="99043" y="11170"/>
                  <a:pt x="102240" y="11072"/>
                  <a:pt x="105653" y="11072"/>
                </a:cubicBezTo>
                <a:cubicBezTo>
                  <a:pt x="109444" y="11072"/>
                  <a:pt x="113503" y="11193"/>
                  <a:pt x="118872" y="11703"/>
                </a:cubicBezTo>
                <a:cubicBezTo>
                  <a:pt x="124759" y="12256"/>
                  <a:pt x="130232" y="12841"/>
                  <a:pt x="135833" y="12841"/>
                </a:cubicBezTo>
                <a:cubicBezTo>
                  <a:pt x="138672" y="12841"/>
                  <a:pt x="141543" y="12690"/>
                  <a:pt x="144518" y="12310"/>
                </a:cubicBezTo>
                <a:cubicBezTo>
                  <a:pt x="146507" y="12048"/>
                  <a:pt x="148983" y="11131"/>
                  <a:pt x="148960" y="9131"/>
                </a:cubicBezTo>
                <a:cubicBezTo>
                  <a:pt x="148948" y="8131"/>
                  <a:pt x="149019" y="7762"/>
                  <a:pt x="148960" y="6762"/>
                </a:cubicBezTo>
                <a:cubicBezTo>
                  <a:pt x="148912" y="5940"/>
                  <a:pt x="148531" y="4559"/>
                  <a:pt x="148186" y="3809"/>
                </a:cubicBezTo>
                <a:cubicBezTo>
                  <a:pt x="147769" y="2928"/>
                  <a:pt x="146602" y="2761"/>
                  <a:pt x="145638" y="2714"/>
                </a:cubicBezTo>
                <a:cubicBezTo>
                  <a:pt x="130838" y="2035"/>
                  <a:pt x="116051" y="1344"/>
                  <a:pt x="101263" y="654"/>
                </a:cubicBezTo>
                <a:cubicBezTo>
                  <a:pt x="94228" y="327"/>
                  <a:pt x="87194" y="1"/>
                  <a:pt x="8015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2" name="Google Shape;1372;p39"/>
          <p:cNvSpPr txBox="1">
            <a:spLocks noGrp="1"/>
          </p:cNvSpPr>
          <p:nvPr>
            <p:ph type="title"/>
          </p:nvPr>
        </p:nvSpPr>
        <p:spPr>
          <a:xfrm>
            <a:off x="611313" y="920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</a:rPr>
              <a:t>Зачем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ребенку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развивать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эмоциональный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интеллект</a:t>
            </a:r>
            <a:r>
              <a:rPr lang="en" b="1">
                <a:latin typeface="Times New Roman"/>
              </a:rPr>
              <a:t>?</a:t>
            </a:r>
            <a:endParaRPr lang="ru-RU" b="1">
              <a:latin typeface="Times New Roman"/>
            </a:endParaRPr>
          </a:p>
        </p:txBody>
      </p:sp>
      <p:graphicFrame>
        <p:nvGraphicFramePr>
          <p:cNvPr id="1373" name="Google Shape;1373;p39"/>
          <p:cNvGraphicFramePr/>
          <p:nvPr>
            <p:extLst>
              <p:ext uri="{D42A27DB-BD31-4B8C-83A1-F6EECF244321}">
                <p14:modId xmlns:p14="http://schemas.microsoft.com/office/powerpoint/2010/main" val="816549480"/>
              </p:ext>
            </p:extLst>
          </p:nvPr>
        </p:nvGraphicFramePr>
        <p:xfrm>
          <a:off x="645767" y="1869126"/>
          <a:ext cx="7704000" cy="1992650"/>
        </p:xfrm>
        <a:graphic>
          <a:graphicData uri="http://schemas.openxmlformats.org/drawingml/2006/table">
            <a:tbl>
              <a:tblPr>
                <a:noFill/>
                <a:tableStyleId>{90C822FD-ACE6-4B53-B889-A17431B57F15}</a:tableStyleId>
              </a:tblPr>
              <a:tblGrid>
                <a:gridCol w="125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5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4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0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3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6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lt2"/>
                          </a:solidFill>
                          <a:latin typeface="Titan One"/>
                          <a:ea typeface="Titan One"/>
                          <a:cs typeface="Titan One"/>
                          <a:sym typeface="Titan One"/>
                        </a:rPr>
                        <a:t>1</a:t>
                      </a:r>
                      <a:endParaRPr sz="1800">
                        <a:solidFill>
                          <a:schemeClr val="lt2"/>
                        </a:solidFill>
                        <a:latin typeface="Titan One"/>
                        <a:ea typeface="Titan One"/>
                        <a:cs typeface="Titan One"/>
                        <a:sym typeface="Titan One"/>
                      </a:endParaRPr>
                    </a:p>
                  </a:txBody>
                  <a:tcPr marL="91425" marR="91425" marT="68575" marB="68575" anchor="ctr">
                    <a:lnL w="2857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lt2"/>
                          </a:solidFill>
                          <a:latin typeface="Titan One"/>
                          <a:ea typeface="Titan One"/>
                          <a:cs typeface="Titan One"/>
                          <a:sym typeface="Titan One"/>
                        </a:rPr>
                        <a:t>2</a:t>
                      </a:r>
                      <a:endParaRPr sz="1800">
                        <a:solidFill>
                          <a:schemeClr val="lt2"/>
                        </a:solidFill>
                        <a:latin typeface="Titan One"/>
                        <a:ea typeface="Titan One"/>
                        <a:cs typeface="Titan One"/>
                        <a:sym typeface="Titan One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lt2"/>
                          </a:solidFill>
                          <a:latin typeface="Titan One"/>
                          <a:ea typeface="Titan One"/>
                          <a:cs typeface="Titan One"/>
                          <a:sym typeface="Titan One"/>
                        </a:rPr>
                        <a:t>3</a:t>
                      </a:r>
                      <a:endParaRPr sz="1800">
                        <a:solidFill>
                          <a:schemeClr val="lt2"/>
                        </a:solidFill>
                        <a:latin typeface="Titan One"/>
                        <a:ea typeface="Titan One"/>
                        <a:cs typeface="Titan One"/>
                        <a:sym typeface="Titan One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lt2"/>
                          </a:solidFill>
                          <a:latin typeface="Titan One"/>
                          <a:ea typeface="Titan One"/>
                          <a:cs typeface="Titan One"/>
                          <a:sym typeface="Titan One"/>
                        </a:rPr>
                        <a:t>4</a:t>
                      </a:r>
                      <a:endParaRPr sz="1800">
                        <a:solidFill>
                          <a:schemeClr val="lt2"/>
                        </a:solidFill>
                        <a:latin typeface="Titan One"/>
                        <a:ea typeface="Titan One"/>
                        <a:cs typeface="Titan One"/>
                        <a:sym typeface="Titan One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lt2"/>
                          </a:solidFill>
                          <a:latin typeface="Titan One"/>
                          <a:ea typeface="Titan One"/>
                          <a:cs typeface="Titan One"/>
                          <a:sym typeface="Titan One"/>
                        </a:rPr>
                        <a:t>5</a:t>
                      </a:r>
                      <a:endParaRPr sz="1800">
                        <a:solidFill>
                          <a:schemeClr val="lt2"/>
                        </a:solidFill>
                        <a:latin typeface="Titan One"/>
                        <a:ea typeface="Titan One"/>
                        <a:cs typeface="Titan One"/>
                        <a:sym typeface="Titan One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4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поможет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в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общении</a:t>
                      </a:r>
                      <a:endParaRPr sz="1600" b="1" err="1">
                        <a:solidFill>
                          <a:schemeClr val="dk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chemeClr val="dk1"/>
                        </a:solidFill>
                        <a:latin typeface="Times New Roman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повысит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</a:rPr>
                        <a:t> </a:t>
                      </a:r>
                      <a:endParaRPr sz="1600" b="1">
                        <a:solidFill>
                          <a:schemeClr val="dk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продуктивность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</a:rPr>
                        <a:t> </a:t>
                      </a:r>
                      <a:endParaRPr sz="1600" b="1">
                        <a:solidFill>
                          <a:schemeClr val="dk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в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учёбе</a:t>
                      </a:r>
                      <a:endParaRPr sz="1600" b="1" err="1">
                        <a:solidFill>
                          <a:schemeClr val="dk1"/>
                        </a:solidFill>
                        <a:latin typeface="Times New Roman"/>
                        <a:ea typeface="Didact Gothic"/>
                        <a:cs typeface="Didact Gothic"/>
                        <a:sym typeface="Didact Gothic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solidFill>
                          <a:schemeClr val="dk1"/>
                        </a:solidFill>
                        <a:latin typeface="Times New Roman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научит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контролировать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себя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и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эмоции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и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разбираться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в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людях</a:t>
                      </a:r>
                      <a:endParaRPr sz="1700" b="1" err="1">
                        <a:solidFill>
                          <a:schemeClr val="dk1"/>
                        </a:solidFill>
                        <a:latin typeface="Times New Roman"/>
                        <a:ea typeface="Anaheim"/>
                        <a:cs typeface="Anaheim"/>
                        <a:sym typeface="Anaheim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укрепит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уверенность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в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себе</a:t>
                      </a:r>
                      <a:endParaRPr sz="1700" b="1" err="1">
                        <a:solidFill>
                          <a:schemeClr val="dk1"/>
                        </a:solidFill>
                        <a:latin typeface="Times New Roman"/>
                        <a:ea typeface="Anaheim"/>
                        <a:cs typeface="Anaheim"/>
                        <a:sym typeface="Anaheim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позволит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быстро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принимать</a:t>
                      </a:r>
                      <a:r>
                        <a:rPr lang="en" sz="1600" b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 </a:t>
                      </a:r>
                      <a:r>
                        <a:rPr lang="en" sz="1600" b="1" err="1">
                          <a:solidFill>
                            <a:schemeClr val="dk1"/>
                          </a:solidFill>
                          <a:latin typeface="Times New Roman"/>
                          <a:ea typeface="Didact Gothic"/>
                          <a:cs typeface="Didact Gothic"/>
                          <a:sym typeface="Didact Gothic"/>
                        </a:rPr>
                        <a:t>решения</a:t>
                      </a:r>
                      <a:endParaRPr sz="1700" b="1" err="1">
                        <a:solidFill>
                          <a:schemeClr val="dk1"/>
                        </a:solidFill>
                        <a:latin typeface="Times New Roman"/>
                        <a:ea typeface="Anaheim"/>
                        <a:cs typeface="Anaheim"/>
                        <a:sym typeface="Anaheim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74" name="Google Shape;1374;p39"/>
          <p:cNvSpPr/>
          <p:nvPr/>
        </p:nvSpPr>
        <p:spPr>
          <a:xfrm>
            <a:off x="5229363" y="14740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5" name="Google Shape;1375;p39"/>
          <p:cNvSpPr/>
          <p:nvPr/>
        </p:nvSpPr>
        <p:spPr>
          <a:xfrm>
            <a:off x="7883425" y="4182713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6" name="Google Shape;1376;p39"/>
          <p:cNvSpPr/>
          <p:nvPr/>
        </p:nvSpPr>
        <p:spPr>
          <a:xfrm>
            <a:off x="6710438" y="40718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7" name="Google Shape;1377;p39"/>
          <p:cNvSpPr/>
          <p:nvPr/>
        </p:nvSpPr>
        <p:spPr>
          <a:xfrm>
            <a:off x="3325500" y="12442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8" name="Google Shape;1378;p39"/>
          <p:cNvSpPr/>
          <p:nvPr/>
        </p:nvSpPr>
        <p:spPr>
          <a:xfrm>
            <a:off x="3619063" y="418272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9" name="Google Shape;1379;p39"/>
          <p:cNvSpPr/>
          <p:nvPr/>
        </p:nvSpPr>
        <p:spPr>
          <a:xfrm>
            <a:off x="6764800" y="12442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0" name="Google Shape;1380;p39"/>
          <p:cNvSpPr/>
          <p:nvPr/>
        </p:nvSpPr>
        <p:spPr>
          <a:xfrm rot="445172" flipH="1">
            <a:off x="5241091" y="4201403"/>
            <a:ext cx="302259" cy="201198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1" name="Google Shape;1381;p39"/>
          <p:cNvSpPr/>
          <p:nvPr/>
        </p:nvSpPr>
        <p:spPr>
          <a:xfrm>
            <a:off x="1314338" y="1316500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2" name="Google Shape;1382;p39"/>
          <p:cNvSpPr/>
          <p:nvPr/>
        </p:nvSpPr>
        <p:spPr>
          <a:xfrm>
            <a:off x="2088075" y="4182738"/>
            <a:ext cx="175146" cy="1801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3" name="Google Shape;1383;p39"/>
          <p:cNvSpPr/>
          <p:nvPr/>
        </p:nvSpPr>
        <p:spPr>
          <a:xfrm>
            <a:off x="4516513" y="47671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84" name="Google Shape;1384;p39"/>
          <p:cNvGrpSpPr/>
          <p:nvPr/>
        </p:nvGrpSpPr>
        <p:grpSpPr>
          <a:xfrm rot="-1187364" flipH="1">
            <a:off x="344557" y="4025893"/>
            <a:ext cx="1025085" cy="886895"/>
            <a:chOff x="968013" y="650077"/>
            <a:chExt cx="777108" cy="672348"/>
          </a:xfrm>
        </p:grpSpPr>
        <p:sp>
          <p:nvSpPr>
            <p:cNvPr id="1385" name="Google Shape;1385;p39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6" name="Google Shape;1386;p39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7" name="Google Shape;1387;p39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8" name="Google Shape;1388;p39"/>
          <p:cNvGrpSpPr/>
          <p:nvPr/>
        </p:nvGrpSpPr>
        <p:grpSpPr>
          <a:xfrm rot="-1933721" flipH="1">
            <a:off x="7829991" y="355513"/>
            <a:ext cx="1025119" cy="886925"/>
            <a:chOff x="968013" y="650077"/>
            <a:chExt cx="777108" cy="672348"/>
          </a:xfrm>
        </p:grpSpPr>
        <p:sp>
          <p:nvSpPr>
            <p:cNvPr id="1389" name="Google Shape;1389;p39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0" name="Google Shape;1390;p39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1" name="Google Shape;1391;p39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0" name="Google Shape;127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02426" y="699125"/>
            <a:ext cx="4432399" cy="4326499"/>
          </a:xfrm>
          <a:prstGeom prst="rect">
            <a:avLst/>
          </a:prstGeom>
          <a:noFill/>
          <a:ln>
            <a:noFill/>
          </a:ln>
        </p:spPr>
      </p:pic>
      <p:sp>
        <p:nvSpPr>
          <p:cNvPr id="1271" name="Google Shape;1271;p37"/>
          <p:cNvSpPr txBox="1">
            <a:spLocks noGrp="1"/>
          </p:cNvSpPr>
          <p:nvPr>
            <p:ph type="title"/>
          </p:nvPr>
        </p:nvSpPr>
        <p:spPr>
          <a:xfrm>
            <a:off x="739350" y="846350"/>
            <a:ext cx="76653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700">
                <a:solidFill>
                  <a:schemeClr val="accent3"/>
                </a:solidFill>
              </a:rPr>
              <a:t>Карта эмоций</a:t>
            </a:r>
            <a:endParaRPr sz="6700">
              <a:solidFill>
                <a:schemeClr val="accent3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3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2" name="Google Shape;1562;p42"/>
          <p:cNvSpPr txBox="1">
            <a:spLocks noGrp="1"/>
          </p:cNvSpPr>
          <p:nvPr>
            <p:ph type="subTitle" idx="1"/>
          </p:nvPr>
        </p:nvSpPr>
        <p:spPr>
          <a:xfrm>
            <a:off x="123875" y="2535325"/>
            <a:ext cx="2439300" cy="252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latin typeface="Times New Roman"/>
              </a:rPr>
              <a:t>Как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общаться</a:t>
            </a:r>
            <a:r>
              <a:rPr lang="en" sz="1800" b="1">
                <a:latin typeface="Times New Roman"/>
              </a:rPr>
              <a:t> с </a:t>
            </a:r>
            <a:r>
              <a:rPr lang="en" sz="1800" b="1" err="1">
                <a:latin typeface="Times New Roman"/>
              </a:rPr>
              <a:t>ребенком</a:t>
            </a:r>
            <a:r>
              <a:rPr lang="en" sz="1800" b="1">
                <a:latin typeface="Times New Roman"/>
              </a:rPr>
              <a:t>, </a:t>
            </a:r>
            <a:r>
              <a:rPr lang="en" sz="1800" b="1" err="1">
                <a:latin typeface="Times New Roman"/>
              </a:rPr>
              <a:t>чтобы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развить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его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эмоциональный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интеллект</a:t>
            </a:r>
            <a:r>
              <a:rPr lang="en" sz="1800" b="1">
                <a:latin typeface="Times New Roman"/>
              </a:rPr>
              <a:t>?</a:t>
            </a:r>
            <a:endParaRPr lang="ru-RU" sz="1800" b="1">
              <a:latin typeface="Times New Roman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3" name="Google Shape;1563;p42"/>
          <p:cNvSpPr txBox="1"/>
          <p:nvPr/>
        </p:nvSpPr>
        <p:spPr>
          <a:xfrm>
            <a:off x="123875" y="749725"/>
            <a:ext cx="2343000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Почему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важно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развивать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эмоциональный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интеллект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 </a:t>
            </a:r>
            <a:r>
              <a:rPr lang="en" sz="1800" b="1" err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ребенка</a:t>
            </a:r>
            <a:r>
              <a:rPr lang="en" sz="1800" b="1">
                <a:solidFill>
                  <a:schemeClr val="dk1"/>
                </a:solidFill>
                <a:latin typeface="Times New Roman"/>
                <a:ea typeface="Comfortaa"/>
                <a:cs typeface="Comfortaa"/>
                <a:sym typeface="Comfortaa"/>
              </a:rPr>
              <a:t>?</a:t>
            </a:r>
            <a:endParaRPr lang="ru-RU" sz="1800" b="1">
              <a:solidFill>
                <a:schemeClr val="dk1"/>
              </a:solidFill>
              <a:latin typeface="Times New Roman"/>
              <a:ea typeface="Comfortaa"/>
              <a:cs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</a:endParaRPr>
          </a:p>
        </p:txBody>
      </p:sp>
      <p:sp>
        <p:nvSpPr>
          <p:cNvPr id="1564" name="Google Shape;1564;p42"/>
          <p:cNvSpPr txBox="1"/>
          <p:nvPr/>
        </p:nvSpPr>
        <p:spPr>
          <a:xfrm>
            <a:off x="2466875" y="749725"/>
            <a:ext cx="6853200" cy="21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rPr>
              <a:t>Психологи пришли к выводу, что уровень развития эмоционального интеллекта напрямую влияет на самооценку малыша. Те дети, которые научились распознавать свои и чужие эмоции и понимают их причину, обычно уверенны в себе, более устойчивы к стрессам, легче адаптируются к новым условиям. В то же время малыши с недостаточно развитым эмоциональным интеллектом склонны к тревожности – любая неудача может восприниматься ими как личная трагедия.</a:t>
            </a:r>
            <a:endParaRPr b="1">
              <a:solidFill>
                <a:schemeClr val="dk2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565" name="Google Shape;1565;p42"/>
          <p:cNvSpPr txBox="1"/>
          <p:nvPr/>
        </p:nvSpPr>
        <p:spPr>
          <a:xfrm>
            <a:off x="2400300" y="2949625"/>
            <a:ext cx="6570900" cy="23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2"/>
                </a:solidFill>
                <a:latin typeface="Comfortaa"/>
                <a:ea typeface="Comfortaa"/>
                <a:cs typeface="Comfortaa"/>
                <a:sym typeface="Comfortaa"/>
              </a:rPr>
              <a:t>Многих из нас в детстве учили подавлять свои эмоции. И если бурно проявлять радость еще приемлемо, то негативные эмоции всегда были под запретом: бояться, злиться, плакать – все это стыдно и некрасиво. В результате большинство из нас были вынуждены подавлять негативные эмоции, чтобы показаться воспитанными. Однако психологи уверены, что сдерживание сильных эмоций в детском возрасте может приводить к неврозам и психологическим проблемам во взрослой жизни.</a:t>
            </a:r>
            <a:endParaRPr b="1">
              <a:solidFill>
                <a:schemeClr val="dk2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2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35E4B-0223-5CE1-9556-8A997EB4579E}"/>
              </a:ext>
            </a:extLst>
          </p:cNvPr>
          <p:cNvSpPr txBox="1"/>
          <p:nvPr/>
        </p:nvSpPr>
        <p:spPr>
          <a:xfrm>
            <a:off x="1580902" y="81642"/>
            <a:ext cx="599406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>
                <a:solidFill>
                  <a:schemeClr val="bg2"/>
                </a:solidFill>
                <a:latin typeface="Times New Roman"/>
              </a:rPr>
              <a:t>  </a:t>
            </a:r>
            <a:r>
              <a:rPr lang="ru-RU" sz="3600" b="1">
                <a:solidFill>
                  <a:schemeClr val="bg2"/>
                </a:solidFill>
                <a:latin typeface="Times New Roman"/>
              </a:rPr>
              <a:t>Педагогические условия</a:t>
            </a:r>
            <a:r>
              <a:rPr lang="ru-RU" sz="3600">
                <a:solidFill>
                  <a:schemeClr val="bg2"/>
                </a:solidFill>
                <a:latin typeface="Times New Roman"/>
              </a:rPr>
              <a:t>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73783-6599-77C5-1E42-2C2A41B26B2C}"/>
              </a:ext>
            </a:extLst>
          </p:cNvPr>
          <p:cNvSpPr txBox="1"/>
          <p:nvPr/>
        </p:nvSpPr>
        <p:spPr>
          <a:xfrm>
            <a:off x="1454726" y="729218"/>
            <a:ext cx="7285509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ru-RU" sz="2000" b="1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Использование произведений художественной литературы</a:t>
            </a:r>
          </a:p>
          <a:p>
            <a:pPr marL="285750" indent="-285750">
              <a:buFont typeface="Calibri"/>
              <a:buChar char="-"/>
            </a:pPr>
            <a:endParaRPr lang="ru-RU" sz="2000" b="1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  <a:p>
            <a:pPr marL="285750" indent="-285750">
              <a:buFont typeface="Calibri"/>
              <a:buChar char="-"/>
            </a:pPr>
            <a:r>
              <a:rPr lang="ru-RU" sz="2000" b="1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Использование музыкальных произведений</a:t>
            </a:r>
          </a:p>
          <a:p>
            <a:pPr marL="285750" indent="-285750">
              <a:buFont typeface="Calibri"/>
              <a:buChar char="-"/>
            </a:pPr>
            <a:endParaRPr lang="ru-RU" sz="2000" b="1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  <a:p>
            <a:pPr marL="285750" indent="-285750">
              <a:buFont typeface="Calibri"/>
              <a:buChar char="-"/>
            </a:pPr>
            <a:r>
              <a:rPr lang="ru-RU" sz="2000" b="1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Изобразительная деятельность</a:t>
            </a:r>
          </a:p>
          <a:p>
            <a:pPr marL="285750" indent="-285750">
              <a:buFont typeface="Calibri"/>
              <a:buChar char="-"/>
            </a:pPr>
            <a:endParaRPr lang="ru-RU" sz="2000" b="1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  <a:p>
            <a:pPr marL="285750" indent="-285750">
              <a:buFont typeface="Calibri"/>
              <a:buChar char="-"/>
            </a:pPr>
            <a:r>
              <a:rPr lang="ru-RU" sz="2000" b="1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Моделирование</a:t>
            </a:r>
          </a:p>
          <a:p>
            <a:pPr marL="285750" indent="-285750">
              <a:buFont typeface="Calibri"/>
              <a:buChar char="-"/>
            </a:pPr>
            <a:endParaRPr lang="ru-RU" sz="2000" b="1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  <a:p>
            <a:pPr marL="285750" indent="-285750">
              <a:buFont typeface="Calibri"/>
              <a:buChar char="-"/>
            </a:pPr>
            <a:r>
              <a:rPr lang="ru-RU" sz="2000" b="1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 Наблюдение</a:t>
            </a:r>
          </a:p>
          <a:p>
            <a:pPr marL="285750" indent="-285750">
              <a:buFont typeface="Calibri"/>
              <a:buChar char="-"/>
            </a:pPr>
            <a:endParaRPr lang="ru-RU" sz="2000" b="1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  <a:p>
            <a:pPr marL="285750" indent="-285750">
              <a:buFont typeface="Calibri"/>
              <a:buChar char="-"/>
            </a:pPr>
            <a:r>
              <a:rPr lang="ru-RU" sz="2000" b="1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Театрализованная деятельность</a:t>
            </a:r>
          </a:p>
          <a:p>
            <a:pPr marL="285750" indent="-285750">
              <a:buFont typeface="Calibri"/>
              <a:buChar char="-"/>
            </a:pPr>
            <a:endParaRPr lang="ru-RU" sz="2000" b="1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47C209-E6D3-665F-7CAB-B18062821EBB}"/>
              </a:ext>
            </a:extLst>
          </p:cNvPr>
          <p:cNvSpPr txBox="1"/>
          <p:nvPr/>
        </p:nvSpPr>
        <p:spPr>
          <a:xfrm>
            <a:off x="2699781" y="2252600"/>
            <a:ext cx="2743199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3951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6" name="Google Shape;1396;p40"/>
          <p:cNvSpPr txBox="1">
            <a:spLocks noGrp="1"/>
          </p:cNvSpPr>
          <p:nvPr>
            <p:ph type="title" idx="4294967295"/>
          </p:nvPr>
        </p:nvSpPr>
        <p:spPr>
          <a:xfrm>
            <a:off x="2501735" y="1554204"/>
            <a:ext cx="4267200" cy="153511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900" b="1" err="1">
                <a:solidFill>
                  <a:schemeClr val="accent4"/>
                </a:solidFill>
                <a:latin typeface="Times New Roman"/>
              </a:rPr>
              <a:t>Игры</a:t>
            </a:r>
            <a:r>
              <a:rPr lang="en" sz="3900" b="1">
                <a:solidFill>
                  <a:schemeClr val="accent4"/>
                </a:solidFill>
                <a:latin typeface="Times New Roman"/>
              </a:rPr>
              <a:t> </a:t>
            </a:r>
            <a:r>
              <a:rPr lang="en" sz="3900" b="1" err="1">
                <a:solidFill>
                  <a:schemeClr val="accent4"/>
                </a:solidFill>
                <a:latin typeface="Times New Roman"/>
              </a:rPr>
              <a:t>для</a:t>
            </a:r>
            <a:r>
              <a:rPr lang="en" sz="3900" b="1">
                <a:solidFill>
                  <a:schemeClr val="accent4"/>
                </a:solidFill>
                <a:latin typeface="Times New Roman"/>
              </a:rPr>
              <a:t> </a:t>
            </a:r>
            <a:r>
              <a:rPr lang="en" sz="3900" b="1" err="1">
                <a:solidFill>
                  <a:schemeClr val="accent4"/>
                </a:solidFill>
                <a:latin typeface="Times New Roman"/>
              </a:rPr>
              <a:t>развития</a:t>
            </a:r>
            <a:r>
              <a:rPr lang="en" sz="3900" b="1">
                <a:solidFill>
                  <a:schemeClr val="accent4"/>
                </a:solidFill>
                <a:latin typeface="Times New Roman"/>
              </a:rPr>
              <a:t> </a:t>
            </a:r>
            <a:r>
              <a:rPr lang="en" sz="3900" b="1" err="1">
                <a:solidFill>
                  <a:schemeClr val="accent4"/>
                </a:solidFill>
                <a:latin typeface="Times New Roman"/>
              </a:rPr>
              <a:t>эмоционального</a:t>
            </a:r>
            <a:r>
              <a:rPr lang="en" sz="3900" b="1">
                <a:solidFill>
                  <a:schemeClr val="accent4"/>
                </a:solidFill>
                <a:latin typeface="Times New Roman"/>
              </a:rPr>
              <a:t> </a:t>
            </a:r>
            <a:r>
              <a:rPr lang="en" sz="3900" b="1" err="1">
                <a:solidFill>
                  <a:schemeClr val="accent4"/>
                </a:solidFill>
                <a:latin typeface="Times New Roman"/>
              </a:rPr>
              <a:t>интеллекта</a:t>
            </a:r>
            <a:endParaRPr lang="ru-RU" sz="3900" b="1" err="1">
              <a:solidFill>
                <a:schemeClr val="accent4"/>
              </a:solidFill>
              <a:latin typeface="Times New Roman"/>
            </a:endParaRPr>
          </a:p>
        </p:txBody>
      </p:sp>
      <p:grpSp>
        <p:nvGrpSpPr>
          <p:cNvPr id="1397" name="Google Shape;1397;p40"/>
          <p:cNvGrpSpPr/>
          <p:nvPr/>
        </p:nvGrpSpPr>
        <p:grpSpPr>
          <a:xfrm>
            <a:off x="6972101" y="876305"/>
            <a:ext cx="1105076" cy="994381"/>
            <a:chOff x="6972101" y="876305"/>
            <a:chExt cx="1105076" cy="994381"/>
          </a:xfrm>
        </p:grpSpPr>
        <p:sp>
          <p:nvSpPr>
            <p:cNvPr id="1398" name="Google Shape;1398;p40"/>
            <p:cNvSpPr/>
            <p:nvPr/>
          </p:nvSpPr>
          <p:spPr>
            <a:xfrm>
              <a:off x="6972149" y="880502"/>
              <a:ext cx="1105028" cy="990184"/>
            </a:xfrm>
            <a:custGeom>
              <a:avLst/>
              <a:gdLst/>
              <a:ahLst/>
              <a:cxnLst/>
              <a:rect l="l" t="t" r="r" b="b"/>
              <a:pathLst>
                <a:path w="47168" h="44180" extrusionOk="0">
                  <a:moveTo>
                    <a:pt x="19019" y="1"/>
                  </a:moveTo>
                  <a:cubicBezTo>
                    <a:pt x="17373" y="1"/>
                    <a:pt x="15730" y="309"/>
                    <a:pt x="14178" y="1062"/>
                  </a:cubicBezTo>
                  <a:cubicBezTo>
                    <a:pt x="13144" y="1595"/>
                    <a:pt x="12109" y="2296"/>
                    <a:pt x="11175" y="3263"/>
                  </a:cubicBezTo>
                  <a:cubicBezTo>
                    <a:pt x="10942" y="3530"/>
                    <a:pt x="10708" y="3764"/>
                    <a:pt x="10508" y="4064"/>
                  </a:cubicBezTo>
                  <a:cubicBezTo>
                    <a:pt x="10308" y="4264"/>
                    <a:pt x="10175" y="4497"/>
                    <a:pt x="10041" y="4731"/>
                  </a:cubicBezTo>
                  <a:cubicBezTo>
                    <a:pt x="10308" y="4664"/>
                    <a:pt x="10542" y="4598"/>
                    <a:pt x="10809" y="4531"/>
                  </a:cubicBezTo>
                  <a:cubicBezTo>
                    <a:pt x="11776" y="4331"/>
                    <a:pt x="12777" y="4164"/>
                    <a:pt x="13744" y="4164"/>
                  </a:cubicBezTo>
                  <a:cubicBezTo>
                    <a:pt x="13877" y="4131"/>
                    <a:pt x="13977" y="4131"/>
                    <a:pt x="14111" y="4131"/>
                  </a:cubicBezTo>
                  <a:cubicBezTo>
                    <a:pt x="13977" y="4231"/>
                    <a:pt x="13844" y="4297"/>
                    <a:pt x="13744" y="4364"/>
                  </a:cubicBezTo>
                  <a:cubicBezTo>
                    <a:pt x="12476" y="5165"/>
                    <a:pt x="11376" y="5965"/>
                    <a:pt x="10408" y="6766"/>
                  </a:cubicBezTo>
                  <a:cubicBezTo>
                    <a:pt x="4971" y="11302"/>
                    <a:pt x="4070" y="15739"/>
                    <a:pt x="3470" y="16706"/>
                  </a:cubicBezTo>
                  <a:cubicBezTo>
                    <a:pt x="4671" y="16973"/>
                    <a:pt x="5972" y="17207"/>
                    <a:pt x="7406" y="17407"/>
                  </a:cubicBezTo>
                  <a:cubicBezTo>
                    <a:pt x="7273" y="17707"/>
                    <a:pt x="7139" y="18007"/>
                    <a:pt x="7006" y="18307"/>
                  </a:cubicBezTo>
                  <a:cubicBezTo>
                    <a:pt x="6502" y="18102"/>
                    <a:pt x="5936" y="17991"/>
                    <a:pt x="5366" y="17991"/>
                  </a:cubicBezTo>
                  <a:cubicBezTo>
                    <a:pt x="4916" y="17991"/>
                    <a:pt x="4464" y="18060"/>
                    <a:pt x="4037" y="18207"/>
                  </a:cubicBezTo>
                  <a:cubicBezTo>
                    <a:pt x="2669" y="18708"/>
                    <a:pt x="1702" y="19808"/>
                    <a:pt x="1102" y="20976"/>
                  </a:cubicBezTo>
                  <a:cubicBezTo>
                    <a:pt x="134" y="22844"/>
                    <a:pt x="1" y="24979"/>
                    <a:pt x="701" y="26813"/>
                  </a:cubicBezTo>
                  <a:cubicBezTo>
                    <a:pt x="1302" y="28415"/>
                    <a:pt x="2503" y="29782"/>
                    <a:pt x="4070" y="30683"/>
                  </a:cubicBezTo>
                  <a:cubicBezTo>
                    <a:pt x="4738" y="33318"/>
                    <a:pt x="6305" y="35686"/>
                    <a:pt x="8707" y="37288"/>
                  </a:cubicBezTo>
                  <a:cubicBezTo>
                    <a:pt x="12743" y="39956"/>
                    <a:pt x="17013" y="41991"/>
                    <a:pt x="21616" y="43425"/>
                  </a:cubicBezTo>
                  <a:cubicBezTo>
                    <a:pt x="22720" y="43771"/>
                    <a:pt x="23840" y="43937"/>
                    <a:pt x="24944" y="43937"/>
                  </a:cubicBezTo>
                  <a:cubicBezTo>
                    <a:pt x="26609" y="43937"/>
                    <a:pt x="28238" y="43560"/>
                    <a:pt x="29722" y="42858"/>
                  </a:cubicBezTo>
                  <a:cubicBezTo>
                    <a:pt x="29855" y="43025"/>
                    <a:pt x="30089" y="43125"/>
                    <a:pt x="30289" y="43259"/>
                  </a:cubicBezTo>
                  <a:cubicBezTo>
                    <a:pt x="31496" y="43862"/>
                    <a:pt x="32793" y="44180"/>
                    <a:pt x="34052" y="44180"/>
                  </a:cubicBezTo>
                  <a:cubicBezTo>
                    <a:pt x="34812" y="44180"/>
                    <a:pt x="35557" y="44064"/>
                    <a:pt x="36260" y="43826"/>
                  </a:cubicBezTo>
                  <a:cubicBezTo>
                    <a:pt x="38128" y="43192"/>
                    <a:pt x="39696" y="41757"/>
                    <a:pt x="40530" y="39823"/>
                  </a:cubicBezTo>
                  <a:cubicBezTo>
                    <a:pt x="41064" y="38622"/>
                    <a:pt x="41330" y="37154"/>
                    <a:pt x="40830" y="35820"/>
                  </a:cubicBezTo>
                  <a:cubicBezTo>
                    <a:pt x="40363" y="34452"/>
                    <a:pt x="39129" y="33385"/>
                    <a:pt x="37895" y="33218"/>
                  </a:cubicBezTo>
                  <a:cubicBezTo>
                    <a:pt x="37778" y="33201"/>
                    <a:pt x="37669" y="33193"/>
                    <a:pt x="37565" y="33193"/>
                  </a:cubicBezTo>
                  <a:cubicBezTo>
                    <a:pt x="37461" y="33193"/>
                    <a:pt x="37361" y="33201"/>
                    <a:pt x="37261" y="33218"/>
                  </a:cubicBezTo>
                  <a:cubicBezTo>
                    <a:pt x="37261" y="33185"/>
                    <a:pt x="37261" y="33185"/>
                    <a:pt x="37261" y="33151"/>
                  </a:cubicBezTo>
                  <a:cubicBezTo>
                    <a:pt x="38762" y="31884"/>
                    <a:pt x="40163" y="30483"/>
                    <a:pt x="41064" y="28415"/>
                  </a:cubicBezTo>
                  <a:cubicBezTo>
                    <a:pt x="41264" y="27914"/>
                    <a:pt x="41430" y="27414"/>
                    <a:pt x="41597" y="26880"/>
                  </a:cubicBezTo>
                  <a:cubicBezTo>
                    <a:pt x="41931" y="27214"/>
                    <a:pt x="42198" y="27514"/>
                    <a:pt x="42431" y="27814"/>
                  </a:cubicBezTo>
                  <a:cubicBezTo>
                    <a:pt x="43065" y="28815"/>
                    <a:pt x="43198" y="29749"/>
                    <a:pt x="43465" y="30816"/>
                  </a:cubicBezTo>
                  <a:cubicBezTo>
                    <a:pt x="43599" y="30583"/>
                    <a:pt x="43732" y="30349"/>
                    <a:pt x="43866" y="30116"/>
                  </a:cubicBezTo>
                  <a:cubicBezTo>
                    <a:pt x="43999" y="29882"/>
                    <a:pt x="44733" y="28214"/>
                    <a:pt x="45233" y="26080"/>
                  </a:cubicBezTo>
                  <a:cubicBezTo>
                    <a:pt x="45900" y="23144"/>
                    <a:pt x="46100" y="19341"/>
                    <a:pt x="43632" y="17040"/>
                  </a:cubicBezTo>
                  <a:lnTo>
                    <a:pt x="43632" y="17040"/>
                  </a:lnTo>
                  <a:cubicBezTo>
                    <a:pt x="43765" y="17073"/>
                    <a:pt x="43866" y="17073"/>
                    <a:pt x="43966" y="17073"/>
                  </a:cubicBezTo>
                  <a:cubicBezTo>
                    <a:pt x="45166" y="17273"/>
                    <a:pt x="46234" y="17974"/>
                    <a:pt x="47101" y="18808"/>
                  </a:cubicBezTo>
                  <a:cubicBezTo>
                    <a:pt x="47108" y="18814"/>
                    <a:pt x="47114" y="18817"/>
                    <a:pt x="47120" y="18817"/>
                  </a:cubicBezTo>
                  <a:cubicBezTo>
                    <a:pt x="47146" y="18817"/>
                    <a:pt x="47168" y="18768"/>
                    <a:pt x="47168" y="18741"/>
                  </a:cubicBezTo>
                  <a:cubicBezTo>
                    <a:pt x="46634" y="17307"/>
                    <a:pt x="45533" y="16306"/>
                    <a:pt x="44066" y="15839"/>
                  </a:cubicBezTo>
                  <a:cubicBezTo>
                    <a:pt x="43658" y="15726"/>
                    <a:pt x="43188" y="15658"/>
                    <a:pt x="42720" y="15658"/>
                  </a:cubicBezTo>
                  <a:cubicBezTo>
                    <a:pt x="42499" y="15658"/>
                    <a:pt x="42278" y="15673"/>
                    <a:pt x="42064" y="15705"/>
                  </a:cubicBezTo>
                  <a:cubicBezTo>
                    <a:pt x="42631" y="15038"/>
                    <a:pt x="43065" y="14138"/>
                    <a:pt x="43298" y="13471"/>
                  </a:cubicBezTo>
                  <a:cubicBezTo>
                    <a:pt x="43866" y="11869"/>
                    <a:pt x="43966" y="10135"/>
                    <a:pt x="43432" y="8500"/>
                  </a:cubicBezTo>
                  <a:cubicBezTo>
                    <a:pt x="43432" y="8470"/>
                    <a:pt x="43405" y="8454"/>
                    <a:pt x="43375" y="8454"/>
                  </a:cubicBezTo>
                  <a:cubicBezTo>
                    <a:pt x="43339" y="8454"/>
                    <a:pt x="43298" y="8479"/>
                    <a:pt x="43298" y="8534"/>
                  </a:cubicBezTo>
                  <a:cubicBezTo>
                    <a:pt x="43132" y="9801"/>
                    <a:pt x="42831" y="11002"/>
                    <a:pt x="42364" y="12136"/>
                  </a:cubicBezTo>
                  <a:cubicBezTo>
                    <a:pt x="42298" y="11936"/>
                    <a:pt x="42198" y="11736"/>
                    <a:pt x="42098" y="11536"/>
                  </a:cubicBezTo>
                  <a:cubicBezTo>
                    <a:pt x="40830" y="9134"/>
                    <a:pt x="38762" y="6933"/>
                    <a:pt x="36694" y="5231"/>
                  </a:cubicBezTo>
                  <a:cubicBezTo>
                    <a:pt x="34792" y="3664"/>
                    <a:pt x="32624" y="2363"/>
                    <a:pt x="30256" y="1429"/>
                  </a:cubicBezTo>
                  <a:lnTo>
                    <a:pt x="30256" y="1429"/>
                  </a:lnTo>
                  <a:cubicBezTo>
                    <a:pt x="31457" y="2696"/>
                    <a:pt x="33091" y="4297"/>
                    <a:pt x="33191" y="6065"/>
                  </a:cubicBezTo>
                  <a:cubicBezTo>
                    <a:pt x="33216" y="6114"/>
                    <a:pt x="33169" y="6145"/>
                    <a:pt x="33128" y="6145"/>
                  </a:cubicBezTo>
                  <a:cubicBezTo>
                    <a:pt x="33114" y="6145"/>
                    <a:pt x="33100" y="6141"/>
                    <a:pt x="33091" y="6132"/>
                  </a:cubicBezTo>
                  <a:cubicBezTo>
                    <a:pt x="32105" y="4853"/>
                    <a:pt x="25546" y="1"/>
                    <a:pt x="19019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47625" dir="246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99" name="Google Shape;1399;p40"/>
            <p:cNvGrpSpPr/>
            <p:nvPr/>
          </p:nvGrpSpPr>
          <p:grpSpPr>
            <a:xfrm>
              <a:off x="6972101" y="876305"/>
              <a:ext cx="1105028" cy="990162"/>
              <a:chOff x="7056575" y="164888"/>
              <a:chExt cx="1179200" cy="1104475"/>
            </a:xfrm>
          </p:grpSpPr>
          <p:sp>
            <p:nvSpPr>
              <p:cNvPr id="1400" name="Google Shape;1400;p40"/>
              <p:cNvSpPr/>
              <p:nvPr/>
            </p:nvSpPr>
            <p:spPr>
              <a:xfrm>
                <a:off x="7056575" y="614363"/>
                <a:ext cx="226850" cy="333075"/>
              </a:xfrm>
              <a:custGeom>
                <a:avLst/>
                <a:gdLst/>
                <a:ahLst/>
                <a:cxnLst/>
                <a:rect l="l" t="t" r="r" b="b"/>
                <a:pathLst>
                  <a:path w="9074" h="13323" extrusionOk="0">
                    <a:moveTo>
                      <a:pt x="5403" y="1"/>
                    </a:moveTo>
                    <a:cubicBezTo>
                      <a:pt x="4941" y="1"/>
                      <a:pt x="4475" y="75"/>
                      <a:pt x="4037" y="228"/>
                    </a:cubicBezTo>
                    <a:cubicBezTo>
                      <a:pt x="2669" y="729"/>
                      <a:pt x="1702" y="1829"/>
                      <a:pt x="1102" y="2997"/>
                    </a:cubicBezTo>
                    <a:cubicBezTo>
                      <a:pt x="134" y="4865"/>
                      <a:pt x="1" y="7000"/>
                      <a:pt x="701" y="8834"/>
                    </a:cubicBezTo>
                    <a:cubicBezTo>
                      <a:pt x="1368" y="10702"/>
                      <a:pt x="2903" y="12237"/>
                      <a:pt x="4904" y="13138"/>
                    </a:cubicBezTo>
                    <a:cubicBezTo>
                      <a:pt x="5148" y="13219"/>
                      <a:pt x="5392" y="13322"/>
                      <a:pt x="5654" y="13322"/>
                    </a:cubicBezTo>
                    <a:cubicBezTo>
                      <a:pt x="5715" y="13322"/>
                      <a:pt x="5776" y="13317"/>
                      <a:pt x="5838" y="13304"/>
                    </a:cubicBezTo>
                    <a:cubicBezTo>
                      <a:pt x="6472" y="13204"/>
                      <a:pt x="6839" y="12570"/>
                      <a:pt x="7039" y="12037"/>
                    </a:cubicBezTo>
                    <a:cubicBezTo>
                      <a:pt x="7806" y="9902"/>
                      <a:pt x="8440" y="7667"/>
                      <a:pt x="8774" y="5465"/>
                    </a:cubicBezTo>
                    <a:cubicBezTo>
                      <a:pt x="9007" y="3998"/>
                      <a:pt x="9074" y="1996"/>
                      <a:pt x="7906" y="895"/>
                    </a:cubicBezTo>
                    <a:cubicBezTo>
                      <a:pt x="7279" y="313"/>
                      <a:pt x="6350" y="1"/>
                      <a:pt x="5403" y="1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1" name="Google Shape;1401;p40"/>
              <p:cNvSpPr/>
              <p:nvPr/>
            </p:nvSpPr>
            <p:spPr>
              <a:xfrm>
                <a:off x="7094950" y="682013"/>
                <a:ext cx="102600" cy="203850"/>
              </a:xfrm>
              <a:custGeom>
                <a:avLst/>
                <a:gdLst/>
                <a:ahLst/>
                <a:cxnLst/>
                <a:rect l="l" t="t" r="r" b="b"/>
                <a:pathLst>
                  <a:path w="4104" h="8154" extrusionOk="0">
                    <a:moveTo>
                      <a:pt x="1912" y="0"/>
                    </a:moveTo>
                    <a:cubicBezTo>
                      <a:pt x="1673" y="0"/>
                      <a:pt x="1404" y="49"/>
                      <a:pt x="1101" y="158"/>
                    </a:cubicBezTo>
                    <a:cubicBezTo>
                      <a:pt x="1068" y="158"/>
                      <a:pt x="1068" y="191"/>
                      <a:pt x="1101" y="191"/>
                    </a:cubicBezTo>
                    <a:cubicBezTo>
                      <a:pt x="2836" y="191"/>
                      <a:pt x="3236" y="2559"/>
                      <a:pt x="3303" y="3894"/>
                    </a:cubicBezTo>
                    <a:lnTo>
                      <a:pt x="3303" y="3960"/>
                    </a:lnTo>
                    <a:cubicBezTo>
                      <a:pt x="2745" y="3338"/>
                      <a:pt x="2063" y="2730"/>
                      <a:pt x="1310" y="2730"/>
                    </a:cubicBezTo>
                    <a:cubicBezTo>
                      <a:pt x="892" y="2730"/>
                      <a:pt x="453" y="2917"/>
                      <a:pt x="0" y="3393"/>
                    </a:cubicBezTo>
                    <a:cubicBezTo>
                      <a:pt x="0" y="3417"/>
                      <a:pt x="0" y="3440"/>
                      <a:pt x="12" y="3440"/>
                    </a:cubicBezTo>
                    <a:cubicBezTo>
                      <a:pt x="17" y="3440"/>
                      <a:pt x="24" y="3436"/>
                      <a:pt x="34" y="3427"/>
                    </a:cubicBezTo>
                    <a:cubicBezTo>
                      <a:pt x="279" y="3307"/>
                      <a:pt x="520" y="3254"/>
                      <a:pt x="754" y="3254"/>
                    </a:cubicBezTo>
                    <a:cubicBezTo>
                      <a:pt x="1760" y="3254"/>
                      <a:pt x="2641" y="4235"/>
                      <a:pt x="3236" y="5128"/>
                    </a:cubicBezTo>
                    <a:cubicBezTo>
                      <a:pt x="3136" y="5995"/>
                      <a:pt x="2869" y="6862"/>
                      <a:pt x="2502" y="7730"/>
                    </a:cubicBezTo>
                    <a:cubicBezTo>
                      <a:pt x="2388" y="7996"/>
                      <a:pt x="2567" y="8154"/>
                      <a:pt x="2778" y="8154"/>
                    </a:cubicBezTo>
                    <a:cubicBezTo>
                      <a:pt x="2938" y="8154"/>
                      <a:pt x="3117" y="8064"/>
                      <a:pt x="3203" y="7863"/>
                    </a:cubicBezTo>
                    <a:cubicBezTo>
                      <a:pt x="3469" y="7296"/>
                      <a:pt x="3670" y="6696"/>
                      <a:pt x="3803" y="6095"/>
                    </a:cubicBezTo>
                    <a:cubicBezTo>
                      <a:pt x="3903" y="5695"/>
                      <a:pt x="3970" y="5295"/>
                      <a:pt x="4003" y="4894"/>
                    </a:cubicBezTo>
                    <a:cubicBezTo>
                      <a:pt x="4103" y="3994"/>
                      <a:pt x="4036" y="3060"/>
                      <a:pt x="3803" y="2192"/>
                    </a:cubicBezTo>
                    <a:cubicBezTo>
                      <a:pt x="3527" y="1142"/>
                      <a:pt x="3067" y="0"/>
                      <a:pt x="1912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2" name="Google Shape;1402;p40"/>
              <p:cNvSpPr/>
              <p:nvPr/>
            </p:nvSpPr>
            <p:spPr>
              <a:xfrm>
                <a:off x="7121625" y="298838"/>
                <a:ext cx="1002400" cy="964675"/>
              </a:xfrm>
              <a:custGeom>
                <a:avLst/>
                <a:gdLst/>
                <a:ahLst/>
                <a:cxnLst/>
                <a:rect l="l" t="t" r="r" b="b"/>
                <a:pathLst>
                  <a:path w="40096" h="38587" extrusionOk="0">
                    <a:moveTo>
                      <a:pt x="17764" y="1"/>
                    </a:moveTo>
                    <a:cubicBezTo>
                      <a:pt x="13812" y="1"/>
                      <a:pt x="10055" y="2112"/>
                      <a:pt x="8073" y="5711"/>
                    </a:cubicBezTo>
                    <a:cubicBezTo>
                      <a:pt x="5771" y="9847"/>
                      <a:pt x="3737" y="14150"/>
                      <a:pt x="1969" y="18553"/>
                    </a:cubicBezTo>
                    <a:cubicBezTo>
                      <a:pt x="1" y="23424"/>
                      <a:pt x="1702" y="29028"/>
                      <a:pt x="6105" y="31930"/>
                    </a:cubicBezTo>
                    <a:cubicBezTo>
                      <a:pt x="10141" y="34598"/>
                      <a:pt x="14411" y="36633"/>
                      <a:pt x="19014" y="38067"/>
                    </a:cubicBezTo>
                    <a:cubicBezTo>
                      <a:pt x="20119" y="38419"/>
                      <a:pt x="21242" y="38587"/>
                      <a:pt x="22349" y="38587"/>
                    </a:cubicBezTo>
                    <a:cubicBezTo>
                      <a:pt x="26286" y="38587"/>
                      <a:pt x="30019" y="36457"/>
                      <a:pt x="32024" y="32864"/>
                    </a:cubicBezTo>
                    <a:cubicBezTo>
                      <a:pt x="34325" y="28727"/>
                      <a:pt x="36360" y="24424"/>
                      <a:pt x="38128" y="20054"/>
                    </a:cubicBezTo>
                    <a:cubicBezTo>
                      <a:pt x="40096" y="15151"/>
                      <a:pt x="38395" y="9547"/>
                      <a:pt x="33992" y="6645"/>
                    </a:cubicBezTo>
                    <a:cubicBezTo>
                      <a:pt x="29955" y="3976"/>
                      <a:pt x="25686" y="1941"/>
                      <a:pt x="21082" y="507"/>
                    </a:cubicBezTo>
                    <a:cubicBezTo>
                      <a:pt x="19984" y="165"/>
                      <a:pt x="18866" y="1"/>
                      <a:pt x="17764" y="1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3" name="Google Shape;1403;p40"/>
              <p:cNvSpPr/>
              <p:nvPr/>
            </p:nvSpPr>
            <p:spPr>
              <a:xfrm>
                <a:off x="7340950" y="900938"/>
                <a:ext cx="93425" cy="88575"/>
              </a:xfrm>
              <a:custGeom>
                <a:avLst/>
                <a:gdLst/>
                <a:ahLst/>
                <a:cxnLst/>
                <a:rect l="l" t="t" r="r" b="b"/>
                <a:pathLst>
                  <a:path w="3737" h="3543" extrusionOk="0">
                    <a:moveTo>
                      <a:pt x="1753" y="0"/>
                    </a:moveTo>
                    <a:cubicBezTo>
                      <a:pt x="1575" y="0"/>
                      <a:pt x="1399" y="27"/>
                      <a:pt x="1235" y="73"/>
                    </a:cubicBezTo>
                    <a:cubicBezTo>
                      <a:pt x="734" y="207"/>
                      <a:pt x="267" y="507"/>
                      <a:pt x="1" y="1007"/>
                    </a:cubicBezTo>
                    <a:cubicBezTo>
                      <a:pt x="401" y="707"/>
                      <a:pt x="835" y="574"/>
                      <a:pt x="1268" y="540"/>
                    </a:cubicBezTo>
                    <a:cubicBezTo>
                      <a:pt x="1322" y="536"/>
                      <a:pt x="1377" y="534"/>
                      <a:pt x="1431" y="534"/>
                    </a:cubicBezTo>
                    <a:cubicBezTo>
                      <a:pt x="1809" y="534"/>
                      <a:pt x="2177" y="636"/>
                      <a:pt x="2469" y="841"/>
                    </a:cubicBezTo>
                    <a:cubicBezTo>
                      <a:pt x="2803" y="1107"/>
                      <a:pt x="3069" y="1474"/>
                      <a:pt x="3236" y="1941"/>
                    </a:cubicBezTo>
                    <a:cubicBezTo>
                      <a:pt x="3403" y="2408"/>
                      <a:pt x="3503" y="2975"/>
                      <a:pt x="3570" y="3543"/>
                    </a:cubicBezTo>
                    <a:cubicBezTo>
                      <a:pt x="3703" y="2975"/>
                      <a:pt x="3737" y="2375"/>
                      <a:pt x="3603" y="1775"/>
                    </a:cubicBezTo>
                    <a:cubicBezTo>
                      <a:pt x="3570" y="1474"/>
                      <a:pt x="3436" y="1174"/>
                      <a:pt x="3303" y="941"/>
                    </a:cubicBezTo>
                    <a:cubicBezTo>
                      <a:pt x="3136" y="674"/>
                      <a:pt x="2936" y="440"/>
                      <a:pt x="2703" y="307"/>
                    </a:cubicBezTo>
                    <a:cubicBezTo>
                      <a:pt x="2421" y="90"/>
                      <a:pt x="2083" y="0"/>
                      <a:pt x="1753" y="0"/>
                    </a:cubicBezTo>
                    <a:close/>
                  </a:path>
                </a:pathLst>
              </a:custGeom>
              <a:solidFill>
                <a:srgbClr val="4D210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4" name="Google Shape;1404;p40"/>
              <p:cNvSpPr/>
              <p:nvPr/>
            </p:nvSpPr>
            <p:spPr>
              <a:xfrm>
                <a:off x="7601975" y="815613"/>
                <a:ext cx="212450" cy="65650"/>
              </a:xfrm>
              <a:custGeom>
                <a:avLst/>
                <a:gdLst/>
                <a:ahLst/>
                <a:cxnLst/>
                <a:rect l="l" t="t" r="r" b="b"/>
                <a:pathLst>
                  <a:path w="8498" h="2626" extrusionOk="0">
                    <a:moveTo>
                      <a:pt x="3303" y="1"/>
                    </a:moveTo>
                    <a:cubicBezTo>
                      <a:pt x="2316" y="1"/>
                      <a:pt x="1302" y="217"/>
                      <a:pt x="334" y="684"/>
                    </a:cubicBezTo>
                    <a:cubicBezTo>
                      <a:pt x="167" y="751"/>
                      <a:pt x="34" y="951"/>
                      <a:pt x="34" y="1118"/>
                    </a:cubicBezTo>
                    <a:cubicBezTo>
                      <a:pt x="0" y="1285"/>
                      <a:pt x="34" y="1318"/>
                      <a:pt x="100" y="1452"/>
                    </a:cubicBezTo>
                    <a:cubicBezTo>
                      <a:pt x="177" y="1554"/>
                      <a:pt x="312" y="1597"/>
                      <a:pt x="431" y="1597"/>
                    </a:cubicBezTo>
                    <a:cubicBezTo>
                      <a:pt x="467" y="1597"/>
                      <a:pt x="503" y="1593"/>
                      <a:pt x="534" y="1585"/>
                    </a:cubicBezTo>
                    <a:cubicBezTo>
                      <a:pt x="1592" y="1369"/>
                      <a:pt x="2599" y="1243"/>
                      <a:pt x="3562" y="1243"/>
                    </a:cubicBezTo>
                    <a:cubicBezTo>
                      <a:pt x="5271" y="1243"/>
                      <a:pt x="6846" y="1638"/>
                      <a:pt x="8340" y="2619"/>
                    </a:cubicBezTo>
                    <a:cubicBezTo>
                      <a:pt x="8349" y="2624"/>
                      <a:pt x="8358" y="2626"/>
                      <a:pt x="8368" y="2626"/>
                    </a:cubicBezTo>
                    <a:cubicBezTo>
                      <a:pt x="8430" y="2626"/>
                      <a:pt x="8498" y="2539"/>
                      <a:pt x="8440" y="2452"/>
                    </a:cubicBezTo>
                    <a:cubicBezTo>
                      <a:pt x="7271" y="924"/>
                      <a:pt x="5344" y="1"/>
                      <a:pt x="3303" y="1"/>
                    </a:cubicBezTo>
                    <a:close/>
                  </a:path>
                </a:pathLst>
              </a:custGeom>
              <a:solidFill>
                <a:srgbClr val="4D210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5" name="Google Shape;1405;p40"/>
              <p:cNvSpPr/>
              <p:nvPr/>
            </p:nvSpPr>
            <p:spPr>
              <a:xfrm>
                <a:off x="7319275" y="625488"/>
                <a:ext cx="114125" cy="118975"/>
              </a:xfrm>
              <a:custGeom>
                <a:avLst/>
                <a:gdLst/>
                <a:ahLst/>
                <a:cxnLst/>
                <a:rect l="l" t="t" r="r" b="b"/>
                <a:pathLst>
                  <a:path w="4565" h="4759" extrusionOk="0">
                    <a:moveTo>
                      <a:pt x="531" y="1"/>
                    </a:moveTo>
                    <a:cubicBezTo>
                      <a:pt x="400" y="1"/>
                      <a:pt x="268" y="6"/>
                      <a:pt x="134" y="17"/>
                    </a:cubicBezTo>
                    <a:cubicBezTo>
                      <a:pt x="67" y="17"/>
                      <a:pt x="0" y="150"/>
                      <a:pt x="67" y="184"/>
                    </a:cubicBezTo>
                    <a:cubicBezTo>
                      <a:pt x="2135" y="784"/>
                      <a:pt x="3103" y="2352"/>
                      <a:pt x="3636" y="4553"/>
                    </a:cubicBezTo>
                    <a:cubicBezTo>
                      <a:pt x="3666" y="4643"/>
                      <a:pt x="3749" y="4759"/>
                      <a:pt x="3862" y="4759"/>
                    </a:cubicBezTo>
                    <a:cubicBezTo>
                      <a:pt x="3875" y="4759"/>
                      <a:pt x="3889" y="4757"/>
                      <a:pt x="3903" y="4754"/>
                    </a:cubicBezTo>
                    <a:cubicBezTo>
                      <a:pt x="4037" y="4720"/>
                      <a:pt x="4070" y="4720"/>
                      <a:pt x="4203" y="4587"/>
                    </a:cubicBezTo>
                    <a:cubicBezTo>
                      <a:pt x="4337" y="4487"/>
                      <a:pt x="4470" y="4287"/>
                      <a:pt x="4470" y="4153"/>
                    </a:cubicBezTo>
                    <a:cubicBezTo>
                      <a:pt x="4565" y="1629"/>
                      <a:pt x="2810" y="1"/>
                      <a:pt x="531" y="1"/>
                    </a:cubicBezTo>
                    <a:close/>
                  </a:path>
                </a:pathLst>
              </a:custGeom>
              <a:solidFill>
                <a:srgbClr val="4D210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6" name="Google Shape;1406;p40"/>
              <p:cNvSpPr/>
              <p:nvPr/>
            </p:nvSpPr>
            <p:spPr>
              <a:xfrm>
                <a:off x="7563675" y="936688"/>
                <a:ext cx="227100" cy="111200"/>
              </a:xfrm>
              <a:custGeom>
                <a:avLst/>
                <a:gdLst/>
                <a:ahLst/>
                <a:cxnLst/>
                <a:rect l="l" t="t" r="r" b="b"/>
                <a:pathLst>
                  <a:path w="9084" h="4448" extrusionOk="0">
                    <a:moveTo>
                      <a:pt x="4838" y="0"/>
                    </a:moveTo>
                    <a:cubicBezTo>
                      <a:pt x="3392" y="0"/>
                      <a:pt x="1679" y="537"/>
                      <a:pt x="31" y="1712"/>
                    </a:cubicBezTo>
                    <a:cubicBezTo>
                      <a:pt x="8" y="1736"/>
                      <a:pt x="1" y="1759"/>
                      <a:pt x="22" y="1759"/>
                    </a:cubicBezTo>
                    <a:cubicBezTo>
                      <a:pt x="31" y="1759"/>
                      <a:pt x="45" y="1755"/>
                      <a:pt x="65" y="1746"/>
                    </a:cubicBezTo>
                    <a:cubicBezTo>
                      <a:pt x="1303" y="1095"/>
                      <a:pt x="2569" y="797"/>
                      <a:pt x="3718" y="797"/>
                    </a:cubicBezTo>
                    <a:cubicBezTo>
                      <a:pt x="6220" y="797"/>
                      <a:pt x="8172" y="2207"/>
                      <a:pt x="8104" y="4448"/>
                    </a:cubicBezTo>
                    <a:cubicBezTo>
                      <a:pt x="8104" y="4448"/>
                      <a:pt x="8137" y="4448"/>
                      <a:pt x="8170" y="4414"/>
                    </a:cubicBezTo>
                    <a:cubicBezTo>
                      <a:pt x="9084" y="1652"/>
                      <a:pt x="7373" y="0"/>
                      <a:pt x="4838" y="0"/>
                    </a:cubicBezTo>
                    <a:close/>
                  </a:path>
                </a:pathLst>
              </a:custGeom>
              <a:solidFill>
                <a:srgbClr val="4D210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7" name="Google Shape;1407;p40"/>
              <p:cNvSpPr/>
              <p:nvPr/>
            </p:nvSpPr>
            <p:spPr>
              <a:xfrm>
                <a:off x="7596125" y="909513"/>
                <a:ext cx="68425" cy="18300"/>
              </a:xfrm>
              <a:custGeom>
                <a:avLst/>
                <a:gdLst/>
                <a:ahLst/>
                <a:cxnLst/>
                <a:rect l="l" t="t" r="r" b="b"/>
                <a:pathLst>
                  <a:path w="2737" h="732" extrusionOk="0">
                    <a:moveTo>
                      <a:pt x="1304" y="1"/>
                    </a:moveTo>
                    <a:cubicBezTo>
                      <a:pt x="836" y="1"/>
                      <a:pt x="372" y="179"/>
                      <a:pt x="1" y="631"/>
                    </a:cubicBezTo>
                    <a:cubicBezTo>
                      <a:pt x="1" y="664"/>
                      <a:pt x="1" y="731"/>
                      <a:pt x="34" y="731"/>
                    </a:cubicBezTo>
                    <a:cubicBezTo>
                      <a:pt x="693" y="658"/>
                      <a:pt x="1335" y="477"/>
                      <a:pt x="1971" y="477"/>
                    </a:cubicBezTo>
                    <a:cubicBezTo>
                      <a:pt x="2204" y="477"/>
                      <a:pt x="2437" y="502"/>
                      <a:pt x="2669" y="564"/>
                    </a:cubicBezTo>
                    <a:cubicBezTo>
                      <a:pt x="2736" y="564"/>
                      <a:pt x="2736" y="531"/>
                      <a:pt x="2703" y="498"/>
                    </a:cubicBezTo>
                    <a:cubicBezTo>
                      <a:pt x="2307" y="205"/>
                      <a:pt x="1804" y="1"/>
                      <a:pt x="1304" y="1"/>
                    </a:cubicBezTo>
                    <a:close/>
                  </a:path>
                </a:pathLst>
              </a:custGeom>
              <a:solidFill>
                <a:srgbClr val="4D210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8" name="Google Shape;1408;p40"/>
              <p:cNvSpPr/>
              <p:nvPr/>
            </p:nvSpPr>
            <p:spPr>
              <a:xfrm>
                <a:off x="7227550" y="713988"/>
                <a:ext cx="133400" cy="150150"/>
              </a:xfrm>
              <a:custGeom>
                <a:avLst/>
                <a:gdLst/>
                <a:ahLst/>
                <a:cxnLst/>
                <a:rect l="l" t="t" r="r" b="b"/>
                <a:pathLst>
                  <a:path w="5336" h="6006" extrusionOk="0">
                    <a:moveTo>
                      <a:pt x="2492" y="0"/>
                    </a:moveTo>
                    <a:cubicBezTo>
                      <a:pt x="1717" y="0"/>
                      <a:pt x="843" y="529"/>
                      <a:pt x="0" y="1714"/>
                    </a:cubicBezTo>
                    <a:cubicBezTo>
                      <a:pt x="0" y="1747"/>
                      <a:pt x="0" y="1781"/>
                      <a:pt x="0" y="1781"/>
                    </a:cubicBezTo>
                    <a:cubicBezTo>
                      <a:pt x="617" y="1234"/>
                      <a:pt x="1251" y="981"/>
                      <a:pt x="1846" y="981"/>
                    </a:cubicBezTo>
                    <a:cubicBezTo>
                      <a:pt x="3504" y="981"/>
                      <a:pt x="4868" y="2941"/>
                      <a:pt x="4770" y="5984"/>
                    </a:cubicBezTo>
                    <a:cubicBezTo>
                      <a:pt x="4770" y="5997"/>
                      <a:pt x="4782" y="6006"/>
                      <a:pt x="4795" y="6006"/>
                    </a:cubicBezTo>
                    <a:cubicBezTo>
                      <a:pt x="4814" y="6006"/>
                      <a:pt x="4837" y="5989"/>
                      <a:pt x="4837" y="5950"/>
                    </a:cubicBezTo>
                    <a:cubicBezTo>
                      <a:pt x="5336" y="2389"/>
                      <a:pt x="4138" y="0"/>
                      <a:pt x="2492" y="0"/>
                    </a:cubicBezTo>
                    <a:close/>
                  </a:path>
                </a:pathLst>
              </a:custGeom>
              <a:solidFill>
                <a:srgbClr val="4D210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9" name="Google Shape;1409;p40"/>
              <p:cNvSpPr/>
              <p:nvPr/>
            </p:nvSpPr>
            <p:spPr>
              <a:xfrm>
                <a:off x="7353450" y="755988"/>
                <a:ext cx="33400" cy="52075"/>
              </a:xfrm>
              <a:custGeom>
                <a:avLst/>
                <a:gdLst/>
                <a:ahLst/>
                <a:cxnLst/>
                <a:rect l="l" t="t" r="r" b="b"/>
                <a:pathLst>
                  <a:path w="1336" h="2083" extrusionOk="0">
                    <a:moveTo>
                      <a:pt x="68" y="1"/>
                    </a:moveTo>
                    <a:cubicBezTo>
                      <a:pt x="34" y="1"/>
                      <a:pt x="1" y="34"/>
                      <a:pt x="34" y="67"/>
                    </a:cubicBezTo>
                    <a:cubicBezTo>
                      <a:pt x="501" y="568"/>
                      <a:pt x="568" y="1368"/>
                      <a:pt x="835" y="2069"/>
                    </a:cubicBezTo>
                    <a:cubicBezTo>
                      <a:pt x="835" y="2078"/>
                      <a:pt x="841" y="2082"/>
                      <a:pt x="849" y="2082"/>
                    </a:cubicBezTo>
                    <a:cubicBezTo>
                      <a:pt x="868" y="2082"/>
                      <a:pt x="902" y="2059"/>
                      <a:pt x="902" y="2035"/>
                    </a:cubicBezTo>
                    <a:cubicBezTo>
                      <a:pt x="1335" y="935"/>
                      <a:pt x="735" y="201"/>
                      <a:pt x="68" y="1"/>
                    </a:cubicBezTo>
                    <a:close/>
                  </a:path>
                </a:pathLst>
              </a:custGeom>
              <a:solidFill>
                <a:srgbClr val="4D210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0" name="Google Shape;1410;p40"/>
              <p:cNvSpPr/>
              <p:nvPr/>
            </p:nvSpPr>
            <p:spPr>
              <a:xfrm>
                <a:off x="7250450" y="933588"/>
                <a:ext cx="388250" cy="206975"/>
              </a:xfrm>
              <a:custGeom>
                <a:avLst/>
                <a:gdLst/>
                <a:ahLst/>
                <a:cxnLst/>
                <a:rect l="l" t="t" r="r" b="b"/>
                <a:pathLst>
                  <a:path w="15530" h="8279" extrusionOk="0">
                    <a:moveTo>
                      <a:pt x="171" y="0"/>
                    </a:moveTo>
                    <a:cubicBezTo>
                      <a:pt x="84" y="0"/>
                      <a:pt x="1" y="101"/>
                      <a:pt x="51" y="202"/>
                    </a:cubicBezTo>
                    <a:cubicBezTo>
                      <a:pt x="919" y="1770"/>
                      <a:pt x="2120" y="3237"/>
                      <a:pt x="3587" y="4538"/>
                    </a:cubicBezTo>
                    <a:cubicBezTo>
                      <a:pt x="4988" y="5806"/>
                      <a:pt x="6723" y="7140"/>
                      <a:pt x="8758" y="7941"/>
                    </a:cubicBezTo>
                    <a:cubicBezTo>
                      <a:pt x="9184" y="8123"/>
                      <a:pt x="9667" y="8278"/>
                      <a:pt x="10230" y="8278"/>
                    </a:cubicBezTo>
                    <a:cubicBezTo>
                      <a:pt x="10283" y="8278"/>
                      <a:pt x="10337" y="8277"/>
                      <a:pt x="10392" y="8274"/>
                    </a:cubicBezTo>
                    <a:cubicBezTo>
                      <a:pt x="12427" y="8174"/>
                      <a:pt x="14362" y="6440"/>
                      <a:pt x="15462" y="5139"/>
                    </a:cubicBezTo>
                    <a:cubicBezTo>
                      <a:pt x="15529" y="5072"/>
                      <a:pt x="15462" y="4938"/>
                      <a:pt x="15362" y="4938"/>
                    </a:cubicBezTo>
                    <a:cubicBezTo>
                      <a:pt x="14583" y="5039"/>
                      <a:pt x="13795" y="5090"/>
                      <a:pt x="13007" y="5090"/>
                    </a:cubicBezTo>
                    <a:cubicBezTo>
                      <a:pt x="10928" y="5090"/>
                      <a:pt x="8839" y="4739"/>
                      <a:pt x="6856" y="4038"/>
                    </a:cubicBezTo>
                    <a:cubicBezTo>
                      <a:pt x="4421" y="3204"/>
                      <a:pt x="2153" y="1803"/>
                      <a:pt x="252" y="35"/>
                    </a:cubicBezTo>
                    <a:cubicBezTo>
                      <a:pt x="227" y="11"/>
                      <a:pt x="199" y="0"/>
                      <a:pt x="17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1" name="Google Shape;1411;p40"/>
              <p:cNvSpPr/>
              <p:nvPr/>
            </p:nvSpPr>
            <p:spPr>
              <a:xfrm>
                <a:off x="7250450" y="933588"/>
                <a:ext cx="344050" cy="206975"/>
              </a:xfrm>
              <a:custGeom>
                <a:avLst/>
                <a:gdLst/>
                <a:ahLst/>
                <a:cxnLst/>
                <a:rect l="l" t="t" r="r" b="b"/>
                <a:pathLst>
                  <a:path w="13762" h="8279" extrusionOk="0">
                    <a:moveTo>
                      <a:pt x="171" y="0"/>
                    </a:moveTo>
                    <a:cubicBezTo>
                      <a:pt x="84" y="0"/>
                      <a:pt x="1" y="101"/>
                      <a:pt x="51" y="202"/>
                    </a:cubicBezTo>
                    <a:cubicBezTo>
                      <a:pt x="919" y="1770"/>
                      <a:pt x="2120" y="3237"/>
                      <a:pt x="3587" y="4572"/>
                    </a:cubicBezTo>
                    <a:cubicBezTo>
                      <a:pt x="5022" y="5806"/>
                      <a:pt x="6723" y="7140"/>
                      <a:pt x="8758" y="7941"/>
                    </a:cubicBezTo>
                    <a:cubicBezTo>
                      <a:pt x="9184" y="8123"/>
                      <a:pt x="9694" y="8278"/>
                      <a:pt x="10237" y="8278"/>
                    </a:cubicBezTo>
                    <a:cubicBezTo>
                      <a:pt x="10289" y="8278"/>
                      <a:pt x="10340" y="8277"/>
                      <a:pt x="10392" y="8274"/>
                    </a:cubicBezTo>
                    <a:cubicBezTo>
                      <a:pt x="11026" y="8241"/>
                      <a:pt x="11660" y="8041"/>
                      <a:pt x="12260" y="7740"/>
                    </a:cubicBezTo>
                    <a:cubicBezTo>
                      <a:pt x="12260" y="7407"/>
                      <a:pt x="12260" y="7073"/>
                      <a:pt x="12193" y="6773"/>
                    </a:cubicBezTo>
                    <a:cubicBezTo>
                      <a:pt x="12827" y="6306"/>
                      <a:pt x="13361" y="5739"/>
                      <a:pt x="13761" y="5072"/>
                    </a:cubicBezTo>
                    <a:lnTo>
                      <a:pt x="13761" y="5072"/>
                    </a:lnTo>
                    <a:cubicBezTo>
                      <a:pt x="13492" y="5083"/>
                      <a:pt x="13222" y="5089"/>
                      <a:pt x="12953" y="5089"/>
                    </a:cubicBezTo>
                    <a:cubicBezTo>
                      <a:pt x="10889" y="5089"/>
                      <a:pt x="8833" y="4750"/>
                      <a:pt x="6856" y="4071"/>
                    </a:cubicBezTo>
                    <a:cubicBezTo>
                      <a:pt x="4421" y="3204"/>
                      <a:pt x="2153" y="1836"/>
                      <a:pt x="252" y="35"/>
                    </a:cubicBezTo>
                    <a:cubicBezTo>
                      <a:pt x="227" y="11"/>
                      <a:pt x="199" y="0"/>
                      <a:pt x="17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2" name="Google Shape;1412;p40"/>
              <p:cNvSpPr/>
              <p:nvPr/>
            </p:nvSpPr>
            <p:spPr>
              <a:xfrm>
                <a:off x="7787100" y="994663"/>
                <a:ext cx="302750" cy="274700"/>
              </a:xfrm>
              <a:custGeom>
                <a:avLst/>
                <a:gdLst/>
                <a:ahLst/>
                <a:cxnLst/>
                <a:rect l="l" t="t" r="r" b="b"/>
                <a:pathLst>
                  <a:path w="12110" h="10988" extrusionOk="0">
                    <a:moveTo>
                      <a:pt x="8274" y="0"/>
                    </a:moveTo>
                    <a:cubicBezTo>
                      <a:pt x="6836" y="0"/>
                      <a:pt x="5460" y="1211"/>
                      <a:pt x="4537" y="2195"/>
                    </a:cubicBezTo>
                    <a:cubicBezTo>
                      <a:pt x="3036" y="3863"/>
                      <a:pt x="1735" y="5764"/>
                      <a:pt x="568" y="7733"/>
                    </a:cubicBezTo>
                    <a:cubicBezTo>
                      <a:pt x="268" y="8233"/>
                      <a:pt x="1" y="8867"/>
                      <a:pt x="301" y="9434"/>
                    </a:cubicBezTo>
                    <a:cubicBezTo>
                      <a:pt x="468" y="9734"/>
                      <a:pt x="768" y="9901"/>
                      <a:pt x="1035" y="10034"/>
                    </a:cubicBezTo>
                    <a:cubicBezTo>
                      <a:pt x="2247" y="10661"/>
                      <a:pt x="3564" y="10987"/>
                      <a:pt x="4838" y="10987"/>
                    </a:cubicBezTo>
                    <a:cubicBezTo>
                      <a:pt x="5597" y="10987"/>
                      <a:pt x="6342" y="10871"/>
                      <a:pt x="7039" y="10635"/>
                    </a:cubicBezTo>
                    <a:cubicBezTo>
                      <a:pt x="8907" y="10001"/>
                      <a:pt x="10475" y="8566"/>
                      <a:pt x="11309" y="6632"/>
                    </a:cubicBezTo>
                    <a:cubicBezTo>
                      <a:pt x="11843" y="5431"/>
                      <a:pt x="12109" y="3963"/>
                      <a:pt x="11609" y="2629"/>
                    </a:cubicBezTo>
                    <a:cubicBezTo>
                      <a:pt x="11142" y="1261"/>
                      <a:pt x="9908" y="194"/>
                      <a:pt x="8640" y="27"/>
                    </a:cubicBezTo>
                    <a:cubicBezTo>
                      <a:pt x="8518" y="9"/>
                      <a:pt x="8396" y="0"/>
                      <a:pt x="8274" y="0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3" name="Google Shape;1413;p40"/>
              <p:cNvSpPr/>
              <p:nvPr/>
            </p:nvSpPr>
            <p:spPr>
              <a:xfrm>
                <a:off x="7842975" y="1106763"/>
                <a:ext cx="196825" cy="112300"/>
              </a:xfrm>
              <a:custGeom>
                <a:avLst/>
                <a:gdLst/>
                <a:ahLst/>
                <a:cxnLst/>
                <a:rect l="l" t="t" r="r" b="b"/>
                <a:pathLst>
                  <a:path w="7873" h="4492" extrusionOk="0">
                    <a:moveTo>
                      <a:pt x="6152" y="0"/>
                    </a:moveTo>
                    <a:cubicBezTo>
                      <a:pt x="5671" y="0"/>
                      <a:pt x="5152" y="128"/>
                      <a:pt x="4671" y="280"/>
                    </a:cubicBezTo>
                    <a:cubicBezTo>
                      <a:pt x="3837" y="547"/>
                      <a:pt x="3036" y="980"/>
                      <a:pt x="2302" y="1547"/>
                    </a:cubicBezTo>
                    <a:cubicBezTo>
                      <a:pt x="1969" y="1814"/>
                      <a:pt x="1668" y="2081"/>
                      <a:pt x="1402" y="2381"/>
                    </a:cubicBezTo>
                    <a:cubicBezTo>
                      <a:pt x="968" y="2815"/>
                      <a:pt x="568" y="3282"/>
                      <a:pt x="201" y="3816"/>
                    </a:cubicBezTo>
                    <a:cubicBezTo>
                      <a:pt x="1" y="4116"/>
                      <a:pt x="232" y="4491"/>
                      <a:pt x="473" y="4491"/>
                    </a:cubicBezTo>
                    <a:cubicBezTo>
                      <a:pt x="553" y="4491"/>
                      <a:pt x="634" y="4449"/>
                      <a:pt x="701" y="4349"/>
                    </a:cubicBezTo>
                    <a:cubicBezTo>
                      <a:pt x="1235" y="3549"/>
                      <a:pt x="1835" y="2882"/>
                      <a:pt x="2536" y="2315"/>
                    </a:cubicBezTo>
                    <a:cubicBezTo>
                      <a:pt x="3837" y="2348"/>
                      <a:pt x="5538" y="2681"/>
                      <a:pt x="5671" y="4149"/>
                    </a:cubicBezTo>
                    <a:cubicBezTo>
                      <a:pt x="5671" y="4166"/>
                      <a:pt x="5680" y="4174"/>
                      <a:pt x="5688" y="4174"/>
                    </a:cubicBezTo>
                    <a:cubicBezTo>
                      <a:pt x="5696" y="4174"/>
                      <a:pt x="5705" y="4166"/>
                      <a:pt x="5705" y="4149"/>
                    </a:cubicBezTo>
                    <a:cubicBezTo>
                      <a:pt x="6172" y="2348"/>
                      <a:pt x="4771" y="1881"/>
                      <a:pt x="3470" y="1647"/>
                    </a:cubicBezTo>
                    <a:cubicBezTo>
                      <a:pt x="3503" y="1647"/>
                      <a:pt x="3503" y="1614"/>
                      <a:pt x="3536" y="1614"/>
                    </a:cubicBezTo>
                    <a:cubicBezTo>
                      <a:pt x="4243" y="1210"/>
                      <a:pt x="5329" y="708"/>
                      <a:pt x="6283" y="708"/>
                    </a:cubicBezTo>
                    <a:cubicBezTo>
                      <a:pt x="6905" y="708"/>
                      <a:pt x="7471" y="922"/>
                      <a:pt x="7840" y="1514"/>
                    </a:cubicBezTo>
                    <a:cubicBezTo>
                      <a:pt x="7840" y="1514"/>
                      <a:pt x="7873" y="1514"/>
                      <a:pt x="7873" y="1481"/>
                    </a:cubicBezTo>
                    <a:cubicBezTo>
                      <a:pt x="7625" y="342"/>
                      <a:pt x="6939" y="0"/>
                      <a:pt x="6152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4" name="Google Shape;1414;p40"/>
              <p:cNvSpPr/>
              <p:nvPr/>
            </p:nvSpPr>
            <p:spPr>
              <a:xfrm>
                <a:off x="7143300" y="164888"/>
                <a:ext cx="1092475" cy="887175"/>
              </a:xfrm>
              <a:custGeom>
                <a:avLst/>
                <a:gdLst/>
                <a:ahLst/>
                <a:cxnLst/>
                <a:rect l="l" t="t" r="r" b="b"/>
                <a:pathLst>
                  <a:path w="43699" h="35487" extrusionOk="0">
                    <a:moveTo>
                      <a:pt x="15550" y="1"/>
                    </a:moveTo>
                    <a:cubicBezTo>
                      <a:pt x="13904" y="1"/>
                      <a:pt x="12261" y="309"/>
                      <a:pt x="10709" y="1062"/>
                    </a:cubicBezTo>
                    <a:cubicBezTo>
                      <a:pt x="9675" y="1595"/>
                      <a:pt x="8640" y="2296"/>
                      <a:pt x="7706" y="3263"/>
                    </a:cubicBezTo>
                    <a:cubicBezTo>
                      <a:pt x="7473" y="3530"/>
                      <a:pt x="7239" y="3764"/>
                      <a:pt x="7039" y="4030"/>
                    </a:cubicBezTo>
                    <a:cubicBezTo>
                      <a:pt x="6839" y="4264"/>
                      <a:pt x="6706" y="4497"/>
                      <a:pt x="6572" y="4731"/>
                    </a:cubicBezTo>
                    <a:cubicBezTo>
                      <a:pt x="6806" y="4664"/>
                      <a:pt x="7073" y="4598"/>
                      <a:pt x="7340" y="4531"/>
                    </a:cubicBezTo>
                    <a:cubicBezTo>
                      <a:pt x="8307" y="4331"/>
                      <a:pt x="9308" y="4164"/>
                      <a:pt x="10275" y="4164"/>
                    </a:cubicBezTo>
                    <a:cubicBezTo>
                      <a:pt x="10408" y="4131"/>
                      <a:pt x="10508" y="4131"/>
                      <a:pt x="10642" y="4131"/>
                    </a:cubicBezTo>
                    <a:cubicBezTo>
                      <a:pt x="10508" y="4231"/>
                      <a:pt x="10375" y="4297"/>
                      <a:pt x="10275" y="4364"/>
                    </a:cubicBezTo>
                    <a:cubicBezTo>
                      <a:pt x="9007" y="5165"/>
                      <a:pt x="7873" y="5965"/>
                      <a:pt x="6939" y="6766"/>
                    </a:cubicBezTo>
                    <a:cubicBezTo>
                      <a:pt x="1502" y="11269"/>
                      <a:pt x="601" y="15739"/>
                      <a:pt x="1" y="16706"/>
                    </a:cubicBezTo>
                    <a:cubicBezTo>
                      <a:pt x="2543" y="17257"/>
                      <a:pt x="5506" y="17752"/>
                      <a:pt x="9175" y="17752"/>
                    </a:cubicBezTo>
                    <a:cubicBezTo>
                      <a:pt x="9503" y="17752"/>
                      <a:pt x="9836" y="17748"/>
                      <a:pt x="10175" y="17740"/>
                    </a:cubicBezTo>
                    <a:cubicBezTo>
                      <a:pt x="12110" y="17707"/>
                      <a:pt x="14244" y="17540"/>
                      <a:pt x="16613" y="17140"/>
                    </a:cubicBezTo>
                    <a:cubicBezTo>
                      <a:pt x="17614" y="16973"/>
                      <a:pt x="18648" y="16773"/>
                      <a:pt x="19748" y="16539"/>
                    </a:cubicBezTo>
                    <a:lnTo>
                      <a:pt x="19748" y="16539"/>
                    </a:lnTo>
                    <a:cubicBezTo>
                      <a:pt x="19048" y="17006"/>
                      <a:pt x="18347" y="17473"/>
                      <a:pt x="17614" y="17874"/>
                    </a:cubicBezTo>
                    <a:cubicBezTo>
                      <a:pt x="16713" y="18374"/>
                      <a:pt x="15846" y="18841"/>
                      <a:pt x="14945" y="19275"/>
                    </a:cubicBezTo>
                    <a:cubicBezTo>
                      <a:pt x="14311" y="19575"/>
                      <a:pt x="13644" y="19875"/>
                      <a:pt x="12977" y="20109"/>
                    </a:cubicBezTo>
                    <a:cubicBezTo>
                      <a:pt x="12577" y="20309"/>
                      <a:pt x="12143" y="20442"/>
                      <a:pt x="11709" y="20609"/>
                    </a:cubicBezTo>
                    <a:cubicBezTo>
                      <a:pt x="13377" y="20943"/>
                      <a:pt x="15379" y="21676"/>
                      <a:pt x="17647" y="22143"/>
                    </a:cubicBezTo>
                    <a:cubicBezTo>
                      <a:pt x="18846" y="22380"/>
                      <a:pt x="20127" y="22550"/>
                      <a:pt x="21476" y="22550"/>
                    </a:cubicBezTo>
                    <a:cubicBezTo>
                      <a:pt x="22979" y="22550"/>
                      <a:pt x="24567" y="22339"/>
                      <a:pt x="26220" y="21777"/>
                    </a:cubicBezTo>
                    <a:cubicBezTo>
                      <a:pt x="27687" y="21276"/>
                      <a:pt x="29222" y="20509"/>
                      <a:pt x="30823" y="19341"/>
                    </a:cubicBezTo>
                    <a:lnTo>
                      <a:pt x="30823" y="19341"/>
                    </a:lnTo>
                    <a:cubicBezTo>
                      <a:pt x="30289" y="20342"/>
                      <a:pt x="29622" y="21510"/>
                      <a:pt x="28955" y="22577"/>
                    </a:cubicBezTo>
                    <a:cubicBezTo>
                      <a:pt x="28421" y="23411"/>
                      <a:pt x="27888" y="24178"/>
                      <a:pt x="27354" y="24779"/>
                    </a:cubicBezTo>
                    <a:cubicBezTo>
                      <a:pt x="27020" y="25179"/>
                      <a:pt x="26720" y="25479"/>
                      <a:pt x="26420" y="25713"/>
                    </a:cubicBezTo>
                    <a:cubicBezTo>
                      <a:pt x="28588" y="25613"/>
                      <a:pt x="30122" y="25212"/>
                      <a:pt x="31257" y="24645"/>
                    </a:cubicBezTo>
                    <a:cubicBezTo>
                      <a:pt x="32191" y="24145"/>
                      <a:pt x="32858" y="23544"/>
                      <a:pt x="33358" y="22877"/>
                    </a:cubicBezTo>
                    <a:cubicBezTo>
                      <a:pt x="33558" y="22644"/>
                      <a:pt x="33758" y="22377"/>
                      <a:pt x="33925" y="22110"/>
                    </a:cubicBezTo>
                    <a:lnTo>
                      <a:pt x="33925" y="22110"/>
                    </a:lnTo>
                    <a:cubicBezTo>
                      <a:pt x="33859" y="22344"/>
                      <a:pt x="33792" y="22610"/>
                      <a:pt x="33725" y="22877"/>
                    </a:cubicBezTo>
                    <a:cubicBezTo>
                      <a:pt x="33592" y="23378"/>
                      <a:pt x="33458" y="23878"/>
                      <a:pt x="33325" y="24378"/>
                    </a:cubicBezTo>
                    <a:cubicBezTo>
                      <a:pt x="32924" y="26080"/>
                      <a:pt x="32491" y="27814"/>
                      <a:pt x="32091" y="29615"/>
                    </a:cubicBezTo>
                    <a:cubicBezTo>
                      <a:pt x="31657" y="31550"/>
                      <a:pt x="31290" y="33518"/>
                      <a:pt x="31023" y="35486"/>
                    </a:cubicBezTo>
                    <a:cubicBezTo>
                      <a:pt x="33392" y="33351"/>
                      <a:pt x="36127" y="31717"/>
                      <a:pt x="37595" y="28415"/>
                    </a:cubicBezTo>
                    <a:cubicBezTo>
                      <a:pt x="37795" y="27914"/>
                      <a:pt x="37961" y="27414"/>
                      <a:pt x="38128" y="26880"/>
                    </a:cubicBezTo>
                    <a:cubicBezTo>
                      <a:pt x="38462" y="27214"/>
                      <a:pt x="38729" y="27514"/>
                      <a:pt x="38962" y="27814"/>
                    </a:cubicBezTo>
                    <a:cubicBezTo>
                      <a:pt x="39596" y="28782"/>
                      <a:pt x="39729" y="29749"/>
                      <a:pt x="39996" y="30816"/>
                    </a:cubicBezTo>
                    <a:cubicBezTo>
                      <a:pt x="40130" y="30583"/>
                      <a:pt x="40263" y="30349"/>
                      <a:pt x="40397" y="30116"/>
                    </a:cubicBezTo>
                    <a:cubicBezTo>
                      <a:pt x="40530" y="29882"/>
                      <a:pt x="41264" y="28214"/>
                      <a:pt x="41731" y="26080"/>
                    </a:cubicBezTo>
                    <a:cubicBezTo>
                      <a:pt x="42431" y="23144"/>
                      <a:pt x="42631" y="19341"/>
                      <a:pt x="40163" y="17040"/>
                    </a:cubicBezTo>
                    <a:lnTo>
                      <a:pt x="40163" y="17040"/>
                    </a:lnTo>
                    <a:cubicBezTo>
                      <a:pt x="40296" y="17073"/>
                      <a:pt x="40397" y="17073"/>
                      <a:pt x="40497" y="17073"/>
                    </a:cubicBezTo>
                    <a:cubicBezTo>
                      <a:pt x="41697" y="17273"/>
                      <a:pt x="42765" y="17974"/>
                      <a:pt x="43632" y="18808"/>
                    </a:cubicBezTo>
                    <a:cubicBezTo>
                      <a:pt x="43639" y="18814"/>
                      <a:pt x="43645" y="18817"/>
                      <a:pt x="43651" y="18817"/>
                    </a:cubicBezTo>
                    <a:cubicBezTo>
                      <a:pt x="43677" y="18817"/>
                      <a:pt x="43699" y="18768"/>
                      <a:pt x="43699" y="18741"/>
                    </a:cubicBezTo>
                    <a:cubicBezTo>
                      <a:pt x="43165" y="17307"/>
                      <a:pt x="42064" y="16306"/>
                      <a:pt x="40597" y="15839"/>
                    </a:cubicBezTo>
                    <a:cubicBezTo>
                      <a:pt x="40212" y="15711"/>
                      <a:pt x="39772" y="15651"/>
                      <a:pt x="39330" y="15651"/>
                    </a:cubicBezTo>
                    <a:cubicBezTo>
                      <a:pt x="39083" y="15651"/>
                      <a:pt x="38835" y="15670"/>
                      <a:pt x="38595" y="15705"/>
                    </a:cubicBezTo>
                    <a:cubicBezTo>
                      <a:pt x="39162" y="15038"/>
                      <a:pt x="39563" y="14104"/>
                      <a:pt x="39829" y="13437"/>
                    </a:cubicBezTo>
                    <a:cubicBezTo>
                      <a:pt x="40397" y="11836"/>
                      <a:pt x="40463" y="10135"/>
                      <a:pt x="39963" y="8500"/>
                    </a:cubicBezTo>
                    <a:cubicBezTo>
                      <a:pt x="39963" y="8470"/>
                      <a:pt x="39936" y="8454"/>
                      <a:pt x="39906" y="8454"/>
                    </a:cubicBezTo>
                    <a:cubicBezTo>
                      <a:pt x="39870" y="8454"/>
                      <a:pt x="39829" y="8479"/>
                      <a:pt x="39829" y="8534"/>
                    </a:cubicBezTo>
                    <a:cubicBezTo>
                      <a:pt x="39663" y="9801"/>
                      <a:pt x="39362" y="10969"/>
                      <a:pt x="38862" y="12136"/>
                    </a:cubicBezTo>
                    <a:cubicBezTo>
                      <a:pt x="38795" y="11936"/>
                      <a:pt x="38729" y="11736"/>
                      <a:pt x="38629" y="11536"/>
                    </a:cubicBezTo>
                    <a:cubicBezTo>
                      <a:pt x="37361" y="9134"/>
                      <a:pt x="35293" y="6933"/>
                      <a:pt x="33225" y="5231"/>
                    </a:cubicBezTo>
                    <a:cubicBezTo>
                      <a:pt x="31323" y="3664"/>
                      <a:pt x="29155" y="2363"/>
                      <a:pt x="26787" y="1395"/>
                    </a:cubicBezTo>
                    <a:lnTo>
                      <a:pt x="26787" y="1395"/>
                    </a:lnTo>
                    <a:cubicBezTo>
                      <a:pt x="27954" y="2663"/>
                      <a:pt x="29622" y="4297"/>
                      <a:pt x="29722" y="6065"/>
                    </a:cubicBezTo>
                    <a:cubicBezTo>
                      <a:pt x="29722" y="6114"/>
                      <a:pt x="29686" y="6145"/>
                      <a:pt x="29654" y="6145"/>
                    </a:cubicBezTo>
                    <a:cubicBezTo>
                      <a:pt x="29642" y="6145"/>
                      <a:pt x="29631" y="6141"/>
                      <a:pt x="29622" y="6132"/>
                    </a:cubicBezTo>
                    <a:cubicBezTo>
                      <a:pt x="28636" y="4853"/>
                      <a:pt x="22077" y="1"/>
                      <a:pt x="15550" y="1"/>
                    </a:cubicBezTo>
                    <a:close/>
                  </a:path>
                </a:pathLst>
              </a:custGeom>
              <a:solidFill>
                <a:srgbClr val="5C372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5" name="Google Shape;1415;p40"/>
              <p:cNvSpPr/>
              <p:nvPr/>
            </p:nvSpPr>
            <p:spPr>
              <a:xfrm>
                <a:off x="7326775" y="191413"/>
                <a:ext cx="84250" cy="86750"/>
              </a:xfrm>
              <a:custGeom>
                <a:avLst/>
                <a:gdLst/>
                <a:ahLst/>
                <a:cxnLst/>
                <a:rect l="l" t="t" r="r" b="b"/>
                <a:pathLst>
                  <a:path w="3370" h="3470" extrusionOk="0">
                    <a:moveTo>
                      <a:pt x="3370" y="1"/>
                    </a:moveTo>
                    <a:lnTo>
                      <a:pt x="3370" y="1"/>
                    </a:lnTo>
                    <a:cubicBezTo>
                      <a:pt x="2336" y="534"/>
                      <a:pt x="1301" y="1235"/>
                      <a:pt x="367" y="2202"/>
                    </a:cubicBezTo>
                    <a:cubicBezTo>
                      <a:pt x="234" y="2636"/>
                      <a:pt x="134" y="3070"/>
                      <a:pt x="1" y="3470"/>
                    </a:cubicBezTo>
                    <a:cubicBezTo>
                      <a:pt x="968" y="3270"/>
                      <a:pt x="1969" y="3103"/>
                      <a:pt x="2936" y="3103"/>
                    </a:cubicBezTo>
                    <a:cubicBezTo>
                      <a:pt x="2969" y="2069"/>
                      <a:pt x="3136" y="1035"/>
                      <a:pt x="3370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6" name="Google Shape;1416;p40"/>
              <p:cNvSpPr/>
              <p:nvPr/>
            </p:nvSpPr>
            <p:spPr>
              <a:xfrm>
                <a:off x="7313425" y="273988"/>
                <a:ext cx="90100" cy="102575"/>
              </a:xfrm>
              <a:custGeom>
                <a:avLst/>
                <a:gdLst/>
                <a:ahLst/>
                <a:cxnLst/>
                <a:rect l="l" t="t" r="r" b="b"/>
                <a:pathLst>
                  <a:path w="3604" h="4103" extrusionOk="0">
                    <a:moveTo>
                      <a:pt x="3470" y="0"/>
                    </a:moveTo>
                    <a:lnTo>
                      <a:pt x="3470" y="0"/>
                    </a:lnTo>
                    <a:cubicBezTo>
                      <a:pt x="2202" y="801"/>
                      <a:pt x="1102" y="1601"/>
                      <a:pt x="134" y="2402"/>
                    </a:cubicBezTo>
                    <a:cubicBezTo>
                      <a:pt x="68" y="2969"/>
                      <a:pt x="1" y="3536"/>
                      <a:pt x="1" y="4103"/>
                    </a:cubicBezTo>
                    <a:cubicBezTo>
                      <a:pt x="1168" y="3402"/>
                      <a:pt x="2369" y="2702"/>
                      <a:pt x="3603" y="2035"/>
                    </a:cubicBezTo>
                    <a:cubicBezTo>
                      <a:pt x="3503" y="1368"/>
                      <a:pt x="3437" y="667"/>
                      <a:pt x="3470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7" name="Google Shape;1417;p40"/>
              <p:cNvSpPr/>
              <p:nvPr/>
            </p:nvSpPr>
            <p:spPr>
              <a:xfrm>
                <a:off x="7313425" y="345688"/>
                <a:ext cx="105100" cy="81750"/>
              </a:xfrm>
              <a:custGeom>
                <a:avLst/>
                <a:gdLst/>
                <a:ahLst/>
                <a:cxnLst/>
                <a:rect l="l" t="t" r="r" b="b"/>
                <a:pathLst>
                  <a:path w="4204" h="3270" extrusionOk="0">
                    <a:moveTo>
                      <a:pt x="3737" y="1"/>
                    </a:moveTo>
                    <a:cubicBezTo>
                      <a:pt x="2469" y="768"/>
                      <a:pt x="1202" y="1569"/>
                      <a:pt x="1" y="2369"/>
                    </a:cubicBezTo>
                    <a:cubicBezTo>
                      <a:pt x="34" y="2669"/>
                      <a:pt x="34" y="2970"/>
                      <a:pt x="101" y="3270"/>
                    </a:cubicBezTo>
                    <a:cubicBezTo>
                      <a:pt x="1435" y="2669"/>
                      <a:pt x="2803" y="2069"/>
                      <a:pt x="4204" y="1535"/>
                    </a:cubicBezTo>
                    <a:cubicBezTo>
                      <a:pt x="4004" y="1035"/>
                      <a:pt x="3870" y="501"/>
                      <a:pt x="3737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8" name="Google Shape;1418;p40"/>
              <p:cNvSpPr/>
              <p:nvPr/>
            </p:nvSpPr>
            <p:spPr>
              <a:xfrm>
                <a:off x="7319275" y="402413"/>
                <a:ext cx="239350" cy="206825"/>
              </a:xfrm>
              <a:custGeom>
                <a:avLst/>
                <a:gdLst/>
                <a:ahLst/>
                <a:cxnLst/>
                <a:rect l="l" t="t" r="r" b="b"/>
                <a:pathLst>
                  <a:path w="9574" h="8273" extrusionOk="0">
                    <a:moveTo>
                      <a:pt x="4203" y="0"/>
                    </a:moveTo>
                    <a:cubicBezTo>
                      <a:pt x="2802" y="634"/>
                      <a:pt x="1401" y="1268"/>
                      <a:pt x="67" y="1935"/>
                    </a:cubicBezTo>
                    <a:lnTo>
                      <a:pt x="0" y="1968"/>
                    </a:lnTo>
                    <a:cubicBezTo>
                      <a:pt x="301" y="3503"/>
                      <a:pt x="834" y="5004"/>
                      <a:pt x="1735" y="6405"/>
                    </a:cubicBezTo>
                    <a:cubicBezTo>
                      <a:pt x="2169" y="7072"/>
                      <a:pt x="2636" y="7706"/>
                      <a:pt x="3136" y="8273"/>
                    </a:cubicBezTo>
                    <a:cubicBezTo>
                      <a:pt x="5071" y="8206"/>
                      <a:pt x="7205" y="8039"/>
                      <a:pt x="9574" y="7639"/>
                    </a:cubicBezTo>
                    <a:cubicBezTo>
                      <a:pt x="8406" y="6705"/>
                      <a:pt x="7306" y="5671"/>
                      <a:pt x="6472" y="4403"/>
                    </a:cubicBezTo>
                    <a:cubicBezTo>
                      <a:pt x="5604" y="3102"/>
                      <a:pt x="4804" y="1568"/>
                      <a:pt x="4203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9" name="Google Shape;1419;p40"/>
              <p:cNvSpPr/>
              <p:nvPr/>
            </p:nvSpPr>
            <p:spPr>
              <a:xfrm>
                <a:off x="7467700" y="611713"/>
                <a:ext cx="215200" cy="106775"/>
              </a:xfrm>
              <a:custGeom>
                <a:avLst/>
                <a:gdLst/>
                <a:ahLst/>
                <a:cxnLst/>
                <a:rect l="l" t="t" r="r" b="b"/>
                <a:pathLst>
                  <a:path w="8608" h="4271" extrusionOk="0">
                    <a:moveTo>
                      <a:pt x="4638" y="1"/>
                    </a:moveTo>
                    <a:cubicBezTo>
                      <a:pt x="3737" y="501"/>
                      <a:pt x="2870" y="968"/>
                      <a:pt x="1969" y="1402"/>
                    </a:cubicBezTo>
                    <a:cubicBezTo>
                      <a:pt x="1335" y="1702"/>
                      <a:pt x="668" y="2002"/>
                      <a:pt x="1" y="2269"/>
                    </a:cubicBezTo>
                    <a:cubicBezTo>
                      <a:pt x="1435" y="3170"/>
                      <a:pt x="3003" y="3803"/>
                      <a:pt x="4671" y="4270"/>
                    </a:cubicBezTo>
                    <a:lnTo>
                      <a:pt x="4704" y="4270"/>
                    </a:lnTo>
                    <a:cubicBezTo>
                      <a:pt x="6005" y="3637"/>
                      <a:pt x="7306" y="3003"/>
                      <a:pt x="8607" y="2336"/>
                    </a:cubicBezTo>
                    <a:cubicBezTo>
                      <a:pt x="7973" y="2069"/>
                      <a:pt x="7339" y="1769"/>
                      <a:pt x="6739" y="1368"/>
                    </a:cubicBezTo>
                    <a:cubicBezTo>
                      <a:pt x="6005" y="935"/>
                      <a:pt x="5305" y="501"/>
                      <a:pt x="4638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0" name="Google Shape;1420;p40"/>
              <p:cNvSpPr/>
              <p:nvPr/>
            </p:nvSpPr>
            <p:spPr>
              <a:xfrm>
                <a:off x="7639500" y="683438"/>
                <a:ext cx="159300" cy="45625"/>
              </a:xfrm>
              <a:custGeom>
                <a:avLst/>
                <a:gdLst/>
                <a:ahLst/>
                <a:cxnLst/>
                <a:rect l="l" t="t" r="r" b="b"/>
                <a:pathLst>
                  <a:path w="6372" h="1825" extrusionOk="0">
                    <a:moveTo>
                      <a:pt x="3036" y="0"/>
                    </a:moveTo>
                    <a:cubicBezTo>
                      <a:pt x="2035" y="601"/>
                      <a:pt x="1035" y="1168"/>
                      <a:pt x="0" y="1735"/>
                    </a:cubicBezTo>
                    <a:cubicBezTo>
                      <a:pt x="559" y="1792"/>
                      <a:pt x="1132" y="1824"/>
                      <a:pt x="1717" y="1824"/>
                    </a:cubicBezTo>
                    <a:cubicBezTo>
                      <a:pt x="3192" y="1824"/>
                      <a:pt x="4748" y="1617"/>
                      <a:pt x="6372" y="1068"/>
                    </a:cubicBezTo>
                    <a:cubicBezTo>
                      <a:pt x="5238" y="734"/>
                      <a:pt x="4137" y="401"/>
                      <a:pt x="3036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1" name="Google Shape;1421;p40"/>
              <p:cNvSpPr/>
              <p:nvPr/>
            </p:nvSpPr>
            <p:spPr>
              <a:xfrm>
                <a:off x="7827125" y="730138"/>
                <a:ext cx="150150" cy="55075"/>
              </a:xfrm>
              <a:custGeom>
                <a:avLst/>
                <a:gdLst/>
                <a:ahLst/>
                <a:cxnLst/>
                <a:rect l="l" t="t" r="r" b="b"/>
                <a:pathLst>
                  <a:path w="6006" h="2203" extrusionOk="0">
                    <a:moveTo>
                      <a:pt x="1602" y="0"/>
                    </a:moveTo>
                    <a:cubicBezTo>
                      <a:pt x="1068" y="801"/>
                      <a:pt x="535" y="1568"/>
                      <a:pt x="1" y="2202"/>
                    </a:cubicBezTo>
                    <a:cubicBezTo>
                      <a:pt x="635" y="2202"/>
                      <a:pt x="1268" y="2202"/>
                      <a:pt x="1902" y="2169"/>
                    </a:cubicBezTo>
                    <a:cubicBezTo>
                      <a:pt x="2536" y="2135"/>
                      <a:pt x="3203" y="2069"/>
                      <a:pt x="3904" y="2035"/>
                    </a:cubicBezTo>
                    <a:cubicBezTo>
                      <a:pt x="4838" y="1535"/>
                      <a:pt x="5505" y="934"/>
                      <a:pt x="6005" y="267"/>
                    </a:cubicBezTo>
                    <a:lnTo>
                      <a:pt x="6005" y="267"/>
                    </a:lnTo>
                    <a:cubicBezTo>
                      <a:pt x="5772" y="301"/>
                      <a:pt x="5538" y="301"/>
                      <a:pt x="5338" y="301"/>
                    </a:cubicBezTo>
                    <a:cubicBezTo>
                      <a:pt x="4471" y="301"/>
                      <a:pt x="3603" y="267"/>
                      <a:pt x="2736" y="134"/>
                    </a:cubicBezTo>
                    <a:cubicBezTo>
                      <a:pt x="2336" y="101"/>
                      <a:pt x="1969" y="34"/>
                      <a:pt x="1602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2" name="Google Shape;1422;p40"/>
              <p:cNvSpPr/>
              <p:nvPr/>
            </p:nvSpPr>
            <p:spPr>
              <a:xfrm>
                <a:off x="8069800" y="696788"/>
                <a:ext cx="85100" cy="50050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2002" extrusionOk="0">
                    <a:moveTo>
                      <a:pt x="3403" y="0"/>
                    </a:moveTo>
                    <a:lnTo>
                      <a:pt x="3403" y="0"/>
                    </a:lnTo>
                    <a:cubicBezTo>
                      <a:pt x="2269" y="501"/>
                      <a:pt x="1135" y="834"/>
                      <a:pt x="34" y="1101"/>
                    </a:cubicBezTo>
                    <a:cubicBezTo>
                      <a:pt x="34" y="1401"/>
                      <a:pt x="1" y="1701"/>
                      <a:pt x="1" y="2002"/>
                    </a:cubicBezTo>
                    <a:cubicBezTo>
                      <a:pt x="1102" y="1535"/>
                      <a:pt x="2236" y="867"/>
                      <a:pt x="3403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3" name="Google Shape;1423;p40"/>
              <p:cNvSpPr/>
              <p:nvPr/>
            </p:nvSpPr>
            <p:spPr>
              <a:xfrm>
                <a:off x="7977250" y="728463"/>
                <a:ext cx="74225" cy="45900"/>
              </a:xfrm>
              <a:custGeom>
                <a:avLst/>
                <a:gdLst/>
                <a:ahLst/>
                <a:cxnLst/>
                <a:rect l="l" t="t" r="r" b="b"/>
                <a:pathLst>
                  <a:path w="2969" h="1836" extrusionOk="0">
                    <a:moveTo>
                      <a:pt x="2969" y="1"/>
                    </a:moveTo>
                    <a:cubicBezTo>
                      <a:pt x="2035" y="168"/>
                      <a:pt x="1134" y="268"/>
                      <a:pt x="367" y="334"/>
                    </a:cubicBezTo>
                    <a:cubicBezTo>
                      <a:pt x="234" y="835"/>
                      <a:pt x="100" y="1335"/>
                      <a:pt x="0" y="1835"/>
                    </a:cubicBezTo>
                    <a:cubicBezTo>
                      <a:pt x="901" y="1669"/>
                      <a:pt x="1835" y="1435"/>
                      <a:pt x="2802" y="1102"/>
                    </a:cubicBezTo>
                    <a:cubicBezTo>
                      <a:pt x="2869" y="735"/>
                      <a:pt x="2902" y="368"/>
                      <a:pt x="2969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4" name="Google Shape;1424;p40"/>
              <p:cNvSpPr/>
              <p:nvPr/>
            </p:nvSpPr>
            <p:spPr>
              <a:xfrm>
                <a:off x="7919700" y="875238"/>
                <a:ext cx="163475" cy="176825"/>
              </a:xfrm>
              <a:custGeom>
                <a:avLst/>
                <a:gdLst/>
                <a:ahLst/>
                <a:cxnLst/>
                <a:rect l="l" t="t" r="r" b="b"/>
                <a:pathLst>
                  <a:path w="6539" h="7073" extrusionOk="0">
                    <a:moveTo>
                      <a:pt x="6539" y="1"/>
                    </a:moveTo>
                    <a:lnTo>
                      <a:pt x="6539" y="1"/>
                    </a:lnTo>
                    <a:cubicBezTo>
                      <a:pt x="4771" y="634"/>
                      <a:pt x="2903" y="1001"/>
                      <a:pt x="1035" y="1201"/>
                    </a:cubicBezTo>
                    <a:cubicBezTo>
                      <a:pt x="601" y="3136"/>
                      <a:pt x="234" y="5104"/>
                      <a:pt x="0" y="7072"/>
                    </a:cubicBezTo>
                    <a:cubicBezTo>
                      <a:pt x="2336" y="4937"/>
                      <a:pt x="5071" y="3303"/>
                      <a:pt x="6539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5" name="Google Shape;1425;p40"/>
              <p:cNvSpPr/>
              <p:nvPr/>
            </p:nvSpPr>
            <p:spPr>
              <a:xfrm>
                <a:off x="8117350" y="816863"/>
                <a:ext cx="70075" cy="118450"/>
              </a:xfrm>
              <a:custGeom>
                <a:avLst/>
                <a:gdLst/>
                <a:ahLst/>
                <a:cxnLst/>
                <a:rect l="l" t="t" r="r" b="b"/>
                <a:pathLst>
                  <a:path w="2803" h="4738" extrusionOk="0">
                    <a:moveTo>
                      <a:pt x="2802" y="1"/>
                    </a:moveTo>
                    <a:lnTo>
                      <a:pt x="2802" y="1"/>
                    </a:lnTo>
                    <a:cubicBezTo>
                      <a:pt x="1935" y="668"/>
                      <a:pt x="1001" y="1268"/>
                      <a:pt x="0" y="1735"/>
                    </a:cubicBezTo>
                    <a:cubicBezTo>
                      <a:pt x="634" y="2736"/>
                      <a:pt x="767" y="3670"/>
                      <a:pt x="1034" y="4737"/>
                    </a:cubicBezTo>
                    <a:cubicBezTo>
                      <a:pt x="1168" y="4504"/>
                      <a:pt x="1301" y="4270"/>
                      <a:pt x="1435" y="4037"/>
                    </a:cubicBezTo>
                    <a:cubicBezTo>
                      <a:pt x="1568" y="3803"/>
                      <a:pt x="2302" y="2135"/>
                      <a:pt x="2802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426" name="Google Shape;1426;p40"/>
          <p:cNvGrpSpPr/>
          <p:nvPr/>
        </p:nvGrpSpPr>
        <p:grpSpPr>
          <a:xfrm>
            <a:off x="2917051" y="3610848"/>
            <a:ext cx="2927410" cy="993144"/>
            <a:chOff x="2917051" y="3610848"/>
            <a:chExt cx="2927410" cy="993144"/>
          </a:xfrm>
        </p:grpSpPr>
        <p:sp>
          <p:nvSpPr>
            <p:cNvPr id="1427" name="Google Shape;1427;p40"/>
            <p:cNvSpPr/>
            <p:nvPr/>
          </p:nvSpPr>
          <p:spPr>
            <a:xfrm rot="-624127">
              <a:off x="4282254" y="3744312"/>
              <a:ext cx="1526687" cy="532416"/>
            </a:xfrm>
            <a:custGeom>
              <a:avLst/>
              <a:gdLst/>
              <a:ahLst/>
              <a:cxnLst/>
              <a:rect l="l" t="t" r="r" b="b"/>
              <a:pathLst>
                <a:path w="46367" h="16170" extrusionOk="0">
                  <a:moveTo>
                    <a:pt x="44499" y="0"/>
                  </a:moveTo>
                  <a:cubicBezTo>
                    <a:pt x="44499" y="0"/>
                    <a:pt x="11108" y="5905"/>
                    <a:pt x="10708" y="6105"/>
                  </a:cubicBezTo>
                  <a:cubicBezTo>
                    <a:pt x="10341" y="6338"/>
                    <a:pt x="9774" y="7239"/>
                    <a:pt x="9574" y="7239"/>
                  </a:cubicBezTo>
                  <a:cubicBezTo>
                    <a:pt x="9340" y="7272"/>
                    <a:pt x="0" y="12276"/>
                    <a:pt x="67" y="12609"/>
                  </a:cubicBezTo>
                  <a:cubicBezTo>
                    <a:pt x="267" y="13610"/>
                    <a:pt x="301" y="13143"/>
                    <a:pt x="334" y="13977"/>
                  </a:cubicBezTo>
                  <a:cubicBezTo>
                    <a:pt x="367" y="14778"/>
                    <a:pt x="11108" y="15812"/>
                    <a:pt x="11108" y="15812"/>
                  </a:cubicBezTo>
                  <a:cubicBezTo>
                    <a:pt x="11108" y="15812"/>
                    <a:pt x="12028" y="16169"/>
                    <a:pt x="12749" y="16169"/>
                  </a:cubicBezTo>
                  <a:cubicBezTo>
                    <a:pt x="12852" y="16169"/>
                    <a:pt x="12951" y="16162"/>
                    <a:pt x="13043" y="16145"/>
                  </a:cubicBezTo>
                  <a:cubicBezTo>
                    <a:pt x="13310" y="16112"/>
                    <a:pt x="46367" y="10141"/>
                    <a:pt x="46367" y="10141"/>
                  </a:cubicBezTo>
                  <a:lnTo>
                    <a:pt x="4449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0"/>
            <p:cNvSpPr/>
            <p:nvPr/>
          </p:nvSpPr>
          <p:spPr>
            <a:xfrm rot="-624127">
              <a:off x="4676611" y="3727185"/>
              <a:ext cx="1076389" cy="512265"/>
            </a:xfrm>
            <a:custGeom>
              <a:avLst/>
              <a:gdLst/>
              <a:ahLst/>
              <a:cxnLst/>
              <a:rect l="l" t="t" r="r" b="b"/>
              <a:pathLst>
                <a:path w="32691" h="15558" extrusionOk="0">
                  <a:moveTo>
                    <a:pt x="30570" y="0"/>
                  </a:moveTo>
                  <a:cubicBezTo>
                    <a:pt x="28807" y="0"/>
                    <a:pt x="395" y="4767"/>
                    <a:pt x="201" y="5350"/>
                  </a:cubicBezTo>
                  <a:cubicBezTo>
                    <a:pt x="0" y="5951"/>
                    <a:pt x="2069" y="15558"/>
                    <a:pt x="2069" y="15558"/>
                  </a:cubicBezTo>
                  <a:cubicBezTo>
                    <a:pt x="2069" y="15558"/>
                    <a:pt x="32390" y="10387"/>
                    <a:pt x="32524" y="10187"/>
                  </a:cubicBezTo>
                  <a:cubicBezTo>
                    <a:pt x="32690" y="9987"/>
                    <a:pt x="30789" y="313"/>
                    <a:pt x="30656" y="13"/>
                  </a:cubicBezTo>
                  <a:cubicBezTo>
                    <a:pt x="30652" y="4"/>
                    <a:pt x="30623" y="0"/>
                    <a:pt x="30570" y="0"/>
                  </a:cubicBezTo>
                  <a:close/>
                </a:path>
              </a:pathLst>
            </a:custGeom>
            <a:solidFill>
              <a:srgbClr val="000000">
                <a:alpha val="272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0"/>
            <p:cNvSpPr/>
            <p:nvPr/>
          </p:nvSpPr>
          <p:spPr>
            <a:xfrm rot="-624127">
              <a:off x="4754297" y="3937698"/>
              <a:ext cx="163445" cy="361364"/>
            </a:xfrm>
            <a:custGeom>
              <a:avLst/>
              <a:gdLst/>
              <a:ahLst/>
              <a:cxnLst/>
              <a:rect l="l" t="t" r="r" b="b"/>
              <a:pathLst>
                <a:path w="4964" h="10975" extrusionOk="0">
                  <a:moveTo>
                    <a:pt x="2862" y="0"/>
                  </a:moveTo>
                  <a:cubicBezTo>
                    <a:pt x="2862" y="0"/>
                    <a:pt x="627" y="467"/>
                    <a:pt x="327" y="467"/>
                  </a:cubicBezTo>
                  <a:cubicBezTo>
                    <a:pt x="327" y="467"/>
                    <a:pt x="326" y="467"/>
                    <a:pt x="326" y="467"/>
                  </a:cubicBezTo>
                  <a:cubicBezTo>
                    <a:pt x="1" y="467"/>
                    <a:pt x="2229" y="10975"/>
                    <a:pt x="2229" y="10975"/>
                  </a:cubicBezTo>
                  <a:lnTo>
                    <a:pt x="4964" y="10641"/>
                  </a:lnTo>
                  <a:lnTo>
                    <a:pt x="286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0"/>
            <p:cNvSpPr/>
            <p:nvPr/>
          </p:nvSpPr>
          <p:spPr>
            <a:xfrm rot="-624127">
              <a:off x="5505239" y="3654816"/>
              <a:ext cx="162359" cy="361364"/>
            </a:xfrm>
            <a:custGeom>
              <a:avLst/>
              <a:gdLst/>
              <a:ahLst/>
              <a:cxnLst/>
              <a:rect l="l" t="t" r="r" b="b"/>
              <a:pathLst>
                <a:path w="4931" h="10975" extrusionOk="0">
                  <a:moveTo>
                    <a:pt x="2829" y="0"/>
                  </a:moveTo>
                  <a:cubicBezTo>
                    <a:pt x="2829" y="0"/>
                    <a:pt x="627" y="467"/>
                    <a:pt x="294" y="467"/>
                  </a:cubicBezTo>
                  <a:cubicBezTo>
                    <a:pt x="293" y="467"/>
                    <a:pt x="293" y="467"/>
                    <a:pt x="292" y="467"/>
                  </a:cubicBezTo>
                  <a:cubicBezTo>
                    <a:pt x="0" y="467"/>
                    <a:pt x="2195" y="10975"/>
                    <a:pt x="2195" y="10975"/>
                  </a:cubicBezTo>
                  <a:lnTo>
                    <a:pt x="4930" y="10674"/>
                  </a:lnTo>
                  <a:lnTo>
                    <a:pt x="282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0"/>
            <p:cNvSpPr/>
            <p:nvPr/>
          </p:nvSpPr>
          <p:spPr>
            <a:xfrm rot="-624127">
              <a:off x="5004490" y="3895667"/>
              <a:ext cx="445326" cy="157519"/>
            </a:xfrm>
            <a:custGeom>
              <a:avLst/>
              <a:gdLst/>
              <a:ahLst/>
              <a:cxnLst/>
              <a:rect l="l" t="t" r="r" b="b"/>
              <a:pathLst>
                <a:path w="13525" h="4784" extrusionOk="0">
                  <a:moveTo>
                    <a:pt x="10165" y="1"/>
                  </a:moveTo>
                  <a:cubicBezTo>
                    <a:pt x="8398" y="1"/>
                    <a:pt x="6120" y="416"/>
                    <a:pt x="4076" y="962"/>
                  </a:cubicBezTo>
                  <a:cubicBezTo>
                    <a:pt x="407" y="1929"/>
                    <a:pt x="73" y="3797"/>
                    <a:pt x="73" y="3797"/>
                  </a:cubicBezTo>
                  <a:cubicBezTo>
                    <a:pt x="0" y="4465"/>
                    <a:pt x="1612" y="4784"/>
                    <a:pt x="3726" y="4784"/>
                  </a:cubicBezTo>
                  <a:cubicBezTo>
                    <a:pt x="7420" y="4784"/>
                    <a:pt x="12649" y="3811"/>
                    <a:pt x="13116" y="2029"/>
                  </a:cubicBezTo>
                  <a:cubicBezTo>
                    <a:pt x="13524" y="538"/>
                    <a:pt x="12175" y="1"/>
                    <a:pt x="1016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0"/>
            <p:cNvSpPr/>
            <p:nvPr/>
          </p:nvSpPr>
          <p:spPr>
            <a:xfrm rot="-624127">
              <a:off x="4386139" y="4284475"/>
              <a:ext cx="295479" cy="39248"/>
            </a:xfrm>
            <a:custGeom>
              <a:avLst/>
              <a:gdLst/>
              <a:ahLst/>
              <a:cxnLst/>
              <a:rect l="l" t="t" r="r" b="b"/>
              <a:pathLst>
                <a:path w="8974" h="1192" extrusionOk="0">
                  <a:moveTo>
                    <a:pt x="4069" y="0"/>
                  </a:moveTo>
                  <a:cubicBezTo>
                    <a:pt x="2795" y="0"/>
                    <a:pt x="1592" y="79"/>
                    <a:pt x="1102" y="324"/>
                  </a:cubicBezTo>
                  <a:cubicBezTo>
                    <a:pt x="1" y="891"/>
                    <a:pt x="8173" y="1191"/>
                    <a:pt x="8173" y="1191"/>
                  </a:cubicBezTo>
                  <a:cubicBezTo>
                    <a:pt x="8974" y="1091"/>
                    <a:pt x="8907" y="524"/>
                    <a:pt x="8107" y="224"/>
                  </a:cubicBezTo>
                  <a:cubicBezTo>
                    <a:pt x="7909" y="165"/>
                    <a:pt x="5914" y="0"/>
                    <a:pt x="40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0"/>
            <p:cNvSpPr/>
            <p:nvPr/>
          </p:nvSpPr>
          <p:spPr>
            <a:xfrm rot="1124110">
              <a:off x="2972844" y="3818972"/>
              <a:ext cx="1391109" cy="576896"/>
            </a:xfrm>
            <a:custGeom>
              <a:avLst/>
              <a:gdLst/>
              <a:ahLst/>
              <a:cxnLst/>
              <a:rect l="l" t="t" r="r" b="b"/>
              <a:pathLst>
                <a:path w="37328" h="15480" extrusionOk="0">
                  <a:moveTo>
                    <a:pt x="14044" y="5139"/>
                  </a:moveTo>
                  <a:cubicBezTo>
                    <a:pt x="14678" y="7074"/>
                    <a:pt x="14211" y="8608"/>
                    <a:pt x="13777" y="9442"/>
                  </a:cubicBezTo>
                  <a:cubicBezTo>
                    <a:pt x="13010" y="10977"/>
                    <a:pt x="11676" y="11844"/>
                    <a:pt x="10842" y="11844"/>
                  </a:cubicBezTo>
                  <a:cubicBezTo>
                    <a:pt x="10812" y="11846"/>
                    <a:pt x="10783" y="11847"/>
                    <a:pt x="10754" y="11847"/>
                  </a:cubicBezTo>
                  <a:cubicBezTo>
                    <a:pt x="10349" y="11847"/>
                    <a:pt x="10168" y="11631"/>
                    <a:pt x="10075" y="11444"/>
                  </a:cubicBezTo>
                  <a:cubicBezTo>
                    <a:pt x="9875" y="11110"/>
                    <a:pt x="10342" y="9509"/>
                    <a:pt x="12243" y="7074"/>
                  </a:cubicBezTo>
                  <a:cubicBezTo>
                    <a:pt x="12810" y="6407"/>
                    <a:pt x="13411" y="5739"/>
                    <a:pt x="14044" y="5139"/>
                  </a:cubicBezTo>
                  <a:close/>
                  <a:moveTo>
                    <a:pt x="10644" y="1"/>
                  </a:moveTo>
                  <a:cubicBezTo>
                    <a:pt x="10610" y="1"/>
                    <a:pt x="10576" y="1"/>
                    <a:pt x="10542" y="2"/>
                  </a:cubicBezTo>
                  <a:cubicBezTo>
                    <a:pt x="5738" y="135"/>
                    <a:pt x="568" y="8308"/>
                    <a:pt x="1" y="9209"/>
                  </a:cubicBezTo>
                  <a:lnTo>
                    <a:pt x="1435" y="10109"/>
                  </a:lnTo>
                  <a:cubicBezTo>
                    <a:pt x="2836" y="7774"/>
                    <a:pt x="7273" y="1770"/>
                    <a:pt x="10575" y="1670"/>
                  </a:cubicBezTo>
                  <a:cubicBezTo>
                    <a:pt x="10606" y="1669"/>
                    <a:pt x="10637" y="1668"/>
                    <a:pt x="10668" y="1668"/>
                  </a:cubicBezTo>
                  <a:cubicBezTo>
                    <a:pt x="11562" y="1668"/>
                    <a:pt x="12333" y="2137"/>
                    <a:pt x="13010" y="3104"/>
                  </a:cubicBezTo>
                  <a:cubicBezTo>
                    <a:pt x="13110" y="3238"/>
                    <a:pt x="13210" y="3404"/>
                    <a:pt x="13277" y="3538"/>
                  </a:cubicBezTo>
                  <a:cubicBezTo>
                    <a:pt x="12443" y="4305"/>
                    <a:pt x="11676" y="5172"/>
                    <a:pt x="10975" y="6040"/>
                  </a:cubicBezTo>
                  <a:cubicBezTo>
                    <a:pt x="9941" y="7341"/>
                    <a:pt x="7640" y="10510"/>
                    <a:pt x="8640" y="12277"/>
                  </a:cubicBezTo>
                  <a:cubicBezTo>
                    <a:pt x="9092" y="13051"/>
                    <a:pt x="9855" y="13513"/>
                    <a:pt x="10779" y="13513"/>
                  </a:cubicBezTo>
                  <a:cubicBezTo>
                    <a:pt x="10811" y="13513"/>
                    <a:pt x="10843" y="13513"/>
                    <a:pt x="10875" y="13512"/>
                  </a:cubicBezTo>
                  <a:cubicBezTo>
                    <a:pt x="12510" y="13478"/>
                    <a:pt x="14311" y="12111"/>
                    <a:pt x="15279" y="10209"/>
                  </a:cubicBezTo>
                  <a:cubicBezTo>
                    <a:pt x="16246" y="8275"/>
                    <a:pt x="16279" y="6073"/>
                    <a:pt x="15379" y="3938"/>
                  </a:cubicBezTo>
                  <a:cubicBezTo>
                    <a:pt x="16860" y="2764"/>
                    <a:pt x="18389" y="1941"/>
                    <a:pt x="19591" y="1941"/>
                  </a:cubicBezTo>
                  <a:cubicBezTo>
                    <a:pt x="19823" y="1941"/>
                    <a:pt x="20044" y="1972"/>
                    <a:pt x="20249" y="2037"/>
                  </a:cubicBezTo>
                  <a:cubicBezTo>
                    <a:pt x="21650" y="2470"/>
                    <a:pt x="22083" y="4572"/>
                    <a:pt x="22217" y="6240"/>
                  </a:cubicBezTo>
                  <a:cubicBezTo>
                    <a:pt x="22584" y="11243"/>
                    <a:pt x="24285" y="14446"/>
                    <a:pt x="26987" y="15280"/>
                  </a:cubicBezTo>
                  <a:cubicBezTo>
                    <a:pt x="27454" y="15413"/>
                    <a:pt x="27921" y="15480"/>
                    <a:pt x="28388" y="15480"/>
                  </a:cubicBezTo>
                  <a:cubicBezTo>
                    <a:pt x="31056" y="15480"/>
                    <a:pt x="34159" y="13378"/>
                    <a:pt x="37328" y="9409"/>
                  </a:cubicBezTo>
                  <a:lnTo>
                    <a:pt x="35993" y="8375"/>
                  </a:lnTo>
                  <a:cubicBezTo>
                    <a:pt x="33207" y="11887"/>
                    <a:pt x="30496" y="13808"/>
                    <a:pt x="28389" y="13808"/>
                  </a:cubicBezTo>
                  <a:cubicBezTo>
                    <a:pt x="28074" y="13808"/>
                    <a:pt x="27773" y="13765"/>
                    <a:pt x="27487" y="13678"/>
                  </a:cubicBezTo>
                  <a:cubicBezTo>
                    <a:pt x="25519" y="13078"/>
                    <a:pt x="24185" y="10309"/>
                    <a:pt x="23885" y="6106"/>
                  </a:cubicBezTo>
                  <a:cubicBezTo>
                    <a:pt x="23651" y="2904"/>
                    <a:pt x="22584" y="1003"/>
                    <a:pt x="20749" y="436"/>
                  </a:cubicBezTo>
                  <a:cubicBezTo>
                    <a:pt x="20389" y="324"/>
                    <a:pt x="20014" y="272"/>
                    <a:pt x="19628" y="272"/>
                  </a:cubicBezTo>
                  <a:cubicBezTo>
                    <a:pt x="18043" y="272"/>
                    <a:pt x="16268" y="1150"/>
                    <a:pt x="14578" y="2437"/>
                  </a:cubicBezTo>
                  <a:cubicBezTo>
                    <a:pt x="14511" y="2337"/>
                    <a:pt x="14445" y="2270"/>
                    <a:pt x="14378" y="2170"/>
                  </a:cubicBezTo>
                  <a:cubicBezTo>
                    <a:pt x="13367" y="703"/>
                    <a:pt x="12102" y="1"/>
                    <a:pt x="1064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34" name="Google Shape;1434;p40"/>
          <p:cNvGrpSpPr/>
          <p:nvPr/>
        </p:nvGrpSpPr>
        <p:grpSpPr>
          <a:xfrm>
            <a:off x="939574" y="3499738"/>
            <a:ext cx="1288610" cy="967180"/>
            <a:chOff x="939574" y="3499738"/>
            <a:chExt cx="1288610" cy="967180"/>
          </a:xfrm>
        </p:grpSpPr>
        <p:sp>
          <p:nvSpPr>
            <p:cNvPr id="1435" name="Google Shape;1435;p40"/>
            <p:cNvSpPr/>
            <p:nvPr/>
          </p:nvSpPr>
          <p:spPr>
            <a:xfrm>
              <a:off x="942721" y="3499738"/>
              <a:ext cx="1285464" cy="967157"/>
            </a:xfrm>
            <a:custGeom>
              <a:avLst/>
              <a:gdLst/>
              <a:ahLst/>
              <a:cxnLst/>
              <a:rect l="l" t="t" r="r" b="b"/>
              <a:pathLst>
                <a:path w="58610" h="44097" extrusionOk="0">
                  <a:moveTo>
                    <a:pt x="29237" y="1"/>
                  </a:moveTo>
                  <a:cubicBezTo>
                    <a:pt x="26559" y="1"/>
                    <a:pt x="23816" y="300"/>
                    <a:pt x="21049" y="1627"/>
                  </a:cubicBezTo>
                  <a:cubicBezTo>
                    <a:pt x="19381" y="2461"/>
                    <a:pt x="17680" y="3528"/>
                    <a:pt x="15979" y="4929"/>
                  </a:cubicBezTo>
                  <a:cubicBezTo>
                    <a:pt x="11509" y="8699"/>
                    <a:pt x="7172" y="13602"/>
                    <a:pt x="3203" y="24677"/>
                  </a:cubicBezTo>
                  <a:cubicBezTo>
                    <a:pt x="2102" y="27779"/>
                    <a:pt x="1035" y="31348"/>
                    <a:pt x="1" y="35485"/>
                  </a:cubicBezTo>
                  <a:cubicBezTo>
                    <a:pt x="1535" y="35985"/>
                    <a:pt x="3003" y="36485"/>
                    <a:pt x="4471" y="36952"/>
                  </a:cubicBezTo>
                  <a:cubicBezTo>
                    <a:pt x="5038" y="35018"/>
                    <a:pt x="5571" y="33083"/>
                    <a:pt x="6272" y="31181"/>
                  </a:cubicBezTo>
                  <a:cubicBezTo>
                    <a:pt x="6272" y="31165"/>
                    <a:pt x="6289" y="31156"/>
                    <a:pt x="6305" y="31156"/>
                  </a:cubicBezTo>
                  <a:cubicBezTo>
                    <a:pt x="6322" y="31156"/>
                    <a:pt x="6339" y="31165"/>
                    <a:pt x="6339" y="31181"/>
                  </a:cubicBezTo>
                  <a:cubicBezTo>
                    <a:pt x="6505" y="33150"/>
                    <a:pt x="6138" y="35051"/>
                    <a:pt x="5738" y="36952"/>
                  </a:cubicBezTo>
                  <a:cubicBezTo>
                    <a:pt x="5705" y="37086"/>
                    <a:pt x="5705" y="37219"/>
                    <a:pt x="5671" y="37353"/>
                  </a:cubicBezTo>
                  <a:cubicBezTo>
                    <a:pt x="13177" y="39721"/>
                    <a:pt x="19982" y="41556"/>
                    <a:pt x="26386" y="42723"/>
                  </a:cubicBezTo>
                  <a:cubicBezTo>
                    <a:pt x="26586" y="42189"/>
                    <a:pt x="26820" y="41656"/>
                    <a:pt x="26987" y="41222"/>
                  </a:cubicBezTo>
                  <a:cubicBezTo>
                    <a:pt x="27016" y="41163"/>
                    <a:pt x="27077" y="41137"/>
                    <a:pt x="27137" y="41137"/>
                  </a:cubicBezTo>
                  <a:cubicBezTo>
                    <a:pt x="27213" y="41137"/>
                    <a:pt x="27287" y="41180"/>
                    <a:pt x="27287" y="41255"/>
                  </a:cubicBezTo>
                  <a:cubicBezTo>
                    <a:pt x="27320" y="41822"/>
                    <a:pt x="27287" y="42323"/>
                    <a:pt x="27187" y="42856"/>
                  </a:cubicBezTo>
                  <a:cubicBezTo>
                    <a:pt x="27754" y="42957"/>
                    <a:pt x="28321" y="43057"/>
                    <a:pt x="28888" y="43157"/>
                  </a:cubicBezTo>
                  <a:cubicBezTo>
                    <a:pt x="29088" y="42156"/>
                    <a:pt x="29355" y="41222"/>
                    <a:pt x="29622" y="40255"/>
                  </a:cubicBezTo>
                  <a:cubicBezTo>
                    <a:pt x="29637" y="40225"/>
                    <a:pt x="29672" y="40208"/>
                    <a:pt x="29709" y="40208"/>
                  </a:cubicBezTo>
                  <a:cubicBezTo>
                    <a:pt x="29755" y="40208"/>
                    <a:pt x="29804" y="40233"/>
                    <a:pt x="29822" y="40288"/>
                  </a:cubicBezTo>
                  <a:cubicBezTo>
                    <a:pt x="29855" y="41289"/>
                    <a:pt x="29822" y="42289"/>
                    <a:pt x="29755" y="43290"/>
                  </a:cubicBezTo>
                  <a:cubicBezTo>
                    <a:pt x="33410" y="43814"/>
                    <a:pt x="36929" y="44096"/>
                    <a:pt x="40369" y="44096"/>
                  </a:cubicBezTo>
                  <a:cubicBezTo>
                    <a:pt x="44370" y="44096"/>
                    <a:pt x="48264" y="43715"/>
                    <a:pt x="52138" y="42890"/>
                  </a:cubicBezTo>
                  <a:cubicBezTo>
                    <a:pt x="52238" y="41689"/>
                    <a:pt x="52438" y="40521"/>
                    <a:pt x="52772" y="39321"/>
                  </a:cubicBezTo>
                  <a:cubicBezTo>
                    <a:pt x="52786" y="39279"/>
                    <a:pt x="52817" y="39260"/>
                    <a:pt x="52849" y="39260"/>
                  </a:cubicBezTo>
                  <a:cubicBezTo>
                    <a:pt x="52893" y="39260"/>
                    <a:pt x="52938" y="39296"/>
                    <a:pt x="52938" y="39354"/>
                  </a:cubicBezTo>
                  <a:cubicBezTo>
                    <a:pt x="52938" y="40388"/>
                    <a:pt x="53039" y="41522"/>
                    <a:pt x="53105" y="42690"/>
                  </a:cubicBezTo>
                  <a:cubicBezTo>
                    <a:pt x="53639" y="42556"/>
                    <a:pt x="54206" y="42423"/>
                    <a:pt x="54740" y="42289"/>
                  </a:cubicBezTo>
                  <a:cubicBezTo>
                    <a:pt x="54673" y="39988"/>
                    <a:pt x="54440" y="37719"/>
                    <a:pt x="54339" y="35418"/>
                  </a:cubicBezTo>
                  <a:cubicBezTo>
                    <a:pt x="54339" y="35399"/>
                    <a:pt x="54362" y="35379"/>
                    <a:pt x="54381" y="35379"/>
                  </a:cubicBezTo>
                  <a:cubicBezTo>
                    <a:pt x="54394" y="35379"/>
                    <a:pt x="54406" y="35390"/>
                    <a:pt x="54406" y="35418"/>
                  </a:cubicBezTo>
                  <a:cubicBezTo>
                    <a:pt x="54773" y="37619"/>
                    <a:pt x="55207" y="39854"/>
                    <a:pt x="55574" y="42056"/>
                  </a:cubicBezTo>
                  <a:cubicBezTo>
                    <a:pt x="56374" y="41856"/>
                    <a:pt x="57141" y="41622"/>
                    <a:pt x="57942" y="41355"/>
                  </a:cubicBezTo>
                  <a:cubicBezTo>
                    <a:pt x="58609" y="41122"/>
                    <a:pt x="57809" y="32049"/>
                    <a:pt x="57709" y="31482"/>
                  </a:cubicBezTo>
                  <a:cubicBezTo>
                    <a:pt x="57642" y="31181"/>
                    <a:pt x="57575" y="30915"/>
                    <a:pt x="57542" y="30614"/>
                  </a:cubicBezTo>
                  <a:cubicBezTo>
                    <a:pt x="56941" y="27546"/>
                    <a:pt x="56408" y="23476"/>
                    <a:pt x="55707" y="21008"/>
                  </a:cubicBezTo>
                  <a:cubicBezTo>
                    <a:pt x="54106" y="15570"/>
                    <a:pt x="51638" y="11601"/>
                    <a:pt x="48936" y="8599"/>
                  </a:cubicBezTo>
                  <a:cubicBezTo>
                    <a:pt x="47401" y="6530"/>
                    <a:pt x="45333" y="4929"/>
                    <a:pt x="43265" y="3695"/>
                  </a:cubicBezTo>
                  <a:cubicBezTo>
                    <a:pt x="43098" y="3562"/>
                    <a:pt x="42931" y="3462"/>
                    <a:pt x="42765" y="3362"/>
                  </a:cubicBezTo>
                  <a:cubicBezTo>
                    <a:pt x="38862" y="726"/>
                    <a:pt x="34759" y="126"/>
                    <a:pt x="30689" y="26"/>
                  </a:cubicBezTo>
                  <a:cubicBezTo>
                    <a:pt x="30208" y="10"/>
                    <a:pt x="29724" y="1"/>
                    <a:pt x="29237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38100" dir="2400000" algn="bl" rotWithShape="0">
                <a:schemeClr val="dk1">
                  <a:alpha val="21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36" name="Google Shape;1436;p40"/>
            <p:cNvGrpSpPr/>
            <p:nvPr/>
          </p:nvGrpSpPr>
          <p:grpSpPr>
            <a:xfrm>
              <a:off x="939574" y="3499760"/>
              <a:ext cx="1285464" cy="967157"/>
              <a:chOff x="787850" y="3378725"/>
              <a:chExt cx="1465250" cy="1102425"/>
            </a:xfrm>
          </p:grpSpPr>
          <p:sp>
            <p:nvSpPr>
              <p:cNvPr id="1437" name="Google Shape;1437;p40"/>
              <p:cNvSpPr/>
              <p:nvPr/>
            </p:nvSpPr>
            <p:spPr>
              <a:xfrm>
                <a:off x="787850" y="3378725"/>
                <a:ext cx="1465250" cy="1102425"/>
              </a:xfrm>
              <a:custGeom>
                <a:avLst/>
                <a:gdLst/>
                <a:ahLst/>
                <a:cxnLst/>
                <a:rect l="l" t="t" r="r" b="b"/>
                <a:pathLst>
                  <a:path w="58610" h="44097" extrusionOk="0">
                    <a:moveTo>
                      <a:pt x="29237" y="1"/>
                    </a:moveTo>
                    <a:cubicBezTo>
                      <a:pt x="26559" y="1"/>
                      <a:pt x="23816" y="300"/>
                      <a:pt x="21049" y="1627"/>
                    </a:cubicBezTo>
                    <a:cubicBezTo>
                      <a:pt x="19381" y="2461"/>
                      <a:pt x="17680" y="3528"/>
                      <a:pt x="15979" y="4929"/>
                    </a:cubicBezTo>
                    <a:cubicBezTo>
                      <a:pt x="11509" y="8699"/>
                      <a:pt x="7172" y="13602"/>
                      <a:pt x="3203" y="24677"/>
                    </a:cubicBezTo>
                    <a:cubicBezTo>
                      <a:pt x="2102" y="27779"/>
                      <a:pt x="1035" y="31348"/>
                      <a:pt x="1" y="35485"/>
                    </a:cubicBezTo>
                    <a:cubicBezTo>
                      <a:pt x="1535" y="35985"/>
                      <a:pt x="3003" y="36485"/>
                      <a:pt x="4471" y="36952"/>
                    </a:cubicBezTo>
                    <a:cubicBezTo>
                      <a:pt x="5038" y="35018"/>
                      <a:pt x="5571" y="33083"/>
                      <a:pt x="6272" y="31181"/>
                    </a:cubicBezTo>
                    <a:cubicBezTo>
                      <a:pt x="6272" y="31165"/>
                      <a:pt x="6289" y="31156"/>
                      <a:pt x="6305" y="31156"/>
                    </a:cubicBezTo>
                    <a:cubicBezTo>
                      <a:pt x="6322" y="31156"/>
                      <a:pt x="6339" y="31165"/>
                      <a:pt x="6339" y="31181"/>
                    </a:cubicBezTo>
                    <a:cubicBezTo>
                      <a:pt x="6505" y="33150"/>
                      <a:pt x="6138" y="35084"/>
                      <a:pt x="5738" y="36952"/>
                    </a:cubicBezTo>
                    <a:cubicBezTo>
                      <a:pt x="5705" y="37086"/>
                      <a:pt x="5705" y="37219"/>
                      <a:pt x="5671" y="37353"/>
                    </a:cubicBezTo>
                    <a:cubicBezTo>
                      <a:pt x="13177" y="39721"/>
                      <a:pt x="19982" y="41556"/>
                      <a:pt x="26386" y="42723"/>
                    </a:cubicBezTo>
                    <a:cubicBezTo>
                      <a:pt x="26586" y="42189"/>
                      <a:pt x="26820" y="41656"/>
                      <a:pt x="26987" y="41222"/>
                    </a:cubicBezTo>
                    <a:cubicBezTo>
                      <a:pt x="27001" y="41163"/>
                      <a:pt x="27061" y="41137"/>
                      <a:pt x="27123" y="41137"/>
                    </a:cubicBezTo>
                    <a:cubicBezTo>
                      <a:pt x="27203" y="41137"/>
                      <a:pt x="27287" y="41180"/>
                      <a:pt x="27287" y="41255"/>
                    </a:cubicBezTo>
                    <a:cubicBezTo>
                      <a:pt x="27320" y="41822"/>
                      <a:pt x="27287" y="42323"/>
                      <a:pt x="27187" y="42856"/>
                    </a:cubicBezTo>
                    <a:cubicBezTo>
                      <a:pt x="27754" y="42957"/>
                      <a:pt x="28321" y="43057"/>
                      <a:pt x="28888" y="43157"/>
                    </a:cubicBezTo>
                    <a:cubicBezTo>
                      <a:pt x="29088" y="42189"/>
                      <a:pt x="29355" y="41222"/>
                      <a:pt x="29622" y="40255"/>
                    </a:cubicBezTo>
                    <a:cubicBezTo>
                      <a:pt x="29637" y="40225"/>
                      <a:pt x="29679" y="40208"/>
                      <a:pt x="29720" y="40208"/>
                    </a:cubicBezTo>
                    <a:cubicBezTo>
                      <a:pt x="29771" y="40208"/>
                      <a:pt x="29822" y="40233"/>
                      <a:pt x="29822" y="40288"/>
                    </a:cubicBezTo>
                    <a:cubicBezTo>
                      <a:pt x="29855" y="41289"/>
                      <a:pt x="29822" y="42289"/>
                      <a:pt x="29755" y="43290"/>
                    </a:cubicBezTo>
                    <a:cubicBezTo>
                      <a:pt x="33395" y="43814"/>
                      <a:pt x="36913" y="44096"/>
                      <a:pt x="40356" y="44096"/>
                    </a:cubicBezTo>
                    <a:cubicBezTo>
                      <a:pt x="44360" y="44096"/>
                      <a:pt x="48264" y="43715"/>
                      <a:pt x="52138" y="42890"/>
                    </a:cubicBezTo>
                    <a:cubicBezTo>
                      <a:pt x="52238" y="41689"/>
                      <a:pt x="52438" y="40521"/>
                      <a:pt x="52772" y="39321"/>
                    </a:cubicBezTo>
                    <a:cubicBezTo>
                      <a:pt x="52786" y="39279"/>
                      <a:pt x="52817" y="39260"/>
                      <a:pt x="52849" y="39260"/>
                    </a:cubicBezTo>
                    <a:cubicBezTo>
                      <a:pt x="52893" y="39260"/>
                      <a:pt x="52938" y="39296"/>
                      <a:pt x="52938" y="39354"/>
                    </a:cubicBezTo>
                    <a:cubicBezTo>
                      <a:pt x="52938" y="40388"/>
                      <a:pt x="53039" y="41522"/>
                      <a:pt x="53105" y="42690"/>
                    </a:cubicBezTo>
                    <a:cubicBezTo>
                      <a:pt x="53639" y="42556"/>
                      <a:pt x="54206" y="42423"/>
                      <a:pt x="54740" y="42289"/>
                    </a:cubicBezTo>
                    <a:cubicBezTo>
                      <a:pt x="54673" y="39988"/>
                      <a:pt x="54440" y="37719"/>
                      <a:pt x="54339" y="35418"/>
                    </a:cubicBezTo>
                    <a:cubicBezTo>
                      <a:pt x="54339" y="35401"/>
                      <a:pt x="54356" y="35393"/>
                      <a:pt x="54373" y="35393"/>
                    </a:cubicBezTo>
                    <a:cubicBezTo>
                      <a:pt x="54390" y="35393"/>
                      <a:pt x="54406" y="35401"/>
                      <a:pt x="54406" y="35418"/>
                    </a:cubicBezTo>
                    <a:cubicBezTo>
                      <a:pt x="54773" y="37619"/>
                      <a:pt x="55207" y="39854"/>
                      <a:pt x="55574" y="42056"/>
                    </a:cubicBezTo>
                    <a:cubicBezTo>
                      <a:pt x="56374" y="41856"/>
                      <a:pt x="57141" y="41622"/>
                      <a:pt x="57942" y="41355"/>
                    </a:cubicBezTo>
                    <a:cubicBezTo>
                      <a:pt x="58609" y="41122"/>
                      <a:pt x="57809" y="32049"/>
                      <a:pt x="57709" y="31482"/>
                    </a:cubicBezTo>
                    <a:cubicBezTo>
                      <a:pt x="57642" y="31181"/>
                      <a:pt x="57575" y="30915"/>
                      <a:pt x="57542" y="30614"/>
                    </a:cubicBezTo>
                    <a:cubicBezTo>
                      <a:pt x="56941" y="27546"/>
                      <a:pt x="56408" y="23476"/>
                      <a:pt x="55707" y="20974"/>
                    </a:cubicBezTo>
                    <a:cubicBezTo>
                      <a:pt x="52905" y="11467"/>
                      <a:pt x="47401" y="6464"/>
                      <a:pt x="42765" y="3362"/>
                    </a:cubicBezTo>
                    <a:cubicBezTo>
                      <a:pt x="38862" y="726"/>
                      <a:pt x="34759" y="126"/>
                      <a:pt x="30689" y="26"/>
                    </a:cubicBezTo>
                    <a:cubicBezTo>
                      <a:pt x="30208" y="10"/>
                      <a:pt x="29724" y="1"/>
                      <a:pt x="292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8" name="Google Shape;1438;p40"/>
              <p:cNvSpPr/>
              <p:nvPr/>
            </p:nvSpPr>
            <p:spPr>
              <a:xfrm>
                <a:off x="787850" y="3995625"/>
                <a:ext cx="1465250" cy="485525"/>
              </a:xfrm>
              <a:custGeom>
                <a:avLst/>
                <a:gdLst/>
                <a:ahLst/>
                <a:cxnLst/>
                <a:rect l="l" t="t" r="r" b="b"/>
                <a:pathLst>
                  <a:path w="58610" h="19421" extrusionOk="0">
                    <a:moveTo>
                      <a:pt x="3203" y="1"/>
                    </a:moveTo>
                    <a:cubicBezTo>
                      <a:pt x="2102" y="3103"/>
                      <a:pt x="1035" y="6672"/>
                      <a:pt x="1" y="10809"/>
                    </a:cubicBezTo>
                    <a:cubicBezTo>
                      <a:pt x="1535" y="11309"/>
                      <a:pt x="3003" y="11809"/>
                      <a:pt x="4471" y="12276"/>
                    </a:cubicBezTo>
                    <a:cubicBezTo>
                      <a:pt x="5038" y="10342"/>
                      <a:pt x="5571" y="8407"/>
                      <a:pt x="6272" y="6505"/>
                    </a:cubicBezTo>
                    <a:cubicBezTo>
                      <a:pt x="6272" y="6489"/>
                      <a:pt x="6289" y="6480"/>
                      <a:pt x="6305" y="6480"/>
                    </a:cubicBezTo>
                    <a:cubicBezTo>
                      <a:pt x="6322" y="6480"/>
                      <a:pt x="6339" y="6489"/>
                      <a:pt x="6339" y="6505"/>
                    </a:cubicBezTo>
                    <a:cubicBezTo>
                      <a:pt x="6505" y="8474"/>
                      <a:pt x="6138" y="10408"/>
                      <a:pt x="5738" y="12276"/>
                    </a:cubicBezTo>
                    <a:cubicBezTo>
                      <a:pt x="5705" y="12410"/>
                      <a:pt x="5705" y="12543"/>
                      <a:pt x="5671" y="12677"/>
                    </a:cubicBezTo>
                    <a:cubicBezTo>
                      <a:pt x="13177" y="15045"/>
                      <a:pt x="19982" y="16880"/>
                      <a:pt x="26386" y="18047"/>
                    </a:cubicBezTo>
                    <a:cubicBezTo>
                      <a:pt x="26586" y="17513"/>
                      <a:pt x="26820" y="16980"/>
                      <a:pt x="26987" y="16546"/>
                    </a:cubicBezTo>
                    <a:cubicBezTo>
                      <a:pt x="27001" y="16487"/>
                      <a:pt x="27061" y="16461"/>
                      <a:pt x="27123" y="16461"/>
                    </a:cubicBezTo>
                    <a:cubicBezTo>
                      <a:pt x="27203" y="16461"/>
                      <a:pt x="27287" y="16504"/>
                      <a:pt x="27287" y="16579"/>
                    </a:cubicBezTo>
                    <a:cubicBezTo>
                      <a:pt x="27320" y="17146"/>
                      <a:pt x="27287" y="17647"/>
                      <a:pt x="27187" y="18180"/>
                    </a:cubicBezTo>
                    <a:cubicBezTo>
                      <a:pt x="27754" y="18281"/>
                      <a:pt x="28321" y="18381"/>
                      <a:pt x="28888" y="18481"/>
                    </a:cubicBezTo>
                    <a:cubicBezTo>
                      <a:pt x="29088" y="17513"/>
                      <a:pt x="29355" y="16546"/>
                      <a:pt x="29622" y="15579"/>
                    </a:cubicBezTo>
                    <a:cubicBezTo>
                      <a:pt x="29637" y="15549"/>
                      <a:pt x="29679" y="15532"/>
                      <a:pt x="29720" y="15532"/>
                    </a:cubicBezTo>
                    <a:cubicBezTo>
                      <a:pt x="29771" y="15532"/>
                      <a:pt x="29822" y="15557"/>
                      <a:pt x="29822" y="15612"/>
                    </a:cubicBezTo>
                    <a:cubicBezTo>
                      <a:pt x="29855" y="16613"/>
                      <a:pt x="29822" y="17613"/>
                      <a:pt x="29755" y="18614"/>
                    </a:cubicBezTo>
                    <a:cubicBezTo>
                      <a:pt x="33395" y="19138"/>
                      <a:pt x="36913" y="19420"/>
                      <a:pt x="40356" y="19420"/>
                    </a:cubicBezTo>
                    <a:cubicBezTo>
                      <a:pt x="44360" y="19420"/>
                      <a:pt x="48264" y="19039"/>
                      <a:pt x="52138" y="18214"/>
                    </a:cubicBezTo>
                    <a:cubicBezTo>
                      <a:pt x="52238" y="17013"/>
                      <a:pt x="52438" y="15845"/>
                      <a:pt x="52772" y="14645"/>
                    </a:cubicBezTo>
                    <a:cubicBezTo>
                      <a:pt x="52786" y="14603"/>
                      <a:pt x="52817" y="14584"/>
                      <a:pt x="52849" y="14584"/>
                    </a:cubicBezTo>
                    <a:cubicBezTo>
                      <a:pt x="52893" y="14584"/>
                      <a:pt x="52938" y="14620"/>
                      <a:pt x="52938" y="14678"/>
                    </a:cubicBezTo>
                    <a:cubicBezTo>
                      <a:pt x="52938" y="15712"/>
                      <a:pt x="53039" y="16846"/>
                      <a:pt x="53105" y="18014"/>
                    </a:cubicBezTo>
                    <a:cubicBezTo>
                      <a:pt x="53639" y="17880"/>
                      <a:pt x="54206" y="17747"/>
                      <a:pt x="54740" y="17613"/>
                    </a:cubicBezTo>
                    <a:cubicBezTo>
                      <a:pt x="54673" y="15312"/>
                      <a:pt x="54440" y="13043"/>
                      <a:pt x="54339" y="10742"/>
                    </a:cubicBezTo>
                    <a:cubicBezTo>
                      <a:pt x="54339" y="10725"/>
                      <a:pt x="54356" y="10717"/>
                      <a:pt x="54373" y="10717"/>
                    </a:cubicBezTo>
                    <a:cubicBezTo>
                      <a:pt x="54390" y="10717"/>
                      <a:pt x="54406" y="10725"/>
                      <a:pt x="54406" y="10742"/>
                    </a:cubicBezTo>
                    <a:cubicBezTo>
                      <a:pt x="54773" y="12943"/>
                      <a:pt x="55207" y="15178"/>
                      <a:pt x="55574" y="17380"/>
                    </a:cubicBezTo>
                    <a:cubicBezTo>
                      <a:pt x="56374" y="17180"/>
                      <a:pt x="57141" y="16946"/>
                      <a:pt x="57942" y="16679"/>
                    </a:cubicBezTo>
                    <a:cubicBezTo>
                      <a:pt x="58609" y="16446"/>
                      <a:pt x="57809" y="7373"/>
                      <a:pt x="57709" y="6772"/>
                    </a:cubicBezTo>
                    <a:cubicBezTo>
                      <a:pt x="57642" y="6505"/>
                      <a:pt x="57575" y="6239"/>
                      <a:pt x="57542" y="5938"/>
                    </a:cubicBezTo>
                    <a:cubicBezTo>
                      <a:pt x="51178" y="7340"/>
                      <a:pt x="44659" y="8049"/>
                      <a:pt x="38143" y="8049"/>
                    </a:cubicBezTo>
                    <a:cubicBezTo>
                      <a:pt x="31475" y="8049"/>
                      <a:pt x="24809" y="7306"/>
                      <a:pt x="18314" y="5805"/>
                    </a:cubicBezTo>
                    <a:cubicBezTo>
                      <a:pt x="13043" y="4604"/>
                      <a:pt x="7773" y="2836"/>
                      <a:pt x="3203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9" name="Google Shape;1439;p40"/>
              <p:cNvSpPr/>
              <p:nvPr/>
            </p:nvSpPr>
            <p:spPr>
              <a:xfrm>
                <a:off x="950475" y="3863150"/>
                <a:ext cx="236025" cy="342250"/>
              </a:xfrm>
              <a:custGeom>
                <a:avLst/>
                <a:gdLst/>
                <a:ahLst/>
                <a:cxnLst/>
                <a:rect l="l" t="t" r="r" b="b"/>
                <a:pathLst>
                  <a:path w="9441" h="13690" extrusionOk="0">
                    <a:moveTo>
                      <a:pt x="5102" y="0"/>
                    </a:moveTo>
                    <a:cubicBezTo>
                      <a:pt x="4167" y="0"/>
                      <a:pt x="3180" y="325"/>
                      <a:pt x="2402" y="930"/>
                    </a:cubicBezTo>
                    <a:cubicBezTo>
                      <a:pt x="1168" y="1864"/>
                      <a:pt x="567" y="3298"/>
                      <a:pt x="367" y="4666"/>
                    </a:cubicBezTo>
                    <a:cubicBezTo>
                      <a:pt x="0" y="6901"/>
                      <a:pt x="567" y="9103"/>
                      <a:pt x="1868" y="10737"/>
                    </a:cubicBezTo>
                    <a:cubicBezTo>
                      <a:pt x="3203" y="12372"/>
                      <a:pt x="5271" y="13439"/>
                      <a:pt x="7572" y="13672"/>
                    </a:cubicBezTo>
                    <a:cubicBezTo>
                      <a:pt x="7686" y="13683"/>
                      <a:pt x="7799" y="13690"/>
                      <a:pt x="7911" y="13690"/>
                    </a:cubicBezTo>
                    <a:cubicBezTo>
                      <a:pt x="8160" y="13690"/>
                      <a:pt x="8399" y="13654"/>
                      <a:pt x="8606" y="13539"/>
                    </a:cubicBezTo>
                    <a:cubicBezTo>
                      <a:pt x="9207" y="13239"/>
                      <a:pt x="9340" y="12472"/>
                      <a:pt x="9374" y="11871"/>
                    </a:cubicBezTo>
                    <a:cubicBezTo>
                      <a:pt x="9440" y="9436"/>
                      <a:pt x="9340" y="6968"/>
                      <a:pt x="8940" y="4633"/>
                    </a:cubicBezTo>
                    <a:cubicBezTo>
                      <a:pt x="8707" y="3065"/>
                      <a:pt x="8073" y="997"/>
                      <a:pt x="6538" y="296"/>
                    </a:cubicBezTo>
                    <a:cubicBezTo>
                      <a:pt x="6103" y="96"/>
                      <a:pt x="5610" y="0"/>
                      <a:pt x="5102" y="0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0" name="Google Shape;1440;p40"/>
              <p:cNvSpPr/>
              <p:nvPr/>
            </p:nvSpPr>
            <p:spPr>
              <a:xfrm>
                <a:off x="1900325" y="3987000"/>
                <a:ext cx="271050" cy="321725"/>
              </a:xfrm>
              <a:custGeom>
                <a:avLst/>
                <a:gdLst/>
                <a:ahLst/>
                <a:cxnLst/>
                <a:rect l="l" t="t" r="r" b="b"/>
                <a:pathLst>
                  <a:path w="10842" h="12869" extrusionOk="0">
                    <a:moveTo>
                      <a:pt x="6331" y="1"/>
                    </a:moveTo>
                    <a:cubicBezTo>
                      <a:pt x="6153" y="1"/>
                      <a:pt x="5976" y="15"/>
                      <a:pt x="5804" y="46"/>
                    </a:cubicBezTo>
                    <a:cubicBezTo>
                      <a:pt x="4136" y="346"/>
                      <a:pt x="3036" y="2214"/>
                      <a:pt x="2402" y="3648"/>
                    </a:cubicBezTo>
                    <a:cubicBezTo>
                      <a:pt x="1434" y="5816"/>
                      <a:pt x="734" y="8185"/>
                      <a:pt x="200" y="10553"/>
                    </a:cubicBezTo>
                    <a:cubicBezTo>
                      <a:pt x="67" y="11154"/>
                      <a:pt x="0" y="11921"/>
                      <a:pt x="500" y="12388"/>
                    </a:cubicBezTo>
                    <a:cubicBezTo>
                      <a:pt x="767" y="12621"/>
                      <a:pt x="1134" y="12688"/>
                      <a:pt x="1468" y="12755"/>
                    </a:cubicBezTo>
                    <a:cubicBezTo>
                      <a:pt x="1948" y="12831"/>
                      <a:pt x="2426" y="12869"/>
                      <a:pt x="2898" y="12869"/>
                    </a:cubicBezTo>
                    <a:cubicBezTo>
                      <a:pt x="4689" y="12869"/>
                      <a:pt x="6386" y="12331"/>
                      <a:pt x="7706" y="11354"/>
                    </a:cubicBezTo>
                    <a:cubicBezTo>
                      <a:pt x="9407" y="10086"/>
                      <a:pt x="10508" y="8085"/>
                      <a:pt x="10708" y="5850"/>
                    </a:cubicBezTo>
                    <a:cubicBezTo>
                      <a:pt x="10841" y="4482"/>
                      <a:pt x="10608" y="2914"/>
                      <a:pt x="9674" y="1713"/>
                    </a:cubicBezTo>
                    <a:cubicBezTo>
                      <a:pt x="8860" y="667"/>
                      <a:pt x="7540" y="1"/>
                      <a:pt x="6331" y="1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1" name="Google Shape;1441;p40"/>
              <p:cNvSpPr/>
              <p:nvPr/>
            </p:nvSpPr>
            <p:spPr>
              <a:xfrm>
                <a:off x="1965850" y="4094375"/>
                <a:ext cx="173000" cy="147500"/>
              </a:xfrm>
              <a:custGeom>
                <a:avLst/>
                <a:gdLst/>
                <a:ahLst/>
                <a:cxnLst/>
                <a:rect l="l" t="t" r="r" b="b"/>
                <a:pathLst>
                  <a:path w="6920" h="5900" extrusionOk="0">
                    <a:moveTo>
                      <a:pt x="5411" y="1"/>
                    </a:moveTo>
                    <a:cubicBezTo>
                      <a:pt x="4787" y="1"/>
                      <a:pt x="4115" y="352"/>
                      <a:pt x="3517" y="721"/>
                    </a:cubicBezTo>
                    <a:cubicBezTo>
                      <a:pt x="2750" y="1188"/>
                      <a:pt x="2082" y="1822"/>
                      <a:pt x="1549" y="2589"/>
                    </a:cubicBezTo>
                    <a:cubicBezTo>
                      <a:pt x="1282" y="2889"/>
                      <a:pt x="1082" y="3223"/>
                      <a:pt x="882" y="3590"/>
                    </a:cubicBezTo>
                    <a:cubicBezTo>
                      <a:pt x="581" y="4123"/>
                      <a:pt x="315" y="4690"/>
                      <a:pt x="114" y="5291"/>
                    </a:cubicBezTo>
                    <a:cubicBezTo>
                      <a:pt x="0" y="5611"/>
                      <a:pt x="246" y="5899"/>
                      <a:pt x="466" y="5899"/>
                    </a:cubicBezTo>
                    <a:cubicBezTo>
                      <a:pt x="567" y="5899"/>
                      <a:pt x="662" y="5838"/>
                      <a:pt x="715" y="5691"/>
                    </a:cubicBezTo>
                    <a:cubicBezTo>
                      <a:pt x="1015" y="4790"/>
                      <a:pt x="1449" y="3956"/>
                      <a:pt x="1949" y="3256"/>
                    </a:cubicBezTo>
                    <a:cubicBezTo>
                      <a:pt x="2408" y="3138"/>
                      <a:pt x="2917" y="3054"/>
                      <a:pt x="3405" y="3054"/>
                    </a:cubicBezTo>
                    <a:cubicBezTo>
                      <a:pt x="4301" y="3054"/>
                      <a:pt x="5128" y="3338"/>
                      <a:pt x="5452" y="4223"/>
                    </a:cubicBezTo>
                    <a:cubicBezTo>
                      <a:pt x="5452" y="4223"/>
                      <a:pt x="5485" y="4223"/>
                      <a:pt x="5485" y="4190"/>
                    </a:cubicBezTo>
                    <a:cubicBezTo>
                      <a:pt x="5485" y="2642"/>
                      <a:pt x="4416" y="2329"/>
                      <a:pt x="3301" y="2329"/>
                    </a:cubicBezTo>
                    <a:cubicBezTo>
                      <a:pt x="3097" y="2329"/>
                      <a:pt x="2891" y="2339"/>
                      <a:pt x="2690" y="2355"/>
                    </a:cubicBezTo>
                    <a:lnTo>
                      <a:pt x="2690" y="2355"/>
                    </a:lnTo>
                    <a:cubicBezTo>
                      <a:pt x="2716" y="2351"/>
                      <a:pt x="2719" y="2322"/>
                      <a:pt x="2750" y="2322"/>
                    </a:cubicBezTo>
                    <a:cubicBezTo>
                      <a:pt x="3458" y="1638"/>
                      <a:pt x="4648" y="669"/>
                      <a:pt x="5745" y="669"/>
                    </a:cubicBezTo>
                    <a:cubicBezTo>
                      <a:pt x="6147" y="669"/>
                      <a:pt x="6537" y="799"/>
                      <a:pt x="6886" y="1121"/>
                    </a:cubicBezTo>
                    <a:cubicBezTo>
                      <a:pt x="6886" y="1121"/>
                      <a:pt x="6919" y="1121"/>
                      <a:pt x="6886" y="1088"/>
                    </a:cubicBezTo>
                    <a:cubicBezTo>
                      <a:pt x="6492" y="283"/>
                      <a:pt x="5970" y="1"/>
                      <a:pt x="5411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2" name="Google Shape;1442;p40"/>
              <p:cNvSpPr/>
              <p:nvPr/>
            </p:nvSpPr>
            <p:spPr>
              <a:xfrm>
                <a:off x="983825" y="3974150"/>
                <a:ext cx="135625" cy="177375"/>
              </a:xfrm>
              <a:custGeom>
                <a:avLst/>
                <a:gdLst/>
                <a:ahLst/>
                <a:cxnLst/>
                <a:rect l="l" t="t" r="r" b="b"/>
                <a:pathLst>
                  <a:path w="5425" h="7095" extrusionOk="0">
                    <a:moveTo>
                      <a:pt x="1350" y="0"/>
                    </a:moveTo>
                    <a:cubicBezTo>
                      <a:pt x="928" y="0"/>
                      <a:pt x="485" y="194"/>
                      <a:pt x="34" y="693"/>
                    </a:cubicBezTo>
                    <a:cubicBezTo>
                      <a:pt x="1" y="693"/>
                      <a:pt x="34" y="726"/>
                      <a:pt x="67" y="726"/>
                    </a:cubicBezTo>
                    <a:cubicBezTo>
                      <a:pt x="318" y="595"/>
                      <a:pt x="567" y="538"/>
                      <a:pt x="810" y="538"/>
                    </a:cubicBezTo>
                    <a:cubicBezTo>
                      <a:pt x="2051" y="538"/>
                      <a:pt x="3145" y="2046"/>
                      <a:pt x="3703" y="2995"/>
                    </a:cubicBezTo>
                    <a:lnTo>
                      <a:pt x="3737" y="3095"/>
                    </a:lnTo>
                    <a:cubicBezTo>
                      <a:pt x="3217" y="2884"/>
                      <a:pt x="2661" y="2709"/>
                      <a:pt x="2152" y="2709"/>
                    </a:cubicBezTo>
                    <a:cubicBezTo>
                      <a:pt x="1453" y="2709"/>
                      <a:pt x="843" y="3039"/>
                      <a:pt x="534" y="4062"/>
                    </a:cubicBezTo>
                    <a:cubicBezTo>
                      <a:pt x="534" y="4086"/>
                      <a:pt x="551" y="4109"/>
                      <a:pt x="561" y="4109"/>
                    </a:cubicBezTo>
                    <a:cubicBezTo>
                      <a:pt x="565" y="4109"/>
                      <a:pt x="568" y="4105"/>
                      <a:pt x="568" y="4095"/>
                    </a:cubicBezTo>
                    <a:cubicBezTo>
                      <a:pt x="934" y="3602"/>
                      <a:pt x="1431" y="3419"/>
                      <a:pt x="1971" y="3419"/>
                    </a:cubicBezTo>
                    <a:cubicBezTo>
                      <a:pt x="2710" y="3419"/>
                      <a:pt x="3529" y="3763"/>
                      <a:pt x="4204" y="4129"/>
                    </a:cubicBezTo>
                    <a:cubicBezTo>
                      <a:pt x="4504" y="4963"/>
                      <a:pt x="4671" y="5863"/>
                      <a:pt x="4704" y="6831"/>
                    </a:cubicBezTo>
                    <a:cubicBezTo>
                      <a:pt x="4717" y="7014"/>
                      <a:pt x="4833" y="7094"/>
                      <a:pt x="4967" y="7094"/>
                    </a:cubicBezTo>
                    <a:cubicBezTo>
                      <a:pt x="5174" y="7094"/>
                      <a:pt x="5425" y="6901"/>
                      <a:pt x="5404" y="6597"/>
                    </a:cubicBezTo>
                    <a:cubicBezTo>
                      <a:pt x="5371" y="5963"/>
                      <a:pt x="5271" y="5330"/>
                      <a:pt x="5138" y="4763"/>
                    </a:cubicBezTo>
                    <a:cubicBezTo>
                      <a:pt x="5038" y="4362"/>
                      <a:pt x="4904" y="3962"/>
                      <a:pt x="4771" y="3595"/>
                    </a:cubicBezTo>
                    <a:cubicBezTo>
                      <a:pt x="4437" y="2728"/>
                      <a:pt x="3970" y="1927"/>
                      <a:pt x="3370" y="1260"/>
                    </a:cubicBezTo>
                    <a:cubicBezTo>
                      <a:pt x="2811" y="637"/>
                      <a:pt x="2114" y="0"/>
                      <a:pt x="1350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3" name="Google Shape;1443;p40"/>
              <p:cNvSpPr/>
              <p:nvPr/>
            </p:nvSpPr>
            <p:spPr>
              <a:xfrm>
                <a:off x="1106425" y="3413425"/>
                <a:ext cx="945700" cy="968450"/>
              </a:xfrm>
              <a:custGeom>
                <a:avLst/>
                <a:gdLst/>
                <a:ahLst/>
                <a:cxnLst/>
                <a:rect l="l" t="t" r="r" b="b"/>
                <a:pathLst>
                  <a:path w="37828" h="38738" extrusionOk="0">
                    <a:moveTo>
                      <a:pt x="14414" y="1"/>
                    </a:moveTo>
                    <a:cubicBezTo>
                      <a:pt x="14169" y="1"/>
                      <a:pt x="13923" y="2"/>
                      <a:pt x="13677" y="5"/>
                    </a:cubicBezTo>
                    <a:cubicBezTo>
                      <a:pt x="8073" y="72"/>
                      <a:pt x="3302" y="4108"/>
                      <a:pt x="2235" y="9612"/>
                    </a:cubicBezTo>
                    <a:cubicBezTo>
                      <a:pt x="1301" y="14583"/>
                      <a:pt x="667" y="19620"/>
                      <a:pt x="334" y="24656"/>
                    </a:cubicBezTo>
                    <a:cubicBezTo>
                      <a:pt x="0" y="30260"/>
                      <a:pt x="3603" y="35331"/>
                      <a:pt x="9007" y="36832"/>
                    </a:cubicBezTo>
                    <a:cubicBezTo>
                      <a:pt x="13740" y="38103"/>
                      <a:pt x="18504" y="38738"/>
                      <a:pt x="23413" y="38738"/>
                    </a:cubicBezTo>
                    <a:cubicBezTo>
                      <a:pt x="23659" y="38738"/>
                      <a:pt x="23904" y="38736"/>
                      <a:pt x="24151" y="38733"/>
                    </a:cubicBezTo>
                    <a:cubicBezTo>
                      <a:pt x="29755" y="38666"/>
                      <a:pt x="34525" y="34630"/>
                      <a:pt x="35559" y="29126"/>
                    </a:cubicBezTo>
                    <a:cubicBezTo>
                      <a:pt x="36526" y="24156"/>
                      <a:pt x="37160" y="19119"/>
                      <a:pt x="37460" y="14082"/>
                    </a:cubicBezTo>
                    <a:cubicBezTo>
                      <a:pt x="37827" y="8478"/>
                      <a:pt x="34225" y="3408"/>
                      <a:pt x="28821" y="1907"/>
                    </a:cubicBezTo>
                    <a:cubicBezTo>
                      <a:pt x="24087" y="636"/>
                      <a:pt x="19323" y="1"/>
                      <a:pt x="14414" y="1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4" name="Google Shape;1444;p40"/>
              <p:cNvSpPr/>
              <p:nvPr/>
            </p:nvSpPr>
            <p:spPr>
              <a:xfrm>
                <a:off x="1485850" y="4060650"/>
                <a:ext cx="130950" cy="66775"/>
              </a:xfrm>
              <a:custGeom>
                <a:avLst/>
                <a:gdLst/>
                <a:ahLst/>
                <a:cxnLst/>
                <a:rect l="l" t="t" r="r" b="b"/>
                <a:pathLst>
                  <a:path w="5238" h="2671" extrusionOk="0">
                    <a:moveTo>
                      <a:pt x="2564" y="0"/>
                    </a:moveTo>
                    <a:cubicBezTo>
                      <a:pt x="2351" y="0"/>
                      <a:pt x="2129" y="37"/>
                      <a:pt x="1935" y="102"/>
                    </a:cubicBezTo>
                    <a:cubicBezTo>
                      <a:pt x="1602" y="168"/>
                      <a:pt x="1302" y="335"/>
                      <a:pt x="1068" y="535"/>
                    </a:cubicBezTo>
                    <a:cubicBezTo>
                      <a:pt x="568" y="902"/>
                      <a:pt x="201" y="1436"/>
                      <a:pt x="1" y="2003"/>
                    </a:cubicBezTo>
                    <a:cubicBezTo>
                      <a:pt x="434" y="1603"/>
                      <a:pt x="868" y="1203"/>
                      <a:pt x="1335" y="936"/>
                    </a:cubicBezTo>
                    <a:cubicBezTo>
                      <a:pt x="1707" y="750"/>
                      <a:pt x="2099" y="649"/>
                      <a:pt x="2513" y="649"/>
                    </a:cubicBezTo>
                    <a:cubicBezTo>
                      <a:pt x="2619" y="649"/>
                      <a:pt x="2727" y="655"/>
                      <a:pt x="2836" y="669"/>
                    </a:cubicBezTo>
                    <a:cubicBezTo>
                      <a:pt x="3303" y="736"/>
                      <a:pt x="3803" y="969"/>
                      <a:pt x="4204" y="1336"/>
                    </a:cubicBezTo>
                    <a:cubicBezTo>
                      <a:pt x="4637" y="1670"/>
                      <a:pt x="4971" y="2103"/>
                      <a:pt x="5238" y="2670"/>
                    </a:cubicBezTo>
                    <a:cubicBezTo>
                      <a:pt x="5238" y="2070"/>
                      <a:pt x="4971" y="1436"/>
                      <a:pt x="4571" y="969"/>
                    </a:cubicBezTo>
                    <a:cubicBezTo>
                      <a:pt x="4170" y="502"/>
                      <a:pt x="3570" y="102"/>
                      <a:pt x="2903" y="35"/>
                    </a:cubicBezTo>
                    <a:cubicBezTo>
                      <a:pt x="2796" y="11"/>
                      <a:pt x="2682" y="0"/>
                      <a:pt x="2564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5" name="Google Shape;1445;p40"/>
              <p:cNvSpPr/>
              <p:nvPr/>
            </p:nvSpPr>
            <p:spPr>
              <a:xfrm>
                <a:off x="1210650" y="3869325"/>
                <a:ext cx="217675" cy="217850"/>
              </a:xfrm>
              <a:custGeom>
                <a:avLst/>
                <a:gdLst/>
                <a:ahLst/>
                <a:cxnLst/>
                <a:rect l="l" t="t" r="r" b="b"/>
                <a:pathLst>
                  <a:path w="8707" h="8714" extrusionOk="0">
                    <a:moveTo>
                      <a:pt x="3971" y="1"/>
                    </a:moveTo>
                    <a:cubicBezTo>
                      <a:pt x="3691" y="1"/>
                      <a:pt x="3412" y="28"/>
                      <a:pt x="3136" y="83"/>
                    </a:cubicBezTo>
                    <a:cubicBezTo>
                      <a:pt x="1935" y="283"/>
                      <a:pt x="935" y="1684"/>
                      <a:pt x="468" y="2751"/>
                    </a:cubicBezTo>
                    <a:cubicBezTo>
                      <a:pt x="67" y="3752"/>
                      <a:pt x="1" y="4953"/>
                      <a:pt x="401" y="5953"/>
                    </a:cubicBezTo>
                    <a:cubicBezTo>
                      <a:pt x="835" y="7021"/>
                      <a:pt x="1735" y="7855"/>
                      <a:pt x="2769" y="8288"/>
                    </a:cubicBezTo>
                    <a:cubicBezTo>
                      <a:pt x="3391" y="8565"/>
                      <a:pt x="4045" y="8714"/>
                      <a:pt x="4697" y="8714"/>
                    </a:cubicBezTo>
                    <a:cubicBezTo>
                      <a:pt x="4990" y="8714"/>
                      <a:pt x="5282" y="8684"/>
                      <a:pt x="5571" y="8622"/>
                    </a:cubicBezTo>
                    <a:cubicBezTo>
                      <a:pt x="6505" y="8422"/>
                      <a:pt x="7373" y="7855"/>
                      <a:pt x="7906" y="7088"/>
                    </a:cubicBezTo>
                    <a:cubicBezTo>
                      <a:pt x="8307" y="6521"/>
                      <a:pt x="8507" y="5853"/>
                      <a:pt x="8574" y="5186"/>
                    </a:cubicBezTo>
                    <a:cubicBezTo>
                      <a:pt x="8707" y="3652"/>
                      <a:pt x="8073" y="2084"/>
                      <a:pt x="6906" y="1083"/>
                    </a:cubicBezTo>
                    <a:cubicBezTo>
                      <a:pt x="6112" y="395"/>
                      <a:pt x="5044" y="1"/>
                      <a:pt x="397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6" name="Google Shape;1446;p40"/>
              <p:cNvSpPr/>
              <p:nvPr/>
            </p:nvSpPr>
            <p:spPr>
              <a:xfrm>
                <a:off x="1262350" y="3918175"/>
                <a:ext cx="157650" cy="148100"/>
              </a:xfrm>
              <a:custGeom>
                <a:avLst/>
                <a:gdLst/>
                <a:ahLst/>
                <a:cxnLst/>
                <a:rect l="l" t="t" r="r" b="b"/>
                <a:pathLst>
                  <a:path w="6306" h="5924" extrusionOk="0">
                    <a:moveTo>
                      <a:pt x="3120" y="0"/>
                    </a:moveTo>
                    <a:cubicBezTo>
                      <a:pt x="1660" y="0"/>
                      <a:pt x="417" y="1104"/>
                      <a:pt x="234" y="2598"/>
                    </a:cubicBezTo>
                    <a:cubicBezTo>
                      <a:pt x="1" y="4200"/>
                      <a:pt x="1168" y="5701"/>
                      <a:pt x="2770" y="5901"/>
                    </a:cubicBezTo>
                    <a:cubicBezTo>
                      <a:pt x="2895" y="5916"/>
                      <a:pt x="3020" y="5924"/>
                      <a:pt x="3143" y="5924"/>
                    </a:cubicBezTo>
                    <a:cubicBezTo>
                      <a:pt x="4627" y="5924"/>
                      <a:pt x="5920" y="4841"/>
                      <a:pt x="6105" y="3332"/>
                    </a:cubicBezTo>
                    <a:cubicBezTo>
                      <a:pt x="6305" y="1698"/>
                      <a:pt x="5138" y="230"/>
                      <a:pt x="3537" y="30"/>
                    </a:cubicBezTo>
                    <a:cubicBezTo>
                      <a:pt x="3397" y="10"/>
                      <a:pt x="3258" y="0"/>
                      <a:pt x="312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7" name="Google Shape;1447;p40"/>
              <p:cNvSpPr/>
              <p:nvPr/>
            </p:nvSpPr>
            <p:spPr>
              <a:xfrm>
                <a:off x="1304900" y="3957275"/>
                <a:ext cx="73400" cy="69250"/>
              </a:xfrm>
              <a:custGeom>
                <a:avLst/>
                <a:gdLst/>
                <a:ahLst/>
                <a:cxnLst/>
                <a:rect l="l" t="t" r="r" b="b"/>
                <a:pathLst>
                  <a:path w="2936" h="2770" extrusionOk="0">
                    <a:moveTo>
                      <a:pt x="1301" y="0"/>
                    </a:moveTo>
                    <a:cubicBezTo>
                      <a:pt x="667" y="67"/>
                      <a:pt x="167" y="567"/>
                      <a:pt x="67" y="1201"/>
                    </a:cubicBezTo>
                    <a:cubicBezTo>
                      <a:pt x="0" y="1968"/>
                      <a:pt x="534" y="2669"/>
                      <a:pt x="1268" y="2769"/>
                    </a:cubicBezTo>
                    <a:lnTo>
                      <a:pt x="1601" y="2769"/>
                    </a:lnTo>
                    <a:cubicBezTo>
                      <a:pt x="2235" y="2702"/>
                      <a:pt x="2735" y="2202"/>
                      <a:pt x="2835" y="1568"/>
                    </a:cubicBezTo>
                    <a:cubicBezTo>
                      <a:pt x="2936" y="801"/>
                      <a:pt x="2368" y="100"/>
                      <a:pt x="1635" y="34"/>
                    </a:cubicBezTo>
                    <a:cubicBezTo>
                      <a:pt x="1501" y="0"/>
                      <a:pt x="1401" y="0"/>
                      <a:pt x="130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8" name="Google Shape;1448;p40"/>
              <p:cNvSpPr/>
              <p:nvPr/>
            </p:nvSpPr>
            <p:spPr>
              <a:xfrm>
                <a:off x="1219000" y="3860900"/>
                <a:ext cx="172650" cy="86400"/>
              </a:xfrm>
              <a:custGeom>
                <a:avLst/>
                <a:gdLst/>
                <a:ahLst/>
                <a:cxnLst/>
                <a:rect l="l" t="t" r="r" b="b"/>
                <a:pathLst>
                  <a:path w="6906" h="3456" extrusionOk="0">
                    <a:moveTo>
                      <a:pt x="3685" y="1"/>
                    </a:moveTo>
                    <a:cubicBezTo>
                      <a:pt x="1926" y="1"/>
                      <a:pt x="263" y="1249"/>
                      <a:pt x="0" y="3455"/>
                    </a:cubicBezTo>
                    <a:lnTo>
                      <a:pt x="34" y="3455"/>
                    </a:lnTo>
                    <a:cubicBezTo>
                      <a:pt x="698" y="1740"/>
                      <a:pt x="2423" y="728"/>
                      <a:pt x="4138" y="728"/>
                    </a:cubicBezTo>
                    <a:cubicBezTo>
                      <a:pt x="5092" y="728"/>
                      <a:pt x="6042" y="1041"/>
                      <a:pt x="6805" y="1721"/>
                    </a:cubicBezTo>
                    <a:cubicBezTo>
                      <a:pt x="6839" y="1721"/>
                      <a:pt x="6905" y="1687"/>
                      <a:pt x="6872" y="1654"/>
                    </a:cubicBezTo>
                    <a:cubicBezTo>
                      <a:pt x="6006" y="526"/>
                      <a:pt x="4825" y="1"/>
                      <a:pt x="368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9" name="Google Shape;1449;p40"/>
              <p:cNvSpPr/>
              <p:nvPr/>
            </p:nvSpPr>
            <p:spPr>
              <a:xfrm>
                <a:off x="1701000" y="3933800"/>
                <a:ext cx="216850" cy="213350"/>
              </a:xfrm>
              <a:custGeom>
                <a:avLst/>
                <a:gdLst/>
                <a:ahLst/>
                <a:cxnLst/>
                <a:rect l="l" t="t" r="r" b="b"/>
                <a:pathLst>
                  <a:path w="8674" h="8534" extrusionOk="0">
                    <a:moveTo>
                      <a:pt x="4741" y="0"/>
                    </a:moveTo>
                    <a:cubicBezTo>
                      <a:pt x="4037" y="0"/>
                      <a:pt x="3329" y="159"/>
                      <a:pt x="2703" y="472"/>
                    </a:cubicBezTo>
                    <a:cubicBezTo>
                      <a:pt x="1335" y="1140"/>
                      <a:pt x="334" y="2507"/>
                      <a:pt x="101" y="4008"/>
                    </a:cubicBezTo>
                    <a:cubicBezTo>
                      <a:pt x="1" y="4675"/>
                      <a:pt x="34" y="5376"/>
                      <a:pt x="234" y="6010"/>
                    </a:cubicBezTo>
                    <a:cubicBezTo>
                      <a:pt x="568" y="6910"/>
                      <a:pt x="1268" y="7644"/>
                      <a:pt x="2136" y="8078"/>
                    </a:cubicBezTo>
                    <a:cubicBezTo>
                      <a:pt x="2744" y="8394"/>
                      <a:pt x="3442" y="8533"/>
                      <a:pt x="4137" y="8533"/>
                    </a:cubicBezTo>
                    <a:cubicBezTo>
                      <a:pt x="4395" y="8533"/>
                      <a:pt x="4652" y="8514"/>
                      <a:pt x="4904" y="8478"/>
                    </a:cubicBezTo>
                    <a:cubicBezTo>
                      <a:pt x="6038" y="8311"/>
                      <a:pt x="7106" y="7711"/>
                      <a:pt x="7806" y="6810"/>
                    </a:cubicBezTo>
                    <a:cubicBezTo>
                      <a:pt x="8440" y="5910"/>
                      <a:pt x="8674" y="4775"/>
                      <a:pt x="8540" y="3675"/>
                    </a:cubicBezTo>
                    <a:cubicBezTo>
                      <a:pt x="8373" y="2541"/>
                      <a:pt x="7706" y="939"/>
                      <a:pt x="6605" y="406"/>
                    </a:cubicBezTo>
                    <a:cubicBezTo>
                      <a:pt x="6031" y="134"/>
                      <a:pt x="5387" y="0"/>
                      <a:pt x="474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0" name="Google Shape;1450;p40"/>
              <p:cNvSpPr/>
              <p:nvPr/>
            </p:nvSpPr>
            <p:spPr>
              <a:xfrm>
                <a:off x="1706850" y="3974225"/>
                <a:ext cx="157625" cy="148100"/>
              </a:xfrm>
              <a:custGeom>
                <a:avLst/>
                <a:gdLst/>
                <a:ahLst/>
                <a:cxnLst/>
                <a:rect l="l" t="t" r="r" b="b"/>
                <a:pathLst>
                  <a:path w="6305" h="5924" extrusionOk="0">
                    <a:moveTo>
                      <a:pt x="3171" y="1"/>
                    </a:moveTo>
                    <a:cubicBezTo>
                      <a:pt x="1688" y="1"/>
                      <a:pt x="419" y="1110"/>
                      <a:pt x="234" y="2591"/>
                    </a:cubicBezTo>
                    <a:cubicBezTo>
                      <a:pt x="0" y="4226"/>
                      <a:pt x="1168" y="5694"/>
                      <a:pt x="2802" y="5894"/>
                    </a:cubicBezTo>
                    <a:cubicBezTo>
                      <a:pt x="2940" y="5914"/>
                      <a:pt x="3077" y="5924"/>
                      <a:pt x="3212" y="5924"/>
                    </a:cubicBezTo>
                    <a:cubicBezTo>
                      <a:pt x="4652" y="5924"/>
                      <a:pt x="5922" y="4822"/>
                      <a:pt x="6105" y="3359"/>
                    </a:cubicBezTo>
                    <a:cubicBezTo>
                      <a:pt x="6305" y="1724"/>
                      <a:pt x="5171" y="223"/>
                      <a:pt x="3536" y="23"/>
                    </a:cubicBezTo>
                    <a:cubicBezTo>
                      <a:pt x="3413" y="8"/>
                      <a:pt x="3292" y="1"/>
                      <a:pt x="317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1" name="Google Shape;1451;p40"/>
              <p:cNvSpPr/>
              <p:nvPr/>
            </p:nvSpPr>
            <p:spPr>
              <a:xfrm>
                <a:off x="1750200" y="4013975"/>
                <a:ext cx="72575" cy="69250"/>
              </a:xfrm>
              <a:custGeom>
                <a:avLst/>
                <a:gdLst/>
                <a:ahLst/>
                <a:cxnLst/>
                <a:rect l="l" t="t" r="r" b="b"/>
                <a:pathLst>
                  <a:path w="2903" h="2770" extrusionOk="0">
                    <a:moveTo>
                      <a:pt x="1268" y="1"/>
                    </a:moveTo>
                    <a:cubicBezTo>
                      <a:pt x="635" y="67"/>
                      <a:pt x="134" y="568"/>
                      <a:pt x="68" y="1202"/>
                    </a:cubicBezTo>
                    <a:cubicBezTo>
                      <a:pt x="1" y="1568"/>
                      <a:pt x="101" y="1935"/>
                      <a:pt x="334" y="2236"/>
                    </a:cubicBezTo>
                    <a:cubicBezTo>
                      <a:pt x="568" y="2502"/>
                      <a:pt x="868" y="2703"/>
                      <a:pt x="1235" y="2736"/>
                    </a:cubicBezTo>
                    <a:cubicBezTo>
                      <a:pt x="1368" y="2769"/>
                      <a:pt x="1469" y="2769"/>
                      <a:pt x="1569" y="2769"/>
                    </a:cubicBezTo>
                    <a:cubicBezTo>
                      <a:pt x="2202" y="2703"/>
                      <a:pt x="2703" y="2202"/>
                      <a:pt x="2803" y="1535"/>
                    </a:cubicBezTo>
                    <a:cubicBezTo>
                      <a:pt x="2903" y="801"/>
                      <a:pt x="2369" y="101"/>
                      <a:pt x="160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2" name="Google Shape;1452;p40"/>
              <p:cNvSpPr/>
              <p:nvPr/>
            </p:nvSpPr>
            <p:spPr>
              <a:xfrm>
                <a:off x="1759550" y="3926150"/>
                <a:ext cx="164750" cy="109525"/>
              </a:xfrm>
              <a:custGeom>
                <a:avLst/>
                <a:gdLst/>
                <a:ahLst/>
                <a:cxnLst/>
                <a:rect l="l" t="t" r="r" b="b"/>
                <a:pathLst>
                  <a:path w="6590" h="4381" extrusionOk="0">
                    <a:moveTo>
                      <a:pt x="2594" y="1"/>
                    </a:moveTo>
                    <a:cubicBezTo>
                      <a:pt x="1742" y="1"/>
                      <a:pt x="845" y="284"/>
                      <a:pt x="27" y="912"/>
                    </a:cubicBezTo>
                    <a:cubicBezTo>
                      <a:pt x="0" y="939"/>
                      <a:pt x="17" y="988"/>
                      <a:pt x="42" y="988"/>
                    </a:cubicBezTo>
                    <a:cubicBezTo>
                      <a:pt x="48" y="988"/>
                      <a:pt x="54" y="985"/>
                      <a:pt x="60" y="979"/>
                    </a:cubicBezTo>
                    <a:cubicBezTo>
                      <a:pt x="637" y="687"/>
                      <a:pt x="1246" y="553"/>
                      <a:pt x="1849" y="553"/>
                    </a:cubicBezTo>
                    <a:cubicBezTo>
                      <a:pt x="3935" y="553"/>
                      <a:pt x="5939" y="2156"/>
                      <a:pt x="6198" y="4381"/>
                    </a:cubicBezTo>
                    <a:lnTo>
                      <a:pt x="6232" y="4381"/>
                    </a:lnTo>
                    <a:cubicBezTo>
                      <a:pt x="6589" y="1782"/>
                      <a:pt x="4731" y="1"/>
                      <a:pt x="2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3" name="Google Shape;1453;p40"/>
              <p:cNvSpPr/>
              <p:nvPr/>
            </p:nvSpPr>
            <p:spPr>
              <a:xfrm>
                <a:off x="1186650" y="3793450"/>
                <a:ext cx="227500" cy="68075"/>
              </a:xfrm>
              <a:custGeom>
                <a:avLst/>
                <a:gdLst/>
                <a:ahLst/>
                <a:cxnLst/>
                <a:rect l="l" t="t" r="r" b="b"/>
                <a:pathLst>
                  <a:path w="9100" h="2723" extrusionOk="0">
                    <a:moveTo>
                      <a:pt x="5523" y="1"/>
                    </a:moveTo>
                    <a:cubicBezTo>
                      <a:pt x="3366" y="1"/>
                      <a:pt x="1328" y="949"/>
                      <a:pt x="60" y="2551"/>
                    </a:cubicBezTo>
                    <a:cubicBezTo>
                      <a:pt x="1" y="2610"/>
                      <a:pt x="100" y="2723"/>
                      <a:pt x="170" y="2723"/>
                    </a:cubicBezTo>
                    <a:cubicBezTo>
                      <a:pt x="178" y="2723"/>
                      <a:pt x="186" y="2721"/>
                      <a:pt x="194" y="2717"/>
                    </a:cubicBezTo>
                    <a:cubicBezTo>
                      <a:pt x="1773" y="1720"/>
                      <a:pt x="3404" y="1318"/>
                      <a:pt x="5160" y="1318"/>
                    </a:cubicBezTo>
                    <a:cubicBezTo>
                      <a:pt x="6222" y="1318"/>
                      <a:pt x="7330" y="1465"/>
                      <a:pt x="8499" y="1717"/>
                    </a:cubicBezTo>
                    <a:cubicBezTo>
                      <a:pt x="8551" y="1727"/>
                      <a:pt x="8609" y="1734"/>
                      <a:pt x="8666" y="1734"/>
                    </a:cubicBezTo>
                    <a:cubicBezTo>
                      <a:pt x="8795" y="1734"/>
                      <a:pt x="8920" y="1698"/>
                      <a:pt x="8966" y="1583"/>
                    </a:cubicBezTo>
                    <a:cubicBezTo>
                      <a:pt x="9067" y="1450"/>
                      <a:pt x="9100" y="1416"/>
                      <a:pt x="9067" y="1216"/>
                    </a:cubicBezTo>
                    <a:cubicBezTo>
                      <a:pt x="9067" y="1049"/>
                      <a:pt x="8933" y="849"/>
                      <a:pt x="8766" y="749"/>
                    </a:cubicBezTo>
                    <a:cubicBezTo>
                      <a:pt x="7710" y="238"/>
                      <a:pt x="6602" y="1"/>
                      <a:pt x="5523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4" name="Google Shape;1454;p40"/>
              <p:cNvSpPr/>
              <p:nvPr/>
            </p:nvSpPr>
            <p:spPr>
              <a:xfrm>
                <a:off x="1749375" y="3849100"/>
                <a:ext cx="204100" cy="118050"/>
              </a:xfrm>
              <a:custGeom>
                <a:avLst/>
                <a:gdLst/>
                <a:ahLst/>
                <a:cxnLst/>
                <a:rect l="l" t="t" r="r" b="b"/>
                <a:pathLst>
                  <a:path w="8164" h="4722" extrusionOk="0">
                    <a:moveTo>
                      <a:pt x="1444" y="1"/>
                    </a:moveTo>
                    <a:cubicBezTo>
                      <a:pt x="1144" y="1"/>
                      <a:pt x="840" y="19"/>
                      <a:pt x="534" y="58"/>
                    </a:cubicBezTo>
                    <a:cubicBezTo>
                      <a:pt x="367" y="58"/>
                      <a:pt x="167" y="224"/>
                      <a:pt x="101" y="391"/>
                    </a:cubicBezTo>
                    <a:cubicBezTo>
                      <a:pt x="0" y="558"/>
                      <a:pt x="0" y="591"/>
                      <a:pt x="34" y="792"/>
                    </a:cubicBezTo>
                    <a:cubicBezTo>
                      <a:pt x="67" y="958"/>
                      <a:pt x="267" y="1025"/>
                      <a:pt x="434" y="1058"/>
                    </a:cubicBezTo>
                    <a:cubicBezTo>
                      <a:pt x="3603" y="1425"/>
                      <a:pt x="6138" y="2359"/>
                      <a:pt x="7973" y="4694"/>
                    </a:cubicBezTo>
                    <a:cubicBezTo>
                      <a:pt x="7991" y="4713"/>
                      <a:pt x="8015" y="4721"/>
                      <a:pt x="8039" y="4721"/>
                    </a:cubicBezTo>
                    <a:cubicBezTo>
                      <a:pt x="8101" y="4721"/>
                      <a:pt x="8164" y="4666"/>
                      <a:pt x="8140" y="4594"/>
                    </a:cubicBezTo>
                    <a:cubicBezTo>
                      <a:pt x="7258" y="1979"/>
                      <a:pt x="4545" y="1"/>
                      <a:pt x="1444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5" name="Google Shape;1455;p40"/>
              <p:cNvSpPr/>
              <p:nvPr/>
            </p:nvSpPr>
            <p:spPr>
              <a:xfrm>
                <a:off x="1321575" y="4171875"/>
                <a:ext cx="431150" cy="158575"/>
              </a:xfrm>
              <a:custGeom>
                <a:avLst/>
                <a:gdLst/>
                <a:ahLst/>
                <a:cxnLst/>
                <a:rect l="l" t="t" r="r" b="b"/>
                <a:pathLst>
                  <a:path w="17246" h="6343" extrusionOk="0">
                    <a:moveTo>
                      <a:pt x="1824" y="1"/>
                    </a:moveTo>
                    <a:cubicBezTo>
                      <a:pt x="1216" y="1"/>
                      <a:pt x="608" y="9"/>
                      <a:pt x="0" y="23"/>
                    </a:cubicBezTo>
                    <a:cubicBezTo>
                      <a:pt x="1201" y="3191"/>
                      <a:pt x="4237" y="5693"/>
                      <a:pt x="7706" y="6227"/>
                    </a:cubicBezTo>
                    <a:cubicBezTo>
                      <a:pt x="8198" y="6304"/>
                      <a:pt x="8694" y="6342"/>
                      <a:pt x="9190" y="6342"/>
                    </a:cubicBezTo>
                    <a:cubicBezTo>
                      <a:pt x="12324" y="6342"/>
                      <a:pt x="15431" y="4839"/>
                      <a:pt x="17246" y="2391"/>
                    </a:cubicBezTo>
                    <a:cubicBezTo>
                      <a:pt x="15678" y="1891"/>
                      <a:pt x="14077" y="1490"/>
                      <a:pt x="12442" y="1123"/>
                    </a:cubicBezTo>
                    <a:cubicBezTo>
                      <a:pt x="12209" y="1090"/>
                      <a:pt x="12009" y="1023"/>
                      <a:pt x="11775" y="990"/>
                    </a:cubicBezTo>
                    <a:cubicBezTo>
                      <a:pt x="9374" y="523"/>
                      <a:pt x="6905" y="223"/>
                      <a:pt x="4403" y="56"/>
                    </a:cubicBezTo>
                    <a:cubicBezTo>
                      <a:pt x="3544" y="17"/>
                      <a:pt x="2684" y="1"/>
                      <a:pt x="182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6" name="Google Shape;1456;p40"/>
              <p:cNvSpPr/>
              <p:nvPr/>
            </p:nvSpPr>
            <p:spPr>
              <a:xfrm>
                <a:off x="1396625" y="4268550"/>
                <a:ext cx="241025" cy="61925"/>
              </a:xfrm>
              <a:custGeom>
                <a:avLst/>
                <a:gdLst/>
                <a:ahLst/>
                <a:cxnLst/>
                <a:rect l="l" t="t" r="r" b="b"/>
                <a:pathLst>
                  <a:path w="9641" h="2477" extrusionOk="0">
                    <a:moveTo>
                      <a:pt x="2697" y="0"/>
                    </a:moveTo>
                    <a:cubicBezTo>
                      <a:pt x="1792" y="0"/>
                      <a:pt x="888" y="86"/>
                      <a:pt x="0" y="258"/>
                    </a:cubicBezTo>
                    <a:cubicBezTo>
                      <a:pt x="1368" y="1326"/>
                      <a:pt x="2969" y="2093"/>
                      <a:pt x="4704" y="2360"/>
                    </a:cubicBezTo>
                    <a:cubicBezTo>
                      <a:pt x="5196" y="2439"/>
                      <a:pt x="5691" y="2477"/>
                      <a:pt x="6184" y="2477"/>
                    </a:cubicBezTo>
                    <a:cubicBezTo>
                      <a:pt x="7364" y="2477"/>
                      <a:pt x="8535" y="2259"/>
                      <a:pt x="9641" y="1860"/>
                    </a:cubicBezTo>
                    <a:cubicBezTo>
                      <a:pt x="7551" y="620"/>
                      <a:pt x="5124" y="0"/>
                      <a:pt x="269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7" name="Google Shape;1457;p40"/>
              <p:cNvSpPr/>
              <p:nvPr/>
            </p:nvSpPr>
            <p:spPr>
              <a:xfrm>
                <a:off x="1431650" y="4174100"/>
                <a:ext cx="201000" cy="78525"/>
              </a:xfrm>
              <a:custGeom>
                <a:avLst/>
                <a:gdLst/>
                <a:ahLst/>
                <a:cxnLst/>
                <a:rect l="l" t="t" r="r" b="b"/>
                <a:pathLst>
                  <a:path w="8040" h="3141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34" y="567"/>
                      <a:pt x="100" y="1168"/>
                      <a:pt x="167" y="1735"/>
                    </a:cubicBezTo>
                    <a:cubicBezTo>
                      <a:pt x="201" y="2002"/>
                      <a:pt x="401" y="2235"/>
                      <a:pt x="634" y="2302"/>
                    </a:cubicBezTo>
                    <a:cubicBezTo>
                      <a:pt x="2502" y="2836"/>
                      <a:pt x="4437" y="3102"/>
                      <a:pt x="6372" y="3136"/>
                    </a:cubicBezTo>
                    <a:cubicBezTo>
                      <a:pt x="6396" y="3139"/>
                      <a:pt x="6420" y="3141"/>
                      <a:pt x="6444" y="3141"/>
                    </a:cubicBezTo>
                    <a:cubicBezTo>
                      <a:pt x="6646" y="3141"/>
                      <a:pt x="6819" y="3018"/>
                      <a:pt x="6939" y="2869"/>
                    </a:cubicBezTo>
                    <a:cubicBezTo>
                      <a:pt x="7339" y="2269"/>
                      <a:pt x="7706" y="1668"/>
                      <a:pt x="8039" y="1034"/>
                    </a:cubicBezTo>
                    <a:cubicBezTo>
                      <a:pt x="7806" y="1001"/>
                      <a:pt x="7606" y="968"/>
                      <a:pt x="7372" y="901"/>
                    </a:cubicBezTo>
                    <a:cubicBezTo>
                      <a:pt x="4971" y="434"/>
                      <a:pt x="2502" y="134"/>
                      <a:pt x="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8" name="Google Shape;1458;p40"/>
              <p:cNvSpPr/>
              <p:nvPr/>
            </p:nvSpPr>
            <p:spPr>
              <a:xfrm>
                <a:off x="1108925" y="3387775"/>
                <a:ext cx="966550" cy="535325"/>
              </a:xfrm>
              <a:custGeom>
                <a:avLst/>
                <a:gdLst/>
                <a:ahLst/>
                <a:cxnLst/>
                <a:rect l="l" t="t" r="r" b="b"/>
                <a:pathLst>
                  <a:path w="38662" h="21413" extrusionOk="0">
                    <a:moveTo>
                      <a:pt x="16512" y="0"/>
                    </a:moveTo>
                    <a:cubicBezTo>
                      <a:pt x="14605" y="0"/>
                      <a:pt x="12705" y="181"/>
                      <a:pt x="10875" y="831"/>
                    </a:cubicBezTo>
                    <a:cubicBezTo>
                      <a:pt x="9607" y="1265"/>
                      <a:pt x="8339" y="1865"/>
                      <a:pt x="7172" y="2666"/>
                    </a:cubicBezTo>
                    <a:cubicBezTo>
                      <a:pt x="4303" y="4601"/>
                      <a:pt x="1868" y="6969"/>
                      <a:pt x="701" y="11639"/>
                    </a:cubicBezTo>
                    <a:cubicBezTo>
                      <a:pt x="534" y="12206"/>
                      <a:pt x="434" y="12840"/>
                      <a:pt x="334" y="13474"/>
                    </a:cubicBezTo>
                    <a:cubicBezTo>
                      <a:pt x="167" y="14474"/>
                      <a:pt x="67" y="15575"/>
                      <a:pt x="0" y="16776"/>
                    </a:cubicBezTo>
                    <a:cubicBezTo>
                      <a:pt x="701" y="16943"/>
                      <a:pt x="1401" y="17110"/>
                      <a:pt x="2068" y="17243"/>
                    </a:cubicBezTo>
                    <a:cubicBezTo>
                      <a:pt x="2402" y="16342"/>
                      <a:pt x="2836" y="15442"/>
                      <a:pt x="3136" y="14608"/>
                    </a:cubicBezTo>
                    <a:cubicBezTo>
                      <a:pt x="3169" y="14541"/>
                      <a:pt x="3169" y="14441"/>
                      <a:pt x="3202" y="14341"/>
                    </a:cubicBezTo>
                    <a:cubicBezTo>
                      <a:pt x="3215" y="14316"/>
                      <a:pt x="3243" y="14305"/>
                      <a:pt x="3271" y="14305"/>
                    </a:cubicBezTo>
                    <a:cubicBezTo>
                      <a:pt x="3318" y="14305"/>
                      <a:pt x="3369" y="14333"/>
                      <a:pt x="3369" y="14374"/>
                    </a:cubicBezTo>
                    <a:cubicBezTo>
                      <a:pt x="3369" y="14474"/>
                      <a:pt x="3369" y="14608"/>
                      <a:pt x="3369" y="14708"/>
                    </a:cubicBezTo>
                    <a:cubicBezTo>
                      <a:pt x="3403" y="15642"/>
                      <a:pt x="3269" y="16509"/>
                      <a:pt x="3069" y="17443"/>
                    </a:cubicBezTo>
                    <a:cubicBezTo>
                      <a:pt x="3069" y="17477"/>
                      <a:pt x="3069" y="17477"/>
                      <a:pt x="3069" y="17477"/>
                    </a:cubicBezTo>
                    <a:cubicBezTo>
                      <a:pt x="4270" y="17777"/>
                      <a:pt x="5471" y="18044"/>
                      <a:pt x="6605" y="18277"/>
                    </a:cubicBezTo>
                    <a:cubicBezTo>
                      <a:pt x="6772" y="17543"/>
                      <a:pt x="6972" y="16809"/>
                      <a:pt x="7272" y="16076"/>
                    </a:cubicBezTo>
                    <a:cubicBezTo>
                      <a:pt x="7572" y="15242"/>
                      <a:pt x="7973" y="14474"/>
                      <a:pt x="8440" y="13774"/>
                    </a:cubicBezTo>
                    <a:cubicBezTo>
                      <a:pt x="8706" y="13340"/>
                      <a:pt x="9007" y="12973"/>
                      <a:pt x="9307" y="12640"/>
                    </a:cubicBezTo>
                    <a:cubicBezTo>
                      <a:pt x="9330" y="12616"/>
                      <a:pt x="9358" y="12605"/>
                      <a:pt x="9383" y="12605"/>
                    </a:cubicBezTo>
                    <a:cubicBezTo>
                      <a:pt x="9428" y="12605"/>
                      <a:pt x="9462" y="12642"/>
                      <a:pt x="9440" y="12706"/>
                    </a:cubicBezTo>
                    <a:cubicBezTo>
                      <a:pt x="9273" y="13107"/>
                      <a:pt x="9140" y="13507"/>
                      <a:pt x="9007" y="13907"/>
                    </a:cubicBezTo>
                    <a:cubicBezTo>
                      <a:pt x="8740" y="14741"/>
                      <a:pt x="8540" y="15575"/>
                      <a:pt x="8406" y="16443"/>
                    </a:cubicBezTo>
                    <a:cubicBezTo>
                      <a:pt x="8339" y="16943"/>
                      <a:pt x="8273" y="17410"/>
                      <a:pt x="8206" y="17877"/>
                    </a:cubicBezTo>
                    <a:cubicBezTo>
                      <a:pt x="8173" y="18110"/>
                      <a:pt x="8173" y="18344"/>
                      <a:pt x="8139" y="18611"/>
                    </a:cubicBezTo>
                    <a:cubicBezTo>
                      <a:pt x="9841" y="18978"/>
                      <a:pt x="11508" y="19311"/>
                      <a:pt x="13110" y="19611"/>
                    </a:cubicBezTo>
                    <a:cubicBezTo>
                      <a:pt x="13210" y="19011"/>
                      <a:pt x="13310" y="18411"/>
                      <a:pt x="13443" y="17844"/>
                    </a:cubicBezTo>
                    <a:cubicBezTo>
                      <a:pt x="13643" y="17076"/>
                      <a:pt x="13843" y="16342"/>
                      <a:pt x="14077" y="15709"/>
                    </a:cubicBezTo>
                    <a:cubicBezTo>
                      <a:pt x="14091" y="15680"/>
                      <a:pt x="14117" y="15670"/>
                      <a:pt x="14142" y="15670"/>
                    </a:cubicBezTo>
                    <a:cubicBezTo>
                      <a:pt x="14177" y="15670"/>
                      <a:pt x="14210" y="15689"/>
                      <a:pt x="14210" y="15709"/>
                    </a:cubicBezTo>
                    <a:cubicBezTo>
                      <a:pt x="14244" y="16509"/>
                      <a:pt x="14277" y="17276"/>
                      <a:pt x="14277" y="18044"/>
                    </a:cubicBezTo>
                    <a:cubicBezTo>
                      <a:pt x="14277" y="18511"/>
                      <a:pt x="14277" y="18978"/>
                      <a:pt x="14277" y="19445"/>
                    </a:cubicBezTo>
                    <a:cubicBezTo>
                      <a:pt x="14277" y="19545"/>
                      <a:pt x="14277" y="19678"/>
                      <a:pt x="14277" y="19812"/>
                    </a:cubicBezTo>
                    <a:cubicBezTo>
                      <a:pt x="16178" y="20145"/>
                      <a:pt x="17980" y="20445"/>
                      <a:pt x="19748" y="20679"/>
                    </a:cubicBezTo>
                    <a:cubicBezTo>
                      <a:pt x="19848" y="20145"/>
                      <a:pt x="19948" y="19611"/>
                      <a:pt x="20014" y="19044"/>
                    </a:cubicBezTo>
                    <a:cubicBezTo>
                      <a:pt x="20181" y="17877"/>
                      <a:pt x="20281" y="16676"/>
                      <a:pt x="20415" y="15508"/>
                    </a:cubicBezTo>
                    <a:cubicBezTo>
                      <a:pt x="20481" y="14941"/>
                      <a:pt x="20515" y="14408"/>
                      <a:pt x="20582" y="13841"/>
                    </a:cubicBezTo>
                    <a:cubicBezTo>
                      <a:pt x="20582" y="13787"/>
                      <a:pt x="20648" y="13753"/>
                      <a:pt x="20711" y="13753"/>
                    </a:cubicBezTo>
                    <a:cubicBezTo>
                      <a:pt x="20765" y="13753"/>
                      <a:pt x="20815" y="13779"/>
                      <a:pt x="20815" y="13841"/>
                    </a:cubicBezTo>
                    <a:cubicBezTo>
                      <a:pt x="20848" y="14408"/>
                      <a:pt x="20915" y="14975"/>
                      <a:pt x="20948" y="15542"/>
                    </a:cubicBezTo>
                    <a:cubicBezTo>
                      <a:pt x="21015" y="16743"/>
                      <a:pt x="21049" y="17977"/>
                      <a:pt x="21015" y="19178"/>
                    </a:cubicBezTo>
                    <a:cubicBezTo>
                      <a:pt x="21015" y="19611"/>
                      <a:pt x="21015" y="20012"/>
                      <a:pt x="20982" y="20412"/>
                    </a:cubicBezTo>
                    <a:cubicBezTo>
                      <a:pt x="20982" y="20545"/>
                      <a:pt x="20982" y="20679"/>
                      <a:pt x="20982" y="20812"/>
                    </a:cubicBezTo>
                    <a:cubicBezTo>
                      <a:pt x="24117" y="21213"/>
                      <a:pt x="27120" y="21413"/>
                      <a:pt x="30055" y="21413"/>
                    </a:cubicBezTo>
                    <a:cubicBezTo>
                      <a:pt x="30188" y="20779"/>
                      <a:pt x="30288" y="20145"/>
                      <a:pt x="30322" y="19511"/>
                    </a:cubicBezTo>
                    <a:cubicBezTo>
                      <a:pt x="30355" y="19011"/>
                      <a:pt x="30355" y="18511"/>
                      <a:pt x="30288" y="17977"/>
                    </a:cubicBezTo>
                    <a:cubicBezTo>
                      <a:pt x="30269" y="17919"/>
                      <a:pt x="30317" y="17883"/>
                      <a:pt x="30368" y="17883"/>
                    </a:cubicBezTo>
                    <a:cubicBezTo>
                      <a:pt x="30404" y="17883"/>
                      <a:pt x="30441" y="17902"/>
                      <a:pt x="30455" y="17944"/>
                    </a:cubicBezTo>
                    <a:cubicBezTo>
                      <a:pt x="30722" y="18444"/>
                      <a:pt x="30922" y="18944"/>
                      <a:pt x="31089" y="19478"/>
                    </a:cubicBezTo>
                    <a:cubicBezTo>
                      <a:pt x="31256" y="20112"/>
                      <a:pt x="31356" y="20746"/>
                      <a:pt x="31389" y="21379"/>
                    </a:cubicBezTo>
                    <a:cubicBezTo>
                      <a:pt x="31956" y="21379"/>
                      <a:pt x="32557" y="21379"/>
                      <a:pt x="33124" y="21346"/>
                    </a:cubicBezTo>
                    <a:cubicBezTo>
                      <a:pt x="33157" y="20679"/>
                      <a:pt x="33191" y="20012"/>
                      <a:pt x="33191" y="19378"/>
                    </a:cubicBezTo>
                    <a:cubicBezTo>
                      <a:pt x="33191" y="18277"/>
                      <a:pt x="33090" y="17210"/>
                      <a:pt x="32623" y="16142"/>
                    </a:cubicBezTo>
                    <a:cubicBezTo>
                      <a:pt x="32623" y="16101"/>
                      <a:pt x="32649" y="16073"/>
                      <a:pt x="32676" y="16073"/>
                    </a:cubicBezTo>
                    <a:cubicBezTo>
                      <a:pt x="32693" y="16073"/>
                      <a:pt x="32711" y="16083"/>
                      <a:pt x="32724" y="16109"/>
                    </a:cubicBezTo>
                    <a:cubicBezTo>
                      <a:pt x="33557" y="17076"/>
                      <a:pt x="34024" y="18144"/>
                      <a:pt x="34325" y="19278"/>
                    </a:cubicBezTo>
                    <a:cubicBezTo>
                      <a:pt x="34491" y="19912"/>
                      <a:pt x="34558" y="20579"/>
                      <a:pt x="34625" y="21246"/>
                    </a:cubicBezTo>
                    <a:cubicBezTo>
                      <a:pt x="35759" y="21179"/>
                      <a:pt x="36893" y="21079"/>
                      <a:pt x="38027" y="20912"/>
                    </a:cubicBezTo>
                    <a:cubicBezTo>
                      <a:pt x="38261" y="20879"/>
                      <a:pt x="38428" y="19812"/>
                      <a:pt x="38528" y="18811"/>
                    </a:cubicBezTo>
                    <a:cubicBezTo>
                      <a:pt x="38594" y="17944"/>
                      <a:pt x="38661" y="17143"/>
                      <a:pt x="38628" y="17043"/>
                    </a:cubicBezTo>
                    <a:cubicBezTo>
                      <a:pt x="38561" y="16543"/>
                      <a:pt x="38494" y="15942"/>
                      <a:pt x="38461" y="15308"/>
                    </a:cubicBezTo>
                    <a:cubicBezTo>
                      <a:pt x="38361" y="14241"/>
                      <a:pt x="38294" y="13107"/>
                      <a:pt x="38061" y="12273"/>
                    </a:cubicBezTo>
                    <a:cubicBezTo>
                      <a:pt x="36693" y="7369"/>
                      <a:pt x="32523" y="4401"/>
                      <a:pt x="28821" y="2432"/>
                    </a:cubicBezTo>
                    <a:cubicBezTo>
                      <a:pt x="25618" y="731"/>
                      <a:pt x="22116" y="264"/>
                      <a:pt x="18714" y="64"/>
                    </a:cubicBezTo>
                    <a:cubicBezTo>
                      <a:pt x="17981" y="27"/>
                      <a:pt x="17246" y="0"/>
                      <a:pt x="1651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9" name="Google Shape;1459;p40"/>
              <p:cNvSpPr/>
              <p:nvPr/>
            </p:nvSpPr>
            <p:spPr>
              <a:xfrm>
                <a:off x="1117250" y="3678750"/>
                <a:ext cx="46725" cy="61725"/>
              </a:xfrm>
              <a:custGeom>
                <a:avLst/>
                <a:gdLst/>
                <a:ahLst/>
                <a:cxnLst/>
                <a:rect l="l" t="t" r="r" b="b"/>
                <a:pathLst>
                  <a:path w="1869" h="2469" extrusionOk="0">
                    <a:moveTo>
                      <a:pt x="368" y="0"/>
                    </a:moveTo>
                    <a:cubicBezTo>
                      <a:pt x="201" y="567"/>
                      <a:pt x="101" y="1168"/>
                      <a:pt x="1" y="1835"/>
                    </a:cubicBezTo>
                    <a:cubicBezTo>
                      <a:pt x="468" y="2035"/>
                      <a:pt x="968" y="2268"/>
                      <a:pt x="1468" y="2468"/>
                    </a:cubicBezTo>
                    <a:cubicBezTo>
                      <a:pt x="1535" y="2168"/>
                      <a:pt x="1602" y="1868"/>
                      <a:pt x="1669" y="1568"/>
                    </a:cubicBezTo>
                    <a:cubicBezTo>
                      <a:pt x="1735" y="1234"/>
                      <a:pt x="1802" y="867"/>
                      <a:pt x="1869" y="467"/>
                    </a:cubicBezTo>
                    <a:cubicBezTo>
                      <a:pt x="1368" y="300"/>
                      <a:pt x="868" y="167"/>
                      <a:pt x="368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0" name="Google Shape;1460;p40"/>
              <p:cNvSpPr/>
              <p:nvPr/>
            </p:nvSpPr>
            <p:spPr>
              <a:xfrm>
                <a:off x="1175625" y="3697075"/>
                <a:ext cx="144300" cy="92600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3704" extrusionOk="0">
                    <a:moveTo>
                      <a:pt x="334" y="1"/>
                    </a:moveTo>
                    <a:cubicBezTo>
                      <a:pt x="234" y="535"/>
                      <a:pt x="168" y="1068"/>
                      <a:pt x="67" y="1602"/>
                    </a:cubicBezTo>
                    <a:cubicBezTo>
                      <a:pt x="34" y="1769"/>
                      <a:pt x="34" y="1902"/>
                      <a:pt x="1" y="2036"/>
                    </a:cubicBezTo>
                    <a:cubicBezTo>
                      <a:pt x="134" y="2102"/>
                      <a:pt x="301" y="2169"/>
                      <a:pt x="468" y="2236"/>
                    </a:cubicBezTo>
                    <a:cubicBezTo>
                      <a:pt x="534" y="2269"/>
                      <a:pt x="635" y="2303"/>
                      <a:pt x="701" y="2336"/>
                    </a:cubicBezTo>
                    <a:cubicBezTo>
                      <a:pt x="1468" y="2603"/>
                      <a:pt x="2236" y="2870"/>
                      <a:pt x="2970" y="3170"/>
                    </a:cubicBezTo>
                    <a:cubicBezTo>
                      <a:pt x="3537" y="3337"/>
                      <a:pt x="4070" y="3537"/>
                      <a:pt x="4604" y="3704"/>
                    </a:cubicBezTo>
                    <a:cubicBezTo>
                      <a:pt x="4904" y="2870"/>
                      <a:pt x="5305" y="2102"/>
                      <a:pt x="5772" y="1402"/>
                    </a:cubicBezTo>
                    <a:cubicBezTo>
                      <a:pt x="5138" y="1268"/>
                      <a:pt x="4504" y="1135"/>
                      <a:pt x="3870" y="968"/>
                    </a:cubicBezTo>
                    <a:cubicBezTo>
                      <a:pt x="2703" y="701"/>
                      <a:pt x="1502" y="334"/>
                      <a:pt x="3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1" name="Google Shape;1461;p40"/>
              <p:cNvSpPr/>
              <p:nvPr/>
            </p:nvSpPr>
            <p:spPr>
              <a:xfrm>
                <a:off x="1319075" y="3735450"/>
                <a:ext cx="67575" cy="76750"/>
              </a:xfrm>
              <a:custGeom>
                <a:avLst/>
                <a:gdLst/>
                <a:ahLst/>
                <a:cxnLst/>
                <a:rect l="l" t="t" r="r" b="b"/>
                <a:pathLst>
                  <a:path w="2703" h="3070" extrusionOk="0">
                    <a:moveTo>
                      <a:pt x="601" y="0"/>
                    </a:moveTo>
                    <a:cubicBezTo>
                      <a:pt x="334" y="834"/>
                      <a:pt x="134" y="1668"/>
                      <a:pt x="0" y="2536"/>
                    </a:cubicBezTo>
                    <a:cubicBezTo>
                      <a:pt x="601" y="2736"/>
                      <a:pt x="1168" y="2902"/>
                      <a:pt x="1768" y="3069"/>
                    </a:cubicBezTo>
                    <a:cubicBezTo>
                      <a:pt x="2068" y="2169"/>
                      <a:pt x="2402" y="1268"/>
                      <a:pt x="2702" y="401"/>
                    </a:cubicBezTo>
                    <a:cubicBezTo>
                      <a:pt x="2002" y="267"/>
                      <a:pt x="1301" y="134"/>
                      <a:pt x="601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2" name="Google Shape;1462;p40"/>
              <p:cNvSpPr/>
              <p:nvPr/>
            </p:nvSpPr>
            <p:spPr>
              <a:xfrm>
                <a:off x="1390775" y="3748800"/>
                <a:ext cx="130950" cy="97575"/>
              </a:xfrm>
              <a:custGeom>
                <a:avLst/>
                <a:gdLst/>
                <a:ahLst/>
                <a:cxnLst/>
                <a:rect l="l" t="t" r="r" b="b"/>
                <a:pathLst>
                  <a:path w="5238" h="3903" extrusionOk="0">
                    <a:moveTo>
                      <a:pt x="735" y="0"/>
                    </a:moveTo>
                    <a:cubicBezTo>
                      <a:pt x="468" y="934"/>
                      <a:pt x="201" y="1868"/>
                      <a:pt x="1" y="2835"/>
                    </a:cubicBezTo>
                    <a:cubicBezTo>
                      <a:pt x="735" y="3036"/>
                      <a:pt x="1435" y="3236"/>
                      <a:pt x="2169" y="3403"/>
                    </a:cubicBezTo>
                    <a:cubicBezTo>
                      <a:pt x="2369" y="2635"/>
                      <a:pt x="2569" y="1901"/>
                      <a:pt x="2803" y="1268"/>
                    </a:cubicBezTo>
                    <a:cubicBezTo>
                      <a:pt x="2816" y="1242"/>
                      <a:pt x="2838" y="1231"/>
                      <a:pt x="2861" y="1231"/>
                    </a:cubicBezTo>
                    <a:cubicBezTo>
                      <a:pt x="2898" y="1231"/>
                      <a:pt x="2936" y="1260"/>
                      <a:pt x="2936" y="1301"/>
                    </a:cubicBezTo>
                    <a:cubicBezTo>
                      <a:pt x="2970" y="2068"/>
                      <a:pt x="3003" y="2835"/>
                      <a:pt x="3003" y="3603"/>
                    </a:cubicBezTo>
                    <a:cubicBezTo>
                      <a:pt x="3503" y="3703"/>
                      <a:pt x="4004" y="3803"/>
                      <a:pt x="4504" y="3903"/>
                    </a:cubicBezTo>
                    <a:cubicBezTo>
                      <a:pt x="4738" y="2835"/>
                      <a:pt x="4938" y="1735"/>
                      <a:pt x="5238" y="667"/>
                    </a:cubicBezTo>
                    <a:cubicBezTo>
                      <a:pt x="3737" y="500"/>
                      <a:pt x="2236" y="267"/>
                      <a:pt x="7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3" name="Google Shape;1463;p40"/>
              <p:cNvSpPr/>
              <p:nvPr/>
            </p:nvSpPr>
            <p:spPr>
              <a:xfrm>
                <a:off x="1540900" y="3768800"/>
                <a:ext cx="78400" cy="95100"/>
              </a:xfrm>
              <a:custGeom>
                <a:avLst/>
                <a:gdLst/>
                <a:ahLst/>
                <a:cxnLst/>
                <a:rect l="l" t="t" r="r" b="b"/>
                <a:pathLst>
                  <a:path w="3136" h="3804" extrusionOk="0">
                    <a:moveTo>
                      <a:pt x="534" y="1"/>
                    </a:moveTo>
                    <a:cubicBezTo>
                      <a:pt x="300" y="1135"/>
                      <a:pt x="167" y="2269"/>
                      <a:pt x="0" y="3403"/>
                    </a:cubicBezTo>
                    <a:cubicBezTo>
                      <a:pt x="901" y="3537"/>
                      <a:pt x="1801" y="3703"/>
                      <a:pt x="2735" y="3803"/>
                    </a:cubicBezTo>
                    <a:cubicBezTo>
                      <a:pt x="2902" y="2636"/>
                      <a:pt x="3002" y="1435"/>
                      <a:pt x="3136" y="267"/>
                    </a:cubicBezTo>
                    <a:cubicBezTo>
                      <a:pt x="2268" y="201"/>
                      <a:pt x="1368" y="101"/>
                      <a:pt x="5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4" name="Google Shape;1464;p40"/>
              <p:cNvSpPr/>
              <p:nvPr/>
            </p:nvSpPr>
            <p:spPr>
              <a:xfrm>
                <a:off x="2029575" y="3770475"/>
                <a:ext cx="45050" cy="91750"/>
              </a:xfrm>
              <a:custGeom>
                <a:avLst/>
                <a:gdLst/>
                <a:ahLst/>
                <a:cxnLst/>
                <a:rect l="l" t="t" r="r" b="b"/>
                <a:pathLst>
                  <a:path w="1802" h="3670" extrusionOk="0">
                    <a:moveTo>
                      <a:pt x="1635" y="0"/>
                    </a:moveTo>
                    <a:cubicBezTo>
                      <a:pt x="1101" y="67"/>
                      <a:pt x="534" y="134"/>
                      <a:pt x="0" y="167"/>
                    </a:cubicBezTo>
                    <a:cubicBezTo>
                      <a:pt x="67" y="968"/>
                      <a:pt x="134" y="1735"/>
                      <a:pt x="234" y="2502"/>
                    </a:cubicBezTo>
                    <a:cubicBezTo>
                      <a:pt x="301" y="2869"/>
                      <a:pt x="334" y="3269"/>
                      <a:pt x="401" y="3670"/>
                    </a:cubicBezTo>
                    <a:cubicBezTo>
                      <a:pt x="834" y="3603"/>
                      <a:pt x="1268" y="3570"/>
                      <a:pt x="1702" y="3503"/>
                    </a:cubicBezTo>
                    <a:cubicBezTo>
                      <a:pt x="1768" y="2636"/>
                      <a:pt x="1802" y="1835"/>
                      <a:pt x="1802" y="1702"/>
                    </a:cubicBezTo>
                    <a:cubicBezTo>
                      <a:pt x="1735" y="1235"/>
                      <a:pt x="1668" y="634"/>
                      <a:pt x="16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5" name="Google Shape;1465;p40"/>
              <p:cNvSpPr/>
              <p:nvPr/>
            </p:nvSpPr>
            <p:spPr>
              <a:xfrm>
                <a:off x="1632625" y="3776300"/>
                <a:ext cx="67575" cy="96775"/>
              </a:xfrm>
              <a:custGeom>
                <a:avLst/>
                <a:gdLst/>
                <a:ahLst/>
                <a:cxnLst/>
                <a:rect l="l" t="t" r="r" b="b"/>
                <a:pathLst>
                  <a:path w="2703" h="387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67" y="1202"/>
                      <a:pt x="101" y="2436"/>
                      <a:pt x="67" y="3637"/>
                    </a:cubicBezTo>
                    <a:cubicBezTo>
                      <a:pt x="901" y="3737"/>
                      <a:pt x="1735" y="3804"/>
                      <a:pt x="2569" y="3870"/>
                    </a:cubicBezTo>
                    <a:cubicBezTo>
                      <a:pt x="2502" y="2636"/>
                      <a:pt x="2569" y="1402"/>
                      <a:pt x="2702" y="168"/>
                    </a:cubicBezTo>
                    <a:cubicBezTo>
                      <a:pt x="1802" y="134"/>
                      <a:pt x="901" y="68"/>
                      <a:pt x="0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6" name="Google Shape;1466;p40"/>
              <p:cNvSpPr/>
              <p:nvPr/>
            </p:nvSpPr>
            <p:spPr>
              <a:xfrm>
                <a:off x="1716850" y="3781300"/>
                <a:ext cx="59225" cy="94275"/>
              </a:xfrm>
              <a:custGeom>
                <a:avLst/>
                <a:gdLst/>
                <a:ahLst/>
                <a:cxnLst/>
                <a:rect l="l" t="t" r="r" b="b"/>
                <a:pathLst>
                  <a:path w="2369" h="3771" extrusionOk="0">
                    <a:moveTo>
                      <a:pt x="34" y="1"/>
                    </a:moveTo>
                    <a:cubicBezTo>
                      <a:pt x="1" y="1235"/>
                      <a:pt x="1" y="2469"/>
                      <a:pt x="67" y="3704"/>
                    </a:cubicBezTo>
                    <a:cubicBezTo>
                      <a:pt x="701" y="3737"/>
                      <a:pt x="1335" y="3770"/>
                      <a:pt x="1969" y="3770"/>
                    </a:cubicBezTo>
                    <a:cubicBezTo>
                      <a:pt x="2169" y="2570"/>
                      <a:pt x="2336" y="1335"/>
                      <a:pt x="2369" y="101"/>
                    </a:cubicBezTo>
                    <a:cubicBezTo>
                      <a:pt x="1602" y="68"/>
                      <a:pt x="801" y="34"/>
                      <a:pt x="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7" name="Google Shape;1467;p40"/>
              <p:cNvSpPr/>
              <p:nvPr/>
            </p:nvSpPr>
            <p:spPr>
              <a:xfrm>
                <a:off x="1791900" y="3776300"/>
                <a:ext cx="226025" cy="100100"/>
              </a:xfrm>
              <a:custGeom>
                <a:avLst/>
                <a:gdLst/>
                <a:ahLst/>
                <a:cxnLst/>
                <a:rect l="l" t="t" r="r" b="b"/>
                <a:pathLst>
                  <a:path w="9041" h="4004" extrusionOk="0">
                    <a:moveTo>
                      <a:pt x="8774" y="1"/>
                    </a:moveTo>
                    <a:cubicBezTo>
                      <a:pt x="6349" y="226"/>
                      <a:pt x="3924" y="309"/>
                      <a:pt x="1479" y="309"/>
                    </a:cubicBezTo>
                    <a:cubicBezTo>
                      <a:pt x="1031" y="309"/>
                      <a:pt x="583" y="306"/>
                      <a:pt x="134" y="301"/>
                    </a:cubicBezTo>
                    <a:lnTo>
                      <a:pt x="134" y="301"/>
                    </a:lnTo>
                    <a:cubicBezTo>
                      <a:pt x="167" y="1535"/>
                      <a:pt x="134" y="2770"/>
                      <a:pt x="1" y="4004"/>
                    </a:cubicBezTo>
                    <a:cubicBezTo>
                      <a:pt x="1001" y="4004"/>
                      <a:pt x="2002" y="4004"/>
                      <a:pt x="3003" y="3970"/>
                    </a:cubicBezTo>
                    <a:cubicBezTo>
                      <a:pt x="3036" y="3470"/>
                      <a:pt x="3036" y="2970"/>
                      <a:pt x="2969" y="2436"/>
                    </a:cubicBezTo>
                    <a:cubicBezTo>
                      <a:pt x="2948" y="2371"/>
                      <a:pt x="3010" y="2335"/>
                      <a:pt x="3065" y="2335"/>
                    </a:cubicBezTo>
                    <a:cubicBezTo>
                      <a:pt x="3096" y="2335"/>
                      <a:pt x="3124" y="2346"/>
                      <a:pt x="3136" y="2369"/>
                    </a:cubicBezTo>
                    <a:cubicBezTo>
                      <a:pt x="3403" y="2870"/>
                      <a:pt x="3603" y="3403"/>
                      <a:pt x="3737" y="3937"/>
                    </a:cubicBezTo>
                    <a:cubicBezTo>
                      <a:pt x="4471" y="3904"/>
                      <a:pt x="5171" y="3870"/>
                      <a:pt x="5872" y="3837"/>
                    </a:cubicBezTo>
                    <a:cubicBezTo>
                      <a:pt x="5872" y="2736"/>
                      <a:pt x="5738" y="1635"/>
                      <a:pt x="5304" y="601"/>
                    </a:cubicBezTo>
                    <a:cubicBezTo>
                      <a:pt x="5304" y="560"/>
                      <a:pt x="5330" y="532"/>
                      <a:pt x="5357" y="532"/>
                    </a:cubicBezTo>
                    <a:cubicBezTo>
                      <a:pt x="5374" y="532"/>
                      <a:pt x="5392" y="542"/>
                      <a:pt x="5405" y="568"/>
                    </a:cubicBezTo>
                    <a:cubicBezTo>
                      <a:pt x="6238" y="1535"/>
                      <a:pt x="6705" y="2603"/>
                      <a:pt x="7006" y="3737"/>
                    </a:cubicBezTo>
                    <a:cubicBezTo>
                      <a:pt x="7673" y="3670"/>
                      <a:pt x="8373" y="3603"/>
                      <a:pt x="9040" y="3537"/>
                    </a:cubicBezTo>
                    <a:cubicBezTo>
                      <a:pt x="9007" y="3036"/>
                      <a:pt x="8974" y="2536"/>
                      <a:pt x="8907" y="2036"/>
                    </a:cubicBezTo>
                    <a:cubicBezTo>
                      <a:pt x="8840" y="1369"/>
                      <a:pt x="8807" y="701"/>
                      <a:pt x="877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8" name="Google Shape;1468;p40"/>
              <p:cNvSpPr/>
              <p:nvPr/>
            </p:nvSpPr>
            <p:spPr>
              <a:xfrm>
                <a:off x="1479175" y="4027325"/>
                <a:ext cx="154300" cy="40050"/>
              </a:xfrm>
              <a:custGeom>
                <a:avLst/>
                <a:gdLst/>
                <a:ahLst/>
                <a:cxnLst/>
                <a:rect l="l" t="t" r="r" b="b"/>
                <a:pathLst>
                  <a:path w="6172" h="1602" extrusionOk="0">
                    <a:moveTo>
                      <a:pt x="2170" y="0"/>
                    </a:moveTo>
                    <a:cubicBezTo>
                      <a:pt x="1439" y="0"/>
                      <a:pt x="712" y="89"/>
                      <a:pt x="1" y="267"/>
                    </a:cubicBezTo>
                    <a:lnTo>
                      <a:pt x="168" y="1034"/>
                    </a:lnTo>
                    <a:cubicBezTo>
                      <a:pt x="868" y="871"/>
                      <a:pt x="1569" y="789"/>
                      <a:pt x="2269" y="789"/>
                    </a:cubicBezTo>
                    <a:cubicBezTo>
                      <a:pt x="2569" y="789"/>
                      <a:pt x="2869" y="804"/>
                      <a:pt x="3170" y="834"/>
                    </a:cubicBezTo>
                    <a:cubicBezTo>
                      <a:pt x="4104" y="934"/>
                      <a:pt x="5004" y="1201"/>
                      <a:pt x="5838" y="1602"/>
                    </a:cubicBezTo>
                    <a:lnTo>
                      <a:pt x="6172" y="901"/>
                    </a:lnTo>
                    <a:cubicBezTo>
                      <a:pt x="5271" y="467"/>
                      <a:pt x="4270" y="167"/>
                      <a:pt x="3270" y="67"/>
                    </a:cubicBezTo>
                    <a:cubicBezTo>
                      <a:pt x="2903" y="23"/>
                      <a:pt x="2536" y="0"/>
                      <a:pt x="217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9" name="Google Shape;1469;p40"/>
              <p:cNvSpPr/>
              <p:nvPr/>
            </p:nvSpPr>
            <p:spPr>
              <a:xfrm>
                <a:off x="1593425" y="3737450"/>
                <a:ext cx="460350" cy="482750"/>
              </a:xfrm>
              <a:custGeom>
                <a:avLst/>
                <a:gdLst/>
                <a:ahLst/>
                <a:cxnLst/>
                <a:rect l="l" t="t" r="r" b="b"/>
                <a:pathLst>
                  <a:path w="18414" h="19310" extrusionOk="0">
                    <a:moveTo>
                      <a:pt x="9558" y="804"/>
                    </a:moveTo>
                    <a:cubicBezTo>
                      <a:pt x="9841" y="804"/>
                      <a:pt x="10125" y="821"/>
                      <a:pt x="10408" y="854"/>
                    </a:cubicBezTo>
                    <a:cubicBezTo>
                      <a:pt x="12510" y="1088"/>
                      <a:pt x="14411" y="2222"/>
                      <a:pt x="15712" y="4057"/>
                    </a:cubicBezTo>
                    <a:cubicBezTo>
                      <a:pt x="17046" y="5891"/>
                      <a:pt x="17613" y="8226"/>
                      <a:pt x="17346" y="10561"/>
                    </a:cubicBezTo>
                    <a:cubicBezTo>
                      <a:pt x="17046" y="12930"/>
                      <a:pt x="15979" y="15065"/>
                      <a:pt x="14278" y="16532"/>
                    </a:cubicBezTo>
                    <a:cubicBezTo>
                      <a:pt x="12798" y="17838"/>
                      <a:pt x="11016" y="18513"/>
                      <a:pt x="9172" y="18513"/>
                    </a:cubicBezTo>
                    <a:cubicBezTo>
                      <a:pt x="8896" y="18513"/>
                      <a:pt x="8618" y="18497"/>
                      <a:pt x="8340" y="18467"/>
                    </a:cubicBezTo>
                    <a:cubicBezTo>
                      <a:pt x="3937" y="17967"/>
                      <a:pt x="835" y="13597"/>
                      <a:pt x="1402" y="8727"/>
                    </a:cubicBezTo>
                    <a:cubicBezTo>
                      <a:pt x="1669" y="6358"/>
                      <a:pt x="2769" y="4257"/>
                      <a:pt x="4471" y="2756"/>
                    </a:cubicBezTo>
                    <a:cubicBezTo>
                      <a:pt x="5705" y="1655"/>
                      <a:pt x="7172" y="1021"/>
                      <a:pt x="8707" y="854"/>
                    </a:cubicBezTo>
                    <a:cubicBezTo>
                      <a:pt x="8990" y="821"/>
                      <a:pt x="9274" y="804"/>
                      <a:pt x="9558" y="804"/>
                    </a:cubicBezTo>
                    <a:close/>
                    <a:moveTo>
                      <a:pt x="9537" y="0"/>
                    </a:moveTo>
                    <a:cubicBezTo>
                      <a:pt x="7530" y="0"/>
                      <a:pt x="5587" y="740"/>
                      <a:pt x="3970" y="2155"/>
                    </a:cubicBezTo>
                    <a:cubicBezTo>
                      <a:pt x="2102" y="3790"/>
                      <a:pt x="901" y="6091"/>
                      <a:pt x="634" y="8627"/>
                    </a:cubicBezTo>
                    <a:cubicBezTo>
                      <a:pt x="1" y="13930"/>
                      <a:pt x="3436" y="18667"/>
                      <a:pt x="8273" y="19234"/>
                    </a:cubicBezTo>
                    <a:cubicBezTo>
                      <a:pt x="8573" y="19284"/>
                      <a:pt x="8882" y="19309"/>
                      <a:pt x="9195" y="19309"/>
                    </a:cubicBezTo>
                    <a:cubicBezTo>
                      <a:pt x="9507" y="19309"/>
                      <a:pt x="9824" y="19284"/>
                      <a:pt x="10141" y="19234"/>
                    </a:cubicBezTo>
                    <a:cubicBezTo>
                      <a:pt x="11809" y="19067"/>
                      <a:pt x="13410" y="18334"/>
                      <a:pt x="14778" y="17133"/>
                    </a:cubicBezTo>
                    <a:cubicBezTo>
                      <a:pt x="16646" y="15532"/>
                      <a:pt x="17813" y="13230"/>
                      <a:pt x="18114" y="10661"/>
                    </a:cubicBezTo>
                    <a:cubicBezTo>
                      <a:pt x="18414" y="8126"/>
                      <a:pt x="17780" y="5591"/>
                      <a:pt x="16346" y="3590"/>
                    </a:cubicBezTo>
                    <a:cubicBezTo>
                      <a:pt x="14911" y="1588"/>
                      <a:pt x="12843" y="321"/>
                      <a:pt x="10475" y="54"/>
                    </a:cubicBezTo>
                    <a:cubicBezTo>
                      <a:pt x="10161" y="18"/>
                      <a:pt x="9849" y="0"/>
                      <a:pt x="95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0" name="Google Shape;1470;p40"/>
              <p:cNvSpPr/>
              <p:nvPr/>
            </p:nvSpPr>
            <p:spPr>
              <a:xfrm>
                <a:off x="1073900" y="3677400"/>
                <a:ext cx="460350" cy="482125"/>
              </a:xfrm>
              <a:custGeom>
                <a:avLst/>
                <a:gdLst/>
                <a:ahLst/>
                <a:cxnLst/>
                <a:rect l="l" t="t" r="r" b="b"/>
                <a:pathLst>
                  <a:path w="18414" h="19285" extrusionOk="0">
                    <a:moveTo>
                      <a:pt x="9576" y="776"/>
                    </a:moveTo>
                    <a:cubicBezTo>
                      <a:pt x="9852" y="776"/>
                      <a:pt x="10130" y="791"/>
                      <a:pt x="10408" y="821"/>
                    </a:cubicBezTo>
                    <a:cubicBezTo>
                      <a:pt x="12509" y="1088"/>
                      <a:pt x="14410" y="2222"/>
                      <a:pt x="15711" y="4057"/>
                    </a:cubicBezTo>
                    <a:cubicBezTo>
                      <a:pt x="17046" y="5892"/>
                      <a:pt x="17613" y="8193"/>
                      <a:pt x="17346" y="10562"/>
                    </a:cubicBezTo>
                    <a:cubicBezTo>
                      <a:pt x="17079" y="12930"/>
                      <a:pt x="15978" y="15031"/>
                      <a:pt x="14277" y="16533"/>
                    </a:cubicBezTo>
                    <a:cubicBezTo>
                      <a:pt x="12814" y="17795"/>
                      <a:pt x="11055" y="18490"/>
                      <a:pt x="9233" y="18490"/>
                    </a:cubicBezTo>
                    <a:cubicBezTo>
                      <a:pt x="8936" y="18490"/>
                      <a:pt x="8638" y="18471"/>
                      <a:pt x="8339" y="18434"/>
                    </a:cubicBezTo>
                    <a:cubicBezTo>
                      <a:pt x="3970" y="17934"/>
                      <a:pt x="834" y="13564"/>
                      <a:pt x="1401" y="8727"/>
                    </a:cubicBezTo>
                    <a:cubicBezTo>
                      <a:pt x="1668" y="6359"/>
                      <a:pt x="2769" y="4224"/>
                      <a:pt x="4470" y="2756"/>
                    </a:cubicBezTo>
                    <a:cubicBezTo>
                      <a:pt x="5950" y="1450"/>
                      <a:pt x="7732" y="776"/>
                      <a:pt x="9576" y="776"/>
                    </a:cubicBezTo>
                    <a:close/>
                    <a:moveTo>
                      <a:pt x="9537" y="0"/>
                    </a:moveTo>
                    <a:cubicBezTo>
                      <a:pt x="7529" y="0"/>
                      <a:pt x="5587" y="740"/>
                      <a:pt x="3970" y="2156"/>
                    </a:cubicBezTo>
                    <a:cubicBezTo>
                      <a:pt x="2102" y="3757"/>
                      <a:pt x="934" y="6058"/>
                      <a:pt x="634" y="8627"/>
                    </a:cubicBezTo>
                    <a:cubicBezTo>
                      <a:pt x="0" y="13897"/>
                      <a:pt x="3436" y="18667"/>
                      <a:pt x="8273" y="19234"/>
                    </a:cubicBezTo>
                    <a:cubicBezTo>
                      <a:pt x="8573" y="19268"/>
                      <a:pt x="8882" y="19284"/>
                      <a:pt x="9194" y="19284"/>
                    </a:cubicBezTo>
                    <a:cubicBezTo>
                      <a:pt x="9507" y="19284"/>
                      <a:pt x="9824" y="19268"/>
                      <a:pt x="10141" y="19234"/>
                    </a:cubicBezTo>
                    <a:cubicBezTo>
                      <a:pt x="11809" y="19034"/>
                      <a:pt x="13410" y="18334"/>
                      <a:pt x="14777" y="17133"/>
                    </a:cubicBezTo>
                    <a:cubicBezTo>
                      <a:pt x="16645" y="15498"/>
                      <a:pt x="17846" y="13197"/>
                      <a:pt x="18113" y="10662"/>
                    </a:cubicBezTo>
                    <a:cubicBezTo>
                      <a:pt x="18413" y="8093"/>
                      <a:pt x="17780" y="5591"/>
                      <a:pt x="16345" y="3590"/>
                    </a:cubicBezTo>
                    <a:cubicBezTo>
                      <a:pt x="14911" y="1588"/>
                      <a:pt x="12843" y="321"/>
                      <a:pt x="10474" y="54"/>
                    </a:cubicBezTo>
                    <a:cubicBezTo>
                      <a:pt x="10161" y="18"/>
                      <a:pt x="9848" y="0"/>
                      <a:pt x="95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471" name="Google Shape;1471;p40"/>
          <p:cNvGrpSpPr/>
          <p:nvPr/>
        </p:nvGrpSpPr>
        <p:grpSpPr>
          <a:xfrm>
            <a:off x="6972138" y="3272839"/>
            <a:ext cx="1422745" cy="1436587"/>
            <a:chOff x="6972138" y="3272839"/>
            <a:chExt cx="1422745" cy="1436587"/>
          </a:xfrm>
        </p:grpSpPr>
        <p:grpSp>
          <p:nvGrpSpPr>
            <p:cNvPr id="1472" name="Google Shape;1472;p40"/>
            <p:cNvGrpSpPr/>
            <p:nvPr/>
          </p:nvGrpSpPr>
          <p:grpSpPr>
            <a:xfrm>
              <a:off x="6972138" y="3272839"/>
              <a:ext cx="1422745" cy="1436587"/>
              <a:chOff x="6972138" y="3272839"/>
              <a:chExt cx="1422745" cy="1436587"/>
            </a:xfrm>
          </p:grpSpPr>
          <p:sp>
            <p:nvSpPr>
              <p:cNvPr id="1473" name="Google Shape;1473;p40"/>
              <p:cNvSpPr/>
              <p:nvPr/>
            </p:nvSpPr>
            <p:spPr>
              <a:xfrm rot="858741">
                <a:off x="7154899" y="3415613"/>
                <a:ext cx="1054730" cy="1073909"/>
              </a:xfrm>
              <a:custGeom>
                <a:avLst/>
                <a:gdLst/>
                <a:ahLst/>
                <a:cxnLst/>
                <a:rect l="l" t="t" r="r" b="b"/>
                <a:pathLst>
                  <a:path w="48736" h="50142" extrusionOk="0">
                    <a:moveTo>
                      <a:pt x="24140" y="1"/>
                    </a:moveTo>
                    <a:cubicBezTo>
                      <a:pt x="24133" y="1"/>
                      <a:pt x="24125" y="2"/>
                      <a:pt x="24118" y="5"/>
                    </a:cubicBezTo>
                    <a:cubicBezTo>
                      <a:pt x="22250" y="238"/>
                      <a:pt x="20148" y="1005"/>
                      <a:pt x="19214" y="2740"/>
                    </a:cubicBezTo>
                    <a:cubicBezTo>
                      <a:pt x="18447" y="4241"/>
                      <a:pt x="18447" y="5976"/>
                      <a:pt x="19181" y="7443"/>
                    </a:cubicBezTo>
                    <a:cubicBezTo>
                      <a:pt x="18614" y="7510"/>
                      <a:pt x="18080" y="7610"/>
                      <a:pt x="17546" y="7677"/>
                    </a:cubicBezTo>
                    <a:cubicBezTo>
                      <a:pt x="14778" y="8177"/>
                      <a:pt x="11976" y="8811"/>
                      <a:pt x="9574" y="10546"/>
                    </a:cubicBezTo>
                    <a:cubicBezTo>
                      <a:pt x="8373" y="11413"/>
                      <a:pt x="7206" y="12480"/>
                      <a:pt x="6205" y="13748"/>
                    </a:cubicBezTo>
                    <a:cubicBezTo>
                      <a:pt x="3737" y="16750"/>
                      <a:pt x="1835" y="20186"/>
                      <a:pt x="1602" y="26023"/>
                    </a:cubicBezTo>
                    <a:cubicBezTo>
                      <a:pt x="1568" y="26557"/>
                      <a:pt x="1568" y="27124"/>
                      <a:pt x="1568" y="27691"/>
                    </a:cubicBezTo>
                    <a:cubicBezTo>
                      <a:pt x="1602" y="29426"/>
                      <a:pt x="1768" y="31327"/>
                      <a:pt x="2069" y="33495"/>
                    </a:cubicBezTo>
                    <a:cubicBezTo>
                      <a:pt x="3036" y="33529"/>
                      <a:pt x="4137" y="33529"/>
                      <a:pt x="5304" y="33529"/>
                    </a:cubicBezTo>
                    <a:cubicBezTo>
                      <a:pt x="5404" y="33996"/>
                      <a:pt x="5471" y="34463"/>
                      <a:pt x="5538" y="34930"/>
                    </a:cubicBezTo>
                    <a:cubicBezTo>
                      <a:pt x="5338" y="34863"/>
                      <a:pt x="5138" y="34796"/>
                      <a:pt x="4904" y="34763"/>
                    </a:cubicBezTo>
                    <a:cubicBezTo>
                      <a:pt x="4752" y="34740"/>
                      <a:pt x="4597" y="34729"/>
                      <a:pt x="4441" y="34729"/>
                    </a:cubicBezTo>
                    <a:cubicBezTo>
                      <a:pt x="3222" y="34729"/>
                      <a:pt x="1900" y="35404"/>
                      <a:pt x="1101" y="36497"/>
                    </a:cubicBezTo>
                    <a:cubicBezTo>
                      <a:pt x="167" y="37765"/>
                      <a:pt x="1" y="39333"/>
                      <a:pt x="167" y="40700"/>
                    </a:cubicBezTo>
                    <a:cubicBezTo>
                      <a:pt x="468" y="42935"/>
                      <a:pt x="1602" y="44870"/>
                      <a:pt x="3336" y="46104"/>
                    </a:cubicBezTo>
                    <a:cubicBezTo>
                      <a:pt x="4631" y="47001"/>
                      <a:pt x="6241" y="47469"/>
                      <a:pt x="7918" y="47469"/>
                    </a:cubicBezTo>
                    <a:cubicBezTo>
                      <a:pt x="8488" y="47469"/>
                      <a:pt x="9065" y="47415"/>
                      <a:pt x="9641" y="47305"/>
                    </a:cubicBezTo>
                    <a:cubicBezTo>
                      <a:pt x="9874" y="47272"/>
                      <a:pt x="10108" y="47205"/>
                      <a:pt x="10341" y="47072"/>
                    </a:cubicBezTo>
                    <a:cubicBezTo>
                      <a:pt x="12446" y="49012"/>
                      <a:pt x="15263" y="50141"/>
                      <a:pt x="18282" y="50141"/>
                    </a:cubicBezTo>
                    <a:cubicBezTo>
                      <a:pt x="18326" y="50141"/>
                      <a:pt x="18370" y="50141"/>
                      <a:pt x="18414" y="50141"/>
                    </a:cubicBezTo>
                    <a:cubicBezTo>
                      <a:pt x="23584" y="50040"/>
                      <a:pt x="28554" y="49240"/>
                      <a:pt x="33491" y="47739"/>
                    </a:cubicBezTo>
                    <a:cubicBezTo>
                      <a:pt x="36493" y="46838"/>
                      <a:pt x="38895" y="44803"/>
                      <a:pt x="40329" y="42202"/>
                    </a:cubicBezTo>
                    <a:lnTo>
                      <a:pt x="40363" y="42202"/>
                    </a:lnTo>
                    <a:cubicBezTo>
                      <a:pt x="40540" y="42300"/>
                      <a:pt x="40741" y="42329"/>
                      <a:pt x="40945" y="42329"/>
                    </a:cubicBezTo>
                    <a:cubicBezTo>
                      <a:pt x="41085" y="42329"/>
                      <a:pt x="41227" y="42315"/>
                      <a:pt x="41363" y="42302"/>
                    </a:cubicBezTo>
                    <a:cubicBezTo>
                      <a:pt x="43665" y="42001"/>
                      <a:pt x="45700" y="40867"/>
                      <a:pt x="47001" y="39199"/>
                    </a:cubicBezTo>
                    <a:cubicBezTo>
                      <a:pt x="48268" y="37532"/>
                      <a:pt x="48735" y="35297"/>
                      <a:pt x="48335" y="33095"/>
                    </a:cubicBezTo>
                    <a:cubicBezTo>
                      <a:pt x="48068" y="31727"/>
                      <a:pt x="47401" y="30293"/>
                      <a:pt x="46167" y="29392"/>
                    </a:cubicBezTo>
                    <a:cubicBezTo>
                      <a:pt x="45407" y="28838"/>
                      <a:pt x="44470" y="28549"/>
                      <a:pt x="43574" y="28549"/>
                    </a:cubicBezTo>
                    <a:cubicBezTo>
                      <a:pt x="43015" y="28549"/>
                      <a:pt x="42471" y="28661"/>
                      <a:pt x="41997" y="28892"/>
                    </a:cubicBezTo>
                    <a:cubicBezTo>
                      <a:pt x="41664" y="29059"/>
                      <a:pt x="41363" y="29326"/>
                      <a:pt x="41097" y="29626"/>
                    </a:cubicBezTo>
                    <a:cubicBezTo>
                      <a:pt x="41030" y="29059"/>
                      <a:pt x="40930" y="28525"/>
                      <a:pt x="40863" y="27958"/>
                    </a:cubicBezTo>
                    <a:cubicBezTo>
                      <a:pt x="41764" y="27691"/>
                      <a:pt x="42631" y="27391"/>
                      <a:pt x="43398" y="27124"/>
                    </a:cubicBezTo>
                    <a:cubicBezTo>
                      <a:pt x="43131" y="25356"/>
                      <a:pt x="42798" y="23755"/>
                      <a:pt x="42397" y="22321"/>
                    </a:cubicBezTo>
                    <a:cubicBezTo>
                      <a:pt x="42164" y="21420"/>
                      <a:pt x="41897" y="20553"/>
                      <a:pt x="41597" y="19785"/>
                    </a:cubicBezTo>
                    <a:cubicBezTo>
                      <a:pt x="39629" y="14348"/>
                      <a:pt x="36760" y="11646"/>
                      <a:pt x="33524" y="9511"/>
                    </a:cubicBezTo>
                    <a:cubicBezTo>
                      <a:pt x="32190" y="8611"/>
                      <a:pt x="30789" y="7977"/>
                      <a:pt x="29355" y="7510"/>
                    </a:cubicBezTo>
                    <a:cubicBezTo>
                      <a:pt x="27899" y="7025"/>
                      <a:pt x="26425" y="6855"/>
                      <a:pt x="24957" y="6855"/>
                    </a:cubicBezTo>
                    <a:cubicBezTo>
                      <a:pt x="23599" y="6855"/>
                      <a:pt x="22246" y="7000"/>
                      <a:pt x="20915" y="7176"/>
                    </a:cubicBezTo>
                    <a:cubicBezTo>
                      <a:pt x="20649" y="7210"/>
                      <a:pt x="20382" y="7243"/>
                      <a:pt x="20115" y="7277"/>
                    </a:cubicBezTo>
                    <a:cubicBezTo>
                      <a:pt x="19514" y="4508"/>
                      <a:pt x="22350" y="1873"/>
                      <a:pt x="24218" y="238"/>
                    </a:cubicBezTo>
                    <a:cubicBezTo>
                      <a:pt x="24310" y="177"/>
                      <a:pt x="24232" y="1"/>
                      <a:pt x="2414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w="228600" cap="flat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dist="47625" dir="2400000" algn="bl" rotWithShape="0">
                  <a:schemeClr val="dk1">
                    <a:alpha val="20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474" name="Google Shape;1474;p40"/>
              <p:cNvGrpSpPr/>
              <p:nvPr/>
            </p:nvGrpSpPr>
            <p:grpSpPr>
              <a:xfrm rot="1232958">
                <a:off x="7134162" y="3429961"/>
                <a:ext cx="1098697" cy="1122344"/>
                <a:chOff x="853879" y="3531065"/>
                <a:chExt cx="1005363" cy="1027001"/>
              </a:xfrm>
            </p:grpSpPr>
            <p:sp>
              <p:nvSpPr>
                <p:cNvPr id="1475" name="Google Shape;1475;p40"/>
                <p:cNvSpPr/>
                <p:nvPr/>
              </p:nvSpPr>
              <p:spPr>
                <a:xfrm rot="-419147">
                  <a:off x="904983" y="4252327"/>
                  <a:ext cx="217653" cy="2503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76" h="12740" extrusionOk="0">
                      <a:moveTo>
                        <a:pt x="4457" y="0"/>
                      </a:moveTo>
                      <a:cubicBezTo>
                        <a:pt x="3233" y="0"/>
                        <a:pt x="1903" y="702"/>
                        <a:pt x="1101" y="1801"/>
                      </a:cubicBezTo>
                      <a:cubicBezTo>
                        <a:pt x="167" y="3035"/>
                        <a:pt x="1" y="4603"/>
                        <a:pt x="167" y="5970"/>
                      </a:cubicBezTo>
                      <a:cubicBezTo>
                        <a:pt x="468" y="8205"/>
                        <a:pt x="1602" y="10140"/>
                        <a:pt x="3336" y="11374"/>
                      </a:cubicBezTo>
                      <a:cubicBezTo>
                        <a:pt x="4631" y="12271"/>
                        <a:pt x="6241" y="12739"/>
                        <a:pt x="7918" y="12739"/>
                      </a:cubicBezTo>
                      <a:cubicBezTo>
                        <a:pt x="8488" y="12739"/>
                        <a:pt x="9065" y="12685"/>
                        <a:pt x="9641" y="12575"/>
                      </a:cubicBezTo>
                      <a:cubicBezTo>
                        <a:pt x="9974" y="12508"/>
                        <a:pt x="10308" y="12442"/>
                        <a:pt x="10575" y="12175"/>
                      </a:cubicBezTo>
                      <a:cubicBezTo>
                        <a:pt x="11075" y="11708"/>
                        <a:pt x="10975" y="10941"/>
                        <a:pt x="10842" y="10340"/>
                      </a:cubicBezTo>
                      <a:cubicBezTo>
                        <a:pt x="10241" y="7972"/>
                        <a:pt x="9474" y="5670"/>
                        <a:pt x="8440" y="3502"/>
                      </a:cubicBezTo>
                      <a:cubicBezTo>
                        <a:pt x="7739" y="2101"/>
                        <a:pt x="6572" y="266"/>
                        <a:pt x="4904" y="33"/>
                      </a:cubicBezTo>
                      <a:cubicBezTo>
                        <a:pt x="4757" y="11"/>
                        <a:pt x="4608" y="0"/>
                        <a:pt x="4457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76" name="Google Shape;1476;p40"/>
                <p:cNvSpPr/>
                <p:nvPr/>
              </p:nvSpPr>
              <p:spPr>
                <a:xfrm rot="-419147">
                  <a:off x="1659230" y="4039672"/>
                  <a:ext cx="184227" cy="2708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75" h="13781" extrusionOk="0">
                      <a:moveTo>
                        <a:pt x="4213" y="1"/>
                      </a:moveTo>
                      <a:cubicBezTo>
                        <a:pt x="3654" y="1"/>
                        <a:pt x="3110" y="113"/>
                        <a:pt x="2636" y="344"/>
                      </a:cubicBezTo>
                      <a:cubicBezTo>
                        <a:pt x="1135" y="1111"/>
                        <a:pt x="568" y="3179"/>
                        <a:pt x="368" y="4747"/>
                      </a:cubicBezTo>
                      <a:cubicBezTo>
                        <a:pt x="34" y="7116"/>
                        <a:pt x="1" y="9551"/>
                        <a:pt x="168" y="11986"/>
                      </a:cubicBezTo>
                      <a:cubicBezTo>
                        <a:pt x="201" y="12619"/>
                        <a:pt x="368" y="13353"/>
                        <a:pt x="968" y="13654"/>
                      </a:cubicBezTo>
                      <a:cubicBezTo>
                        <a:pt x="1166" y="13752"/>
                        <a:pt x="1375" y="13781"/>
                        <a:pt x="1582" y="13781"/>
                      </a:cubicBezTo>
                      <a:cubicBezTo>
                        <a:pt x="1724" y="13781"/>
                        <a:pt x="1866" y="13767"/>
                        <a:pt x="2002" y="13754"/>
                      </a:cubicBezTo>
                      <a:cubicBezTo>
                        <a:pt x="4304" y="13453"/>
                        <a:pt x="6339" y="12319"/>
                        <a:pt x="7606" y="10651"/>
                      </a:cubicBezTo>
                      <a:cubicBezTo>
                        <a:pt x="8907" y="8984"/>
                        <a:pt x="9374" y="6749"/>
                        <a:pt x="8974" y="4547"/>
                      </a:cubicBezTo>
                      <a:cubicBezTo>
                        <a:pt x="8707" y="3179"/>
                        <a:pt x="8040" y="1745"/>
                        <a:pt x="6806" y="844"/>
                      </a:cubicBezTo>
                      <a:cubicBezTo>
                        <a:pt x="6046" y="290"/>
                        <a:pt x="5109" y="1"/>
                        <a:pt x="4213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77" name="Google Shape;1477;p40"/>
                <p:cNvSpPr/>
                <p:nvPr/>
              </p:nvSpPr>
              <p:spPr>
                <a:xfrm rot="-419147">
                  <a:off x="1705641" y="4112418"/>
                  <a:ext cx="105761" cy="139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2" h="7107" extrusionOk="0">
                      <a:moveTo>
                        <a:pt x="4058" y="1"/>
                      </a:moveTo>
                      <a:cubicBezTo>
                        <a:pt x="3288" y="1"/>
                        <a:pt x="2585" y="642"/>
                        <a:pt x="2022" y="1270"/>
                      </a:cubicBezTo>
                      <a:cubicBezTo>
                        <a:pt x="1422" y="1937"/>
                        <a:pt x="955" y="2738"/>
                        <a:pt x="621" y="3605"/>
                      </a:cubicBezTo>
                      <a:cubicBezTo>
                        <a:pt x="488" y="3972"/>
                        <a:pt x="388" y="4372"/>
                        <a:pt x="288" y="4773"/>
                      </a:cubicBezTo>
                      <a:cubicBezTo>
                        <a:pt x="154" y="5373"/>
                        <a:pt x="54" y="5973"/>
                        <a:pt x="21" y="6641"/>
                      </a:cubicBezTo>
                      <a:cubicBezTo>
                        <a:pt x="1" y="6922"/>
                        <a:pt x="247" y="7106"/>
                        <a:pt x="454" y="7106"/>
                      </a:cubicBezTo>
                      <a:cubicBezTo>
                        <a:pt x="590" y="7106"/>
                        <a:pt x="708" y="7026"/>
                        <a:pt x="721" y="6841"/>
                      </a:cubicBezTo>
                      <a:cubicBezTo>
                        <a:pt x="755" y="5873"/>
                        <a:pt x="922" y="4973"/>
                        <a:pt x="1222" y="4139"/>
                      </a:cubicBezTo>
                      <a:cubicBezTo>
                        <a:pt x="1874" y="3755"/>
                        <a:pt x="2692" y="3404"/>
                        <a:pt x="3435" y="3404"/>
                      </a:cubicBezTo>
                      <a:cubicBezTo>
                        <a:pt x="3983" y="3404"/>
                        <a:pt x="4489" y="3595"/>
                        <a:pt x="4858" y="4105"/>
                      </a:cubicBezTo>
                      <a:cubicBezTo>
                        <a:pt x="4858" y="4105"/>
                        <a:pt x="4891" y="4105"/>
                        <a:pt x="4891" y="4072"/>
                      </a:cubicBezTo>
                      <a:cubicBezTo>
                        <a:pt x="4582" y="3049"/>
                        <a:pt x="3961" y="2719"/>
                        <a:pt x="3259" y="2719"/>
                      </a:cubicBezTo>
                      <a:cubicBezTo>
                        <a:pt x="2748" y="2719"/>
                        <a:pt x="2195" y="2894"/>
                        <a:pt x="1689" y="3105"/>
                      </a:cubicBezTo>
                      <a:lnTo>
                        <a:pt x="1722" y="3005"/>
                      </a:lnTo>
                      <a:cubicBezTo>
                        <a:pt x="2283" y="2024"/>
                        <a:pt x="3361" y="526"/>
                        <a:pt x="4620" y="526"/>
                      </a:cubicBezTo>
                      <a:cubicBezTo>
                        <a:pt x="4860" y="526"/>
                        <a:pt x="5107" y="580"/>
                        <a:pt x="5358" y="703"/>
                      </a:cubicBezTo>
                      <a:cubicBezTo>
                        <a:pt x="5358" y="713"/>
                        <a:pt x="5361" y="717"/>
                        <a:pt x="5364" y="717"/>
                      </a:cubicBezTo>
                      <a:cubicBezTo>
                        <a:pt x="5372" y="717"/>
                        <a:pt x="5382" y="693"/>
                        <a:pt x="5358" y="670"/>
                      </a:cubicBezTo>
                      <a:cubicBezTo>
                        <a:pt x="4913" y="189"/>
                        <a:pt x="4476" y="1"/>
                        <a:pt x="405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78" name="Google Shape;1478;p40"/>
                <p:cNvSpPr/>
                <p:nvPr/>
              </p:nvSpPr>
              <p:spPr>
                <a:xfrm rot="-419147">
                  <a:off x="933848" y="4352942"/>
                  <a:ext cx="135984" cy="1155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20" h="5882" extrusionOk="0">
                      <a:moveTo>
                        <a:pt x="1528" y="1"/>
                      </a:moveTo>
                      <a:cubicBezTo>
                        <a:pt x="955" y="1"/>
                        <a:pt x="416" y="287"/>
                        <a:pt x="0" y="1103"/>
                      </a:cubicBezTo>
                      <a:cubicBezTo>
                        <a:pt x="0" y="1103"/>
                        <a:pt x="15" y="1118"/>
                        <a:pt x="25" y="1118"/>
                      </a:cubicBezTo>
                      <a:cubicBezTo>
                        <a:pt x="30" y="1118"/>
                        <a:pt x="33" y="1114"/>
                        <a:pt x="33" y="1103"/>
                      </a:cubicBezTo>
                      <a:cubicBezTo>
                        <a:pt x="373" y="781"/>
                        <a:pt x="759" y="651"/>
                        <a:pt x="1160" y="651"/>
                      </a:cubicBezTo>
                      <a:cubicBezTo>
                        <a:pt x="2254" y="651"/>
                        <a:pt x="3462" y="1621"/>
                        <a:pt x="4170" y="2304"/>
                      </a:cubicBezTo>
                      <a:cubicBezTo>
                        <a:pt x="4170" y="2304"/>
                        <a:pt x="4203" y="2337"/>
                        <a:pt x="4203" y="2371"/>
                      </a:cubicBezTo>
                      <a:cubicBezTo>
                        <a:pt x="3969" y="2347"/>
                        <a:pt x="3730" y="2330"/>
                        <a:pt x="3495" y="2330"/>
                      </a:cubicBezTo>
                      <a:cubicBezTo>
                        <a:pt x="2422" y="2330"/>
                        <a:pt x="1434" y="2673"/>
                        <a:pt x="1434" y="4205"/>
                      </a:cubicBezTo>
                      <a:cubicBezTo>
                        <a:pt x="1434" y="4222"/>
                        <a:pt x="1443" y="4230"/>
                        <a:pt x="1451" y="4230"/>
                      </a:cubicBezTo>
                      <a:cubicBezTo>
                        <a:pt x="1459" y="4230"/>
                        <a:pt x="1468" y="4222"/>
                        <a:pt x="1468" y="4205"/>
                      </a:cubicBezTo>
                      <a:cubicBezTo>
                        <a:pt x="1791" y="3322"/>
                        <a:pt x="2616" y="3051"/>
                        <a:pt x="3510" y="3051"/>
                      </a:cubicBezTo>
                      <a:cubicBezTo>
                        <a:pt x="4000" y="3051"/>
                        <a:pt x="4510" y="3132"/>
                        <a:pt x="4970" y="3238"/>
                      </a:cubicBezTo>
                      <a:cubicBezTo>
                        <a:pt x="5471" y="3939"/>
                        <a:pt x="5904" y="4773"/>
                        <a:pt x="6205" y="5673"/>
                      </a:cubicBezTo>
                      <a:cubicBezTo>
                        <a:pt x="6257" y="5820"/>
                        <a:pt x="6353" y="5881"/>
                        <a:pt x="6454" y="5881"/>
                      </a:cubicBezTo>
                      <a:cubicBezTo>
                        <a:pt x="6673" y="5881"/>
                        <a:pt x="6919" y="5593"/>
                        <a:pt x="6805" y="5273"/>
                      </a:cubicBezTo>
                      <a:cubicBezTo>
                        <a:pt x="6605" y="4672"/>
                        <a:pt x="6338" y="4105"/>
                        <a:pt x="6038" y="3572"/>
                      </a:cubicBezTo>
                      <a:cubicBezTo>
                        <a:pt x="5838" y="3205"/>
                        <a:pt x="5604" y="2871"/>
                        <a:pt x="5371" y="2571"/>
                      </a:cubicBezTo>
                      <a:cubicBezTo>
                        <a:pt x="4804" y="1804"/>
                        <a:pt x="4136" y="1203"/>
                        <a:pt x="3403" y="703"/>
                      </a:cubicBezTo>
                      <a:cubicBezTo>
                        <a:pt x="2812" y="338"/>
                        <a:pt x="2150" y="1"/>
                        <a:pt x="152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79" name="Google Shape;1479;p40"/>
                <p:cNvSpPr/>
                <p:nvPr/>
              </p:nvSpPr>
              <p:spPr>
                <a:xfrm rot="-419147">
                  <a:off x="952097" y="3747271"/>
                  <a:ext cx="756461" cy="7676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495" h="39064" extrusionOk="0">
                      <a:moveTo>
                        <a:pt x="24060" y="0"/>
                      </a:moveTo>
                      <a:cubicBezTo>
                        <a:pt x="24013" y="0"/>
                        <a:pt x="23965" y="1"/>
                        <a:pt x="23917" y="1"/>
                      </a:cubicBezTo>
                      <a:cubicBezTo>
                        <a:pt x="18747" y="101"/>
                        <a:pt x="13743" y="869"/>
                        <a:pt x="8840" y="2403"/>
                      </a:cubicBezTo>
                      <a:cubicBezTo>
                        <a:pt x="3469" y="4037"/>
                        <a:pt x="0" y="9241"/>
                        <a:pt x="534" y="14812"/>
                      </a:cubicBezTo>
                      <a:cubicBezTo>
                        <a:pt x="1001" y="19849"/>
                        <a:pt x="1802" y="24852"/>
                        <a:pt x="2902" y="29789"/>
                      </a:cubicBezTo>
                      <a:cubicBezTo>
                        <a:pt x="4126" y="35213"/>
                        <a:pt x="8924" y="39063"/>
                        <a:pt x="14468" y="39063"/>
                      </a:cubicBezTo>
                      <a:cubicBezTo>
                        <a:pt x="14516" y="39063"/>
                        <a:pt x="14563" y="39063"/>
                        <a:pt x="14611" y="39063"/>
                      </a:cubicBezTo>
                      <a:cubicBezTo>
                        <a:pt x="19781" y="38962"/>
                        <a:pt x="24751" y="38195"/>
                        <a:pt x="29688" y="36661"/>
                      </a:cubicBezTo>
                      <a:cubicBezTo>
                        <a:pt x="35059" y="35026"/>
                        <a:pt x="38494" y="29823"/>
                        <a:pt x="37961" y="24252"/>
                      </a:cubicBezTo>
                      <a:cubicBezTo>
                        <a:pt x="37494" y="19215"/>
                        <a:pt x="36693" y="14211"/>
                        <a:pt x="35592" y="9275"/>
                      </a:cubicBezTo>
                      <a:cubicBezTo>
                        <a:pt x="34402" y="3850"/>
                        <a:pt x="29604" y="0"/>
                        <a:pt x="24060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0" name="Google Shape;1480;p40"/>
                <p:cNvSpPr/>
                <p:nvPr/>
              </p:nvSpPr>
              <p:spPr>
                <a:xfrm rot="-419147">
                  <a:off x="1313155" y="4258333"/>
                  <a:ext cx="127181" cy="514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72" h="2617" extrusionOk="0">
                      <a:moveTo>
                        <a:pt x="3533" y="1"/>
                      </a:moveTo>
                      <a:cubicBezTo>
                        <a:pt x="3337" y="1"/>
                        <a:pt x="3138" y="15"/>
                        <a:pt x="2936" y="48"/>
                      </a:cubicBezTo>
                      <a:cubicBezTo>
                        <a:pt x="2502" y="114"/>
                        <a:pt x="2102" y="248"/>
                        <a:pt x="1769" y="415"/>
                      </a:cubicBezTo>
                      <a:cubicBezTo>
                        <a:pt x="1402" y="581"/>
                        <a:pt x="1101" y="782"/>
                        <a:pt x="835" y="1048"/>
                      </a:cubicBezTo>
                      <a:cubicBezTo>
                        <a:pt x="368" y="1515"/>
                        <a:pt x="101" y="2083"/>
                        <a:pt x="1" y="2616"/>
                      </a:cubicBezTo>
                      <a:cubicBezTo>
                        <a:pt x="401" y="2149"/>
                        <a:pt x="801" y="1682"/>
                        <a:pt x="1302" y="1315"/>
                      </a:cubicBezTo>
                      <a:cubicBezTo>
                        <a:pt x="1802" y="948"/>
                        <a:pt x="2369" y="715"/>
                        <a:pt x="3003" y="615"/>
                      </a:cubicBezTo>
                      <a:cubicBezTo>
                        <a:pt x="3195" y="583"/>
                        <a:pt x="3395" y="568"/>
                        <a:pt x="3596" y="568"/>
                      </a:cubicBezTo>
                      <a:cubicBezTo>
                        <a:pt x="4024" y="568"/>
                        <a:pt x="4463" y="635"/>
                        <a:pt x="4871" y="748"/>
                      </a:cubicBezTo>
                      <a:cubicBezTo>
                        <a:pt x="5471" y="948"/>
                        <a:pt x="6038" y="1215"/>
                        <a:pt x="6472" y="1616"/>
                      </a:cubicBezTo>
                      <a:cubicBezTo>
                        <a:pt x="6339" y="1082"/>
                        <a:pt x="5838" y="615"/>
                        <a:pt x="5204" y="348"/>
                      </a:cubicBezTo>
                      <a:cubicBezTo>
                        <a:pt x="4724" y="146"/>
                        <a:pt x="4147" y="1"/>
                        <a:pt x="3533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1" name="Google Shape;1481;p40"/>
                <p:cNvSpPr/>
                <p:nvPr/>
              </p:nvSpPr>
              <p:spPr>
                <a:xfrm rot="-419147">
                  <a:off x="1028830" y="4127347"/>
                  <a:ext cx="164380" cy="865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65" h="4402" extrusionOk="0">
                      <a:moveTo>
                        <a:pt x="6629" y="0"/>
                      </a:moveTo>
                      <a:cubicBezTo>
                        <a:pt x="3662" y="0"/>
                        <a:pt x="1049" y="1794"/>
                        <a:pt x="26" y="4280"/>
                      </a:cubicBezTo>
                      <a:cubicBezTo>
                        <a:pt x="0" y="4331"/>
                        <a:pt x="92" y="4402"/>
                        <a:pt x="167" y="4402"/>
                      </a:cubicBezTo>
                      <a:cubicBezTo>
                        <a:pt x="189" y="4402"/>
                        <a:pt x="210" y="4395"/>
                        <a:pt x="226" y="4380"/>
                      </a:cubicBezTo>
                      <a:cubicBezTo>
                        <a:pt x="2194" y="2145"/>
                        <a:pt x="4729" y="1344"/>
                        <a:pt x="7931" y="1111"/>
                      </a:cubicBezTo>
                      <a:cubicBezTo>
                        <a:pt x="8098" y="1111"/>
                        <a:pt x="8298" y="1044"/>
                        <a:pt x="8332" y="877"/>
                      </a:cubicBezTo>
                      <a:cubicBezTo>
                        <a:pt x="8365" y="710"/>
                        <a:pt x="8365" y="644"/>
                        <a:pt x="8298" y="477"/>
                      </a:cubicBezTo>
                      <a:cubicBezTo>
                        <a:pt x="8265" y="310"/>
                        <a:pt x="8065" y="143"/>
                        <a:pt x="7898" y="110"/>
                      </a:cubicBezTo>
                      <a:cubicBezTo>
                        <a:pt x="7470" y="36"/>
                        <a:pt x="7046" y="0"/>
                        <a:pt x="6629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2" name="Google Shape;1482;p40"/>
                <p:cNvSpPr/>
                <p:nvPr/>
              </p:nvSpPr>
              <p:spPr>
                <a:xfrm rot="-419147">
                  <a:off x="1447646" y="4019492"/>
                  <a:ext cx="176760" cy="59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95" h="3008" extrusionOk="0">
                      <a:moveTo>
                        <a:pt x="3254" y="1"/>
                      </a:moveTo>
                      <a:cubicBezTo>
                        <a:pt x="2298" y="1"/>
                        <a:pt x="1317" y="187"/>
                        <a:pt x="368" y="588"/>
                      </a:cubicBezTo>
                      <a:cubicBezTo>
                        <a:pt x="201" y="688"/>
                        <a:pt x="68" y="888"/>
                        <a:pt x="34" y="1055"/>
                      </a:cubicBezTo>
                      <a:cubicBezTo>
                        <a:pt x="1" y="1222"/>
                        <a:pt x="34" y="1288"/>
                        <a:pt x="101" y="1422"/>
                      </a:cubicBezTo>
                      <a:cubicBezTo>
                        <a:pt x="179" y="1551"/>
                        <a:pt x="316" y="1600"/>
                        <a:pt x="452" y="1600"/>
                      </a:cubicBezTo>
                      <a:cubicBezTo>
                        <a:pt x="491" y="1600"/>
                        <a:pt x="530" y="1596"/>
                        <a:pt x="568" y="1589"/>
                      </a:cubicBezTo>
                      <a:cubicBezTo>
                        <a:pt x="1543" y="1423"/>
                        <a:pt x="2473" y="1328"/>
                        <a:pt x="3364" y="1328"/>
                      </a:cubicBezTo>
                      <a:cubicBezTo>
                        <a:pt x="5340" y="1328"/>
                        <a:pt x="7129" y="1794"/>
                        <a:pt x="8807" y="2990"/>
                      </a:cubicBezTo>
                      <a:cubicBezTo>
                        <a:pt x="8826" y="3002"/>
                        <a:pt x="8845" y="3008"/>
                        <a:pt x="8862" y="3008"/>
                      </a:cubicBezTo>
                      <a:cubicBezTo>
                        <a:pt x="8939" y="3008"/>
                        <a:pt x="8995" y="2904"/>
                        <a:pt x="8941" y="2823"/>
                      </a:cubicBezTo>
                      <a:cubicBezTo>
                        <a:pt x="7715" y="1079"/>
                        <a:pt x="5557" y="1"/>
                        <a:pt x="325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3" name="Google Shape;1483;p40"/>
                <p:cNvSpPr/>
                <p:nvPr/>
              </p:nvSpPr>
              <p:spPr>
                <a:xfrm rot="10302730">
                  <a:off x="1223180" y="4350044"/>
                  <a:ext cx="367086" cy="12603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81" h="6414" extrusionOk="0">
                      <a:moveTo>
                        <a:pt x="18680" y="1"/>
                      </a:moveTo>
                      <a:cubicBezTo>
                        <a:pt x="17012" y="234"/>
                        <a:pt x="15278" y="501"/>
                        <a:pt x="13477" y="802"/>
                      </a:cubicBezTo>
                      <a:lnTo>
                        <a:pt x="13477" y="768"/>
                      </a:lnTo>
                      <a:cubicBezTo>
                        <a:pt x="13243" y="802"/>
                        <a:pt x="13010" y="868"/>
                        <a:pt x="12743" y="902"/>
                      </a:cubicBezTo>
                      <a:cubicBezTo>
                        <a:pt x="10141" y="1302"/>
                        <a:pt x="7372" y="1702"/>
                        <a:pt x="4737" y="2102"/>
                      </a:cubicBezTo>
                      <a:lnTo>
                        <a:pt x="4670" y="2102"/>
                      </a:lnTo>
                      <a:cubicBezTo>
                        <a:pt x="3102" y="2303"/>
                        <a:pt x="1501" y="2536"/>
                        <a:pt x="0" y="2770"/>
                      </a:cubicBezTo>
                      <a:cubicBezTo>
                        <a:pt x="1219" y="4801"/>
                        <a:pt x="1514" y="6414"/>
                        <a:pt x="5954" y="6414"/>
                      </a:cubicBezTo>
                      <a:cubicBezTo>
                        <a:pt x="6983" y="6414"/>
                        <a:pt x="8236" y="6327"/>
                        <a:pt x="9774" y="6139"/>
                      </a:cubicBezTo>
                      <a:cubicBezTo>
                        <a:pt x="17646" y="4638"/>
                        <a:pt x="17746" y="3303"/>
                        <a:pt x="18680" y="1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4" name="Google Shape;1484;p40"/>
                <p:cNvSpPr/>
                <p:nvPr/>
              </p:nvSpPr>
              <p:spPr>
                <a:xfrm rot="-419147">
                  <a:off x="1458740" y="4142343"/>
                  <a:ext cx="152609" cy="583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766" h="2970" extrusionOk="0">
                      <a:moveTo>
                        <a:pt x="5221" y="1"/>
                      </a:moveTo>
                      <a:cubicBezTo>
                        <a:pt x="3204" y="1"/>
                        <a:pt x="828" y="1447"/>
                        <a:pt x="27" y="2894"/>
                      </a:cubicBezTo>
                      <a:cubicBezTo>
                        <a:pt x="0" y="2921"/>
                        <a:pt x="17" y="2970"/>
                        <a:pt x="59" y="2970"/>
                      </a:cubicBezTo>
                      <a:cubicBezTo>
                        <a:pt x="70" y="2970"/>
                        <a:pt x="81" y="2967"/>
                        <a:pt x="94" y="2961"/>
                      </a:cubicBezTo>
                      <a:cubicBezTo>
                        <a:pt x="1361" y="2294"/>
                        <a:pt x="2462" y="1493"/>
                        <a:pt x="3897" y="1193"/>
                      </a:cubicBezTo>
                      <a:cubicBezTo>
                        <a:pt x="4177" y="1144"/>
                        <a:pt x="4448" y="1124"/>
                        <a:pt x="4712" y="1124"/>
                      </a:cubicBezTo>
                      <a:cubicBezTo>
                        <a:pt x="5703" y="1124"/>
                        <a:pt x="6605" y="1400"/>
                        <a:pt x="7633" y="1426"/>
                      </a:cubicBezTo>
                      <a:cubicBezTo>
                        <a:pt x="7733" y="1426"/>
                        <a:pt x="7766" y="1326"/>
                        <a:pt x="7733" y="1259"/>
                      </a:cubicBezTo>
                      <a:cubicBezTo>
                        <a:pt x="7144" y="360"/>
                        <a:pt x="6227" y="1"/>
                        <a:pt x="5221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5" name="Google Shape;1485;p40"/>
                <p:cNvSpPr/>
                <p:nvPr/>
              </p:nvSpPr>
              <p:spPr>
                <a:xfrm rot="-419147">
                  <a:off x="1464356" y="4120591"/>
                  <a:ext cx="43291" cy="299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03" h="1523" extrusionOk="0">
                      <a:moveTo>
                        <a:pt x="1846" y="0"/>
                      </a:moveTo>
                      <a:cubicBezTo>
                        <a:pt x="1518" y="0"/>
                        <a:pt x="1144" y="293"/>
                        <a:pt x="901" y="455"/>
                      </a:cubicBezTo>
                      <a:cubicBezTo>
                        <a:pt x="434" y="722"/>
                        <a:pt x="201" y="1022"/>
                        <a:pt x="0" y="1489"/>
                      </a:cubicBezTo>
                      <a:cubicBezTo>
                        <a:pt x="0" y="1489"/>
                        <a:pt x="0" y="1522"/>
                        <a:pt x="0" y="1522"/>
                      </a:cubicBezTo>
                      <a:cubicBezTo>
                        <a:pt x="201" y="1422"/>
                        <a:pt x="367" y="1322"/>
                        <a:pt x="534" y="1222"/>
                      </a:cubicBezTo>
                      <a:cubicBezTo>
                        <a:pt x="768" y="1122"/>
                        <a:pt x="934" y="955"/>
                        <a:pt x="1135" y="855"/>
                      </a:cubicBezTo>
                      <a:cubicBezTo>
                        <a:pt x="1435" y="655"/>
                        <a:pt x="1969" y="588"/>
                        <a:pt x="2135" y="288"/>
                      </a:cubicBezTo>
                      <a:cubicBezTo>
                        <a:pt x="2202" y="188"/>
                        <a:pt x="2169" y="88"/>
                        <a:pt x="2069" y="55"/>
                      </a:cubicBezTo>
                      <a:cubicBezTo>
                        <a:pt x="1999" y="16"/>
                        <a:pt x="1924" y="0"/>
                        <a:pt x="1846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6" name="Google Shape;1486;p40"/>
                <p:cNvSpPr/>
                <p:nvPr/>
              </p:nvSpPr>
              <p:spPr>
                <a:xfrm rot="-419147">
                  <a:off x="1104242" y="4251250"/>
                  <a:ext cx="154593" cy="469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67" h="2389" extrusionOk="0">
                      <a:moveTo>
                        <a:pt x="3763" y="0"/>
                      </a:moveTo>
                      <a:cubicBezTo>
                        <a:pt x="2067" y="0"/>
                        <a:pt x="462" y="629"/>
                        <a:pt x="28" y="2247"/>
                      </a:cubicBezTo>
                      <a:cubicBezTo>
                        <a:pt x="0" y="2329"/>
                        <a:pt x="63" y="2389"/>
                        <a:pt x="123" y="2389"/>
                      </a:cubicBezTo>
                      <a:cubicBezTo>
                        <a:pt x="136" y="2389"/>
                        <a:pt x="149" y="2386"/>
                        <a:pt x="161" y="2380"/>
                      </a:cubicBezTo>
                      <a:cubicBezTo>
                        <a:pt x="1395" y="1946"/>
                        <a:pt x="2296" y="1179"/>
                        <a:pt x="3630" y="979"/>
                      </a:cubicBezTo>
                      <a:cubicBezTo>
                        <a:pt x="3908" y="941"/>
                        <a:pt x="4181" y="925"/>
                        <a:pt x="4449" y="925"/>
                      </a:cubicBezTo>
                      <a:cubicBezTo>
                        <a:pt x="5595" y="925"/>
                        <a:pt x="6664" y="1223"/>
                        <a:pt x="7800" y="1413"/>
                      </a:cubicBezTo>
                      <a:cubicBezTo>
                        <a:pt x="7866" y="1413"/>
                        <a:pt x="7866" y="1346"/>
                        <a:pt x="7833" y="1313"/>
                      </a:cubicBezTo>
                      <a:cubicBezTo>
                        <a:pt x="6955" y="530"/>
                        <a:pt x="5320" y="0"/>
                        <a:pt x="3763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7" name="Google Shape;1487;p40"/>
                <p:cNvSpPr/>
                <p:nvPr/>
              </p:nvSpPr>
              <p:spPr>
                <a:xfrm rot="-419147">
                  <a:off x="1175319" y="4208963"/>
                  <a:ext cx="49835" cy="175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6" h="893" extrusionOk="0">
                      <a:moveTo>
                        <a:pt x="559" y="0"/>
                      </a:moveTo>
                      <a:cubicBezTo>
                        <a:pt x="383" y="0"/>
                        <a:pt x="219" y="41"/>
                        <a:pt x="101" y="159"/>
                      </a:cubicBezTo>
                      <a:cubicBezTo>
                        <a:pt x="1" y="225"/>
                        <a:pt x="34" y="325"/>
                        <a:pt x="101" y="392"/>
                      </a:cubicBezTo>
                      <a:cubicBezTo>
                        <a:pt x="368" y="659"/>
                        <a:pt x="901" y="559"/>
                        <a:pt x="1235" y="626"/>
                      </a:cubicBezTo>
                      <a:cubicBezTo>
                        <a:pt x="1468" y="659"/>
                        <a:pt x="1702" y="759"/>
                        <a:pt x="1935" y="792"/>
                      </a:cubicBezTo>
                      <a:cubicBezTo>
                        <a:pt x="2136" y="826"/>
                        <a:pt x="2336" y="859"/>
                        <a:pt x="2502" y="892"/>
                      </a:cubicBezTo>
                      <a:cubicBezTo>
                        <a:pt x="2536" y="892"/>
                        <a:pt x="2536" y="859"/>
                        <a:pt x="2536" y="859"/>
                      </a:cubicBezTo>
                      <a:cubicBezTo>
                        <a:pt x="2169" y="459"/>
                        <a:pt x="1869" y="292"/>
                        <a:pt x="1335" y="159"/>
                      </a:cubicBezTo>
                      <a:cubicBezTo>
                        <a:pt x="1132" y="98"/>
                        <a:pt x="831" y="0"/>
                        <a:pt x="55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8" name="Google Shape;1488;p40"/>
                <p:cNvSpPr/>
                <p:nvPr/>
              </p:nvSpPr>
              <p:spPr>
                <a:xfrm rot="-419147">
                  <a:off x="882689" y="3667190"/>
                  <a:ext cx="822684" cy="5239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865" h="26664" extrusionOk="0">
                      <a:moveTo>
                        <a:pt x="23418" y="1"/>
                      </a:moveTo>
                      <a:cubicBezTo>
                        <a:pt x="22056" y="1"/>
                        <a:pt x="20694" y="146"/>
                        <a:pt x="19348" y="322"/>
                      </a:cubicBezTo>
                      <a:cubicBezTo>
                        <a:pt x="18814" y="389"/>
                        <a:pt x="18247" y="489"/>
                        <a:pt x="17680" y="589"/>
                      </a:cubicBezTo>
                      <a:cubicBezTo>
                        <a:pt x="17113" y="656"/>
                        <a:pt x="16546" y="756"/>
                        <a:pt x="15979" y="823"/>
                      </a:cubicBezTo>
                      <a:cubicBezTo>
                        <a:pt x="13210" y="1323"/>
                        <a:pt x="10442" y="1957"/>
                        <a:pt x="8040" y="3692"/>
                      </a:cubicBezTo>
                      <a:cubicBezTo>
                        <a:pt x="6806" y="4559"/>
                        <a:pt x="5672" y="5626"/>
                        <a:pt x="4638" y="6860"/>
                      </a:cubicBezTo>
                      <a:cubicBezTo>
                        <a:pt x="2203" y="9896"/>
                        <a:pt x="268" y="13332"/>
                        <a:pt x="34" y="19169"/>
                      </a:cubicBezTo>
                      <a:cubicBezTo>
                        <a:pt x="34" y="19703"/>
                        <a:pt x="1" y="20270"/>
                        <a:pt x="34" y="20837"/>
                      </a:cubicBezTo>
                      <a:cubicBezTo>
                        <a:pt x="34" y="22572"/>
                        <a:pt x="201" y="24473"/>
                        <a:pt x="535" y="26608"/>
                      </a:cubicBezTo>
                      <a:cubicBezTo>
                        <a:pt x="1199" y="26647"/>
                        <a:pt x="1921" y="26663"/>
                        <a:pt x="2686" y="26663"/>
                      </a:cubicBezTo>
                      <a:cubicBezTo>
                        <a:pt x="3227" y="26663"/>
                        <a:pt x="3790" y="26655"/>
                        <a:pt x="4371" y="26641"/>
                      </a:cubicBezTo>
                      <a:cubicBezTo>
                        <a:pt x="4471" y="25574"/>
                        <a:pt x="4604" y="24540"/>
                        <a:pt x="4771" y="23506"/>
                      </a:cubicBezTo>
                      <a:cubicBezTo>
                        <a:pt x="4838" y="22939"/>
                        <a:pt x="4938" y="22438"/>
                        <a:pt x="5005" y="22005"/>
                      </a:cubicBezTo>
                      <a:cubicBezTo>
                        <a:pt x="5171" y="21071"/>
                        <a:pt x="5305" y="20370"/>
                        <a:pt x="5472" y="19770"/>
                      </a:cubicBezTo>
                      <a:cubicBezTo>
                        <a:pt x="5772" y="18435"/>
                        <a:pt x="6105" y="17535"/>
                        <a:pt x="6672" y="15500"/>
                      </a:cubicBezTo>
                      <a:cubicBezTo>
                        <a:pt x="6708" y="15430"/>
                        <a:pt x="6780" y="15387"/>
                        <a:pt x="6840" y="15387"/>
                      </a:cubicBezTo>
                      <a:cubicBezTo>
                        <a:pt x="6895" y="15387"/>
                        <a:pt x="6939" y="15421"/>
                        <a:pt x="6939" y="15500"/>
                      </a:cubicBezTo>
                      <a:cubicBezTo>
                        <a:pt x="6772" y="17535"/>
                        <a:pt x="6839" y="18502"/>
                        <a:pt x="6906" y="19803"/>
                      </a:cubicBezTo>
                      <a:cubicBezTo>
                        <a:pt x="6939" y="20504"/>
                        <a:pt x="7006" y="21304"/>
                        <a:pt x="7039" y="22405"/>
                      </a:cubicBezTo>
                      <a:cubicBezTo>
                        <a:pt x="7073" y="22772"/>
                        <a:pt x="7073" y="23206"/>
                        <a:pt x="7073" y="23673"/>
                      </a:cubicBezTo>
                      <a:cubicBezTo>
                        <a:pt x="7106" y="24640"/>
                        <a:pt x="7173" y="25574"/>
                        <a:pt x="7239" y="26541"/>
                      </a:cubicBezTo>
                      <a:cubicBezTo>
                        <a:pt x="8941" y="26441"/>
                        <a:pt x="10742" y="26308"/>
                        <a:pt x="12610" y="26108"/>
                      </a:cubicBezTo>
                      <a:cubicBezTo>
                        <a:pt x="12710" y="25074"/>
                        <a:pt x="12810" y="24106"/>
                        <a:pt x="12877" y="23139"/>
                      </a:cubicBezTo>
                      <a:cubicBezTo>
                        <a:pt x="12977" y="21971"/>
                        <a:pt x="13077" y="20837"/>
                        <a:pt x="13177" y="19736"/>
                      </a:cubicBezTo>
                      <a:cubicBezTo>
                        <a:pt x="13244" y="18669"/>
                        <a:pt x="13310" y="17668"/>
                        <a:pt x="13344" y="16667"/>
                      </a:cubicBezTo>
                      <a:cubicBezTo>
                        <a:pt x="13344" y="16576"/>
                        <a:pt x="13404" y="16524"/>
                        <a:pt x="13459" y="16524"/>
                      </a:cubicBezTo>
                      <a:cubicBezTo>
                        <a:pt x="13503" y="16524"/>
                        <a:pt x="13544" y="16559"/>
                        <a:pt x="13544" y="16634"/>
                      </a:cubicBezTo>
                      <a:cubicBezTo>
                        <a:pt x="13644" y="17601"/>
                        <a:pt x="13744" y="18636"/>
                        <a:pt x="13811" y="19703"/>
                      </a:cubicBezTo>
                      <a:cubicBezTo>
                        <a:pt x="13878" y="20837"/>
                        <a:pt x="13911" y="22005"/>
                        <a:pt x="13978" y="23206"/>
                      </a:cubicBezTo>
                      <a:cubicBezTo>
                        <a:pt x="14011" y="24106"/>
                        <a:pt x="14011" y="25007"/>
                        <a:pt x="14044" y="25941"/>
                      </a:cubicBezTo>
                      <a:cubicBezTo>
                        <a:pt x="15345" y="25807"/>
                        <a:pt x="16713" y="25641"/>
                        <a:pt x="18047" y="25440"/>
                      </a:cubicBezTo>
                      <a:cubicBezTo>
                        <a:pt x="18047" y="24740"/>
                        <a:pt x="18047" y="24006"/>
                        <a:pt x="18047" y="23339"/>
                      </a:cubicBezTo>
                      <a:cubicBezTo>
                        <a:pt x="18047" y="22972"/>
                        <a:pt x="18047" y="22638"/>
                        <a:pt x="18047" y="22305"/>
                      </a:cubicBezTo>
                      <a:cubicBezTo>
                        <a:pt x="18047" y="22105"/>
                        <a:pt x="18186" y="21994"/>
                        <a:pt x="18328" y="21994"/>
                      </a:cubicBezTo>
                      <a:cubicBezTo>
                        <a:pt x="18447" y="21994"/>
                        <a:pt x="18569" y="22071"/>
                        <a:pt x="18614" y="22238"/>
                      </a:cubicBezTo>
                      <a:cubicBezTo>
                        <a:pt x="18714" y="22572"/>
                        <a:pt x="18781" y="22939"/>
                        <a:pt x="18881" y="23306"/>
                      </a:cubicBezTo>
                      <a:cubicBezTo>
                        <a:pt x="19015" y="23939"/>
                        <a:pt x="19148" y="24607"/>
                        <a:pt x="19248" y="25274"/>
                      </a:cubicBezTo>
                      <a:cubicBezTo>
                        <a:pt x="21283" y="25007"/>
                        <a:pt x="23318" y="24673"/>
                        <a:pt x="25286" y="24340"/>
                      </a:cubicBezTo>
                      <a:cubicBezTo>
                        <a:pt x="25152" y="23773"/>
                        <a:pt x="25052" y="23239"/>
                        <a:pt x="24985" y="22705"/>
                      </a:cubicBezTo>
                      <a:cubicBezTo>
                        <a:pt x="24952" y="22438"/>
                        <a:pt x="24919" y="22171"/>
                        <a:pt x="24885" y="21905"/>
                      </a:cubicBezTo>
                      <a:cubicBezTo>
                        <a:pt x="24885" y="21707"/>
                        <a:pt x="24992" y="21615"/>
                        <a:pt x="25112" y="21615"/>
                      </a:cubicBezTo>
                      <a:cubicBezTo>
                        <a:pt x="25213" y="21615"/>
                        <a:pt x="25324" y="21682"/>
                        <a:pt x="25386" y="21805"/>
                      </a:cubicBezTo>
                      <a:cubicBezTo>
                        <a:pt x="25486" y="22038"/>
                        <a:pt x="25619" y="22272"/>
                        <a:pt x="25753" y="22538"/>
                      </a:cubicBezTo>
                      <a:cubicBezTo>
                        <a:pt x="25986" y="23005"/>
                        <a:pt x="26253" y="23506"/>
                        <a:pt x="26520" y="24106"/>
                      </a:cubicBezTo>
                      <a:cubicBezTo>
                        <a:pt x="28121" y="23806"/>
                        <a:pt x="29722" y="23506"/>
                        <a:pt x="31223" y="23172"/>
                      </a:cubicBezTo>
                      <a:cubicBezTo>
                        <a:pt x="31090" y="22505"/>
                        <a:pt x="30956" y="21838"/>
                        <a:pt x="30823" y="21204"/>
                      </a:cubicBezTo>
                      <a:cubicBezTo>
                        <a:pt x="30489" y="19736"/>
                        <a:pt x="30122" y="18369"/>
                        <a:pt x="29722" y="17001"/>
                      </a:cubicBezTo>
                      <a:cubicBezTo>
                        <a:pt x="29455" y="16134"/>
                        <a:pt x="29188" y="15300"/>
                        <a:pt x="28855" y="14466"/>
                      </a:cubicBezTo>
                      <a:cubicBezTo>
                        <a:pt x="28774" y="14244"/>
                        <a:pt x="28913" y="14108"/>
                        <a:pt x="29071" y="14108"/>
                      </a:cubicBezTo>
                      <a:cubicBezTo>
                        <a:pt x="29176" y="14108"/>
                        <a:pt x="29289" y="14167"/>
                        <a:pt x="29355" y="14299"/>
                      </a:cubicBezTo>
                      <a:cubicBezTo>
                        <a:pt x="29789" y="15066"/>
                        <a:pt x="30223" y="15900"/>
                        <a:pt x="30623" y="16768"/>
                      </a:cubicBezTo>
                      <a:cubicBezTo>
                        <a:pt x="31223" y="17968"/>
                        <a:pt x="31790" y="19269"/>
                        <a:pt x="32324" y="20637"/>
                      </a:cubicBezTo>
                      <a:cubicBezTo>
                        <a:pt x="32591" y="21304"/>
                        <a:pt x="32858" y="22038"/>
                        <a:pt x="33125" y="22739"/>
                      </a:cubicBezTo>
                      <a:cubicBezTo>
                        <a:pt x="34159" y="22505"/>
                        <a:pt x="35159" y="22272"/>
                        <a:pt x="36127" y="22005"/>
                      </a:cubicBezTo>
                      <a:cubicBezTo>
                        <a:pt x="35793" y="21071"/>
                        <a:pt x="35460" y="20170"/>
                        <a:pt x="35126" y="19269"/>
                      </a:cubicBezTo>
                      <a:cubicBezTo>
                        <a:pt x="34659" y="18068"/>
                        <a:pt x="34192" y="16901"/>
                        <a:pt x="33725" y="15800"/>
                      </a:cubicBezTo>
                      <a:cubicBezTo>
                        <a:pt x="32758" y="13532"/>
                        <a:pt x="31757" y="11464"/>
                        <a:pt x="30489" y="9629"/>
                      </a:cubicBezTo>
                      <a:cubicBezTo>
                        <a:pt x="30419" y="9535"/>
                        <a:pt x="30498" y="9440"/>
                        <a:pt x="30586" y="9440"/>
                      </a:cubicBezTo>
                      <a:cubicBezTo>
                        <a:pt x="30622" y="9440"/>
                        <a:pt x="30660" y="9457"/>
                        <a:pt x="30690" y="9496"/>
                      </a:cubicBezTo>
                      <a:cubicBezTo>
                        <a:pt x="32291" y="11197"/>
                        <a:pt x="33625" y="13165"/>
                        <a:pt x="34926" y="15367"/>
                      </a:cubicBezTo>
                      <a:cubicBezTo>
                        <a:pt x="35493" y="16334"/>
                        <a:pt x="36060" y="17335"/>
                        <a:pt x="36627" y="18369"/>
                      </a:cubicBezTo>
                      <a:cubicBezTo>
                        <a:pt x="36894" y="18902"/>
                        <a:pt x="37161" y="19436"/>
                        <a:pt x="37461" y="19970"/>
                      </a:cubicBezTo>
                      <a:cubicBezTo>
                        <a:pt x="37728" y="20470"/>
                        <a:pt x="37961" y="20937"/>
                        <a:pt x="38228" y="21438"/>
                      </a:cubicBezTo>
                      <a:cubicBezTo>
                        <a:pt x="39563" y="21071"/>
                        <a:pt x="40797" y="20670"/>
                        <a:pt x="41864" y="20270"/>
                      </a:cubicBezTo>
                      <a:cubicBezTo>
                        <a:pt x="41597" y="18502"/>
                        <a:pt x="41264" y="16901"/>
                        <a:pt x="40863" y="15467"/>
                      </a:cubicBezTo>
                      <a:cubicBezTo>
                        <a:pt x="40630" y="14566"/>
                        <a:pt x="40363" y="13732"/>
                        <a:pt x="40063" y="12931"/>
                      </a:cubicBezTo>
                      <a:cubicBezTo>
                        <a:pt x="38095" y="7494"/>
                        <a:pt x="35226" y="4792"/>
                        <a:pt x="31990" y="2657"/>
                      </a:cubicBezTo>
                      <a:cubicBezTo>
                        <a:pt x="30623" y="1757"/>
                        <a:pt x="29222" y="1123"/>
                        <a:pt x="27821" y="656"/>
                      </a:cubicBezTo>
                      <a:cubicBezTo>
                        <a:pt x="26365" y="171"/>
                        <a:pt x="24891" y="1"/>
                        <a:pt x="23418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9" name="Google Shape;1489;p40"/>
                <p:cNvSpPr/>
                <p:nvPr/>
              </p:nvSpPr>
              <p:spPr>
                <a:xfrm rot="-419147">
                  <a:off x="902877" y="4089217"/>
                  <a:ext cx="58363" cy="452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70" h="2302" extrusionOk="0">
                      <a:moveTo>
                        <a:pt x="0" y="0"/>
                      </a:moveTo>
                      <a:cubicBezTo>
                        <a:pt x="0" y="534"/>
                        <a:pt x="0" y="1101"/>
                        <a:pt x="0" y="1668"/>
                      </a:cubicBezTo>
                      <a:cubicBezTo>
                        <a:pt x="801" y="1935"/>
                        <a:pt x="1601" y="2135"/>
                        <a:pt x="2402" y="2302"/>
                      </a:cubicBezTo>
                      <a:cubicBezTo>
                        <a:pt x="2569" y="1668"/>
                        <a:pt x="2769" y="1034"/>
                        <a:pt x="2969" y="401"/>
                      </a:cubicBezTo>
                      <a:cubicBezTo>
                        <a:pt x="1968" y="334"/>
                        <a:pt x="1001" y="200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0" name="Google Shape;1490;p40"/>
                <p:cNvSpPr/>
                <p:nvPr/>
              </p:nvSpPr>
              <p:spPr>
                <a:xfrm rot="-419147">
                  <a:off x="965263" y="4091627"/>
                  <a:ext cx="45256" cy="465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3" h="2369" extrusionOk="0">
                      <a:moveTo>
                        <a:pt x="468" y="0"/>
                      </a:moveTo>
                      <a:cubicBezTo>
                        <a:pt x="301" y="667"/>
                        <a:pt x="134" y="1335"/>
                        <a:pt x="1" y="2002"/>
                      </a:cubicBezTo>
                      <a:cubicBezTo>
                        <a:pt x="101" y="2035"/>
                        <a:pt x="168" y="2035"/>
                        <a:pt x="268" y="2068"/>
                      </a:cubicBezTo>
                      <a:cubicBezTo>
                        <a:pt x="801" y="2169"/>
                        <a:pt x="1335" y="2269"/>
                        <a:pt x="1836" y="2369"/>
                      </a:cubicBezTo>
                      <a:cubicBezTo>
                        <a:pt x="2002" y="1435"/>
                        <a:pt x="2169" y="734"/>
                        <a:pt x="2303" y="134"/>
                      </a:cubicBezTo>
                      <a:cubicBezTo>
                        <a:pt x="2036" y="100"/>
                        <a:pt x="1735" y="100"/>
                        <a:pt x="1469" y="67"/>
                      </a:cubicBezTo>
                      <a:cubicBezTo>
                        <a:pt x="1135" y="67"/>
                        <a:pt x="801" y="34"/>
                        <a:pt x="468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1" name="Google Shape;1491;p40"/>
                <p:cNvSpPr/>
                <p:nvPr/>
              </p:nvSpPr>
              <p:spPr>
                <a:xfrm rot="-419147">
                  <a:off x="1039063" y="4086925"/>
                  <a:ext cx="28867" cy="544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69" h="2769" extrusionOk="0">
                      <a:moveTo>
                        <a:pt x="1" y="0"/>
                      </a:moveTo>
                      <a:lnTo>
                        <a:pt x="1" y="0"/>
                      </a:lnTo>
                      <a:cubicBezTo>
                        <a:pt x="68" y="701"/>
                        <a:pt x="101" y="1501"/>
                        <a:pt x="134" y="2602"/>
                      </a:cubicBezTo>
                      <a:cubicBezTo>
                        <a:pt x="501" y="2635"/>
                        <a:pt x="868" y="2702"/>
                        <a:pt x="1235" y="2769"/>
                      </a:cubicBezTo>
                      <a:cubicBezTo>
                        <a:pt x="1268" y="1868"/>
                        <a:pt x="1369" y="934"/>
                        <a:pt x="1469" y="33"/>
                      </a:cubicBezTo>
                      <a:cubicBezTo>
                        <a:pt x="968" y="33"/>
                        <a:pt x="501" y="33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2" name="Google Shape;1492;p40"/>
                <p:cNvSpPr/>
                <p:nvPr/>
              </p:nvSpPr>
              <p:spPr>
                <a:xfrm rot="-419147">
                  <a:off x="1130083" y="4074293"/>
                  <a:ext cx="32149" cy="668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36" h="3403" extrusionOk="0">
                      <a:moveTo>
                        <a:pt x="1635" y="0"/>
                      </a:moveTo>
                      <a:lnTo>
                        <a:pt x="1635" y="0"/>
                      </a:lnTo>
                      <a:cubicBezTo>
                        <a:pt x="1168" y="34"/>
                        <a:pt x="668" y="34"/>
                        <a:pt x="201" y="67"/>
                      </a:cubicBezTo>
                      <a:cubicBezTo>
                        <a:pt x="134" y="1134"/>
                        <a:pt x="34" y="2202"/>
                        <a:pt x="1" y="3269"/>
                      </a:cubicBezTo>
                      <a:cubicBezTo>
                        <a:pt x="468" y="3303"/>
                        <a:pt x="901" y="3369"/>
                        <a:pt x="1368" y="3403"/>
                      </a:cubicBezTo>
                      <a:cubicBezTo>
                        <a:pt x="1468" y="2235"/>
                        <a:pt x="1568" y="1101"/>
                        <a:pt x="1635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3" name="Google Shape;1493;p40"/>
                <p:cNvSpPr/>
                <p:nvPr/>
              </p:nvSpPr>
              <p:spPr>
                <a:xfrm rot="-419147">
                  <a:off x="1075263" y="4082084"/>
                  <a:ext cx="46553" cy="609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69" h="3103" extrusionOk="0">
                      <a:moveTo>
                        <a:pt x="101" y="0"/>
                      </a:moveTo>
                      <a:cubicBezTo>
                        <a:pt x="67" y="968"/>
                        <a:pt x="1" y="1902"/>
                        <a:pt x="1" y="2836"/>
                      </a:cubicBezTo>
                      <a:cubicBezTo>
                        <a:pt x="668" y="2936"/>
                        <a:pt x="1335" y="3003"/>
                        <a:pt x="2035" y="3103"/>
                      </a:cubicBezTo>
                      <a:cubicBezTo>
                        <a:pt x="2069" y="2035"/>
                        <a:pt x="2235" y="1001"/>
                        <a:pt x="2369" y="0"/>
                      </a:cubicBezTo>
                      <a:cubicBezTo>
                        <a:pt x="1857" y="0"/>
                        <a:pt x="1361" y="15"/>
                        <a:pt x="859" y="15"/>
                      </a:cubicBezTo>
                      <a:cubicBezTo>
                        <a:pt x="608" y="15"/>
                        <a:pt x="356" y="12"/>
                        <a:pt x="1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4" name="Google Shape;1494;p40"/>
                <p:cNvSpPr/>
                <p:nvPr/>
              </p:nvSpPr>
              <p:spPr>
                <a:xfrm rot="-419147">
                  <a:off x="1221641" y="4045491"/>
                  <a:ext cx="93754" cy="845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71" h="4304" extrusionOk="0">
                      <a:moveTo>
                        <a:pt x="4103" y="1"/>
                      </a:moveTo>
                      <a:cubicBezTo>
                        <a:pt x="3870" y="34"/>
                        <a:pt x="3636" y="68"/>
                        <a:pt x="3369" y="101"/>
                      </a:cubicBezTo>
                      <a:cubicBezTo>
                        <a:pt x="2235" y="234"/>
                        <a:pt x="1134" y="368"/>
                        <a:pt x="0" y="468"/>
                      </a:cubicBezTo>
                      <a:cubicBezTo>
                        <a:pt x="100" y="1735"/>
                        <a:pt x="134" y="3003"/>
                        <a:pt x="134" y="4271"/>
                      </a:cubicBezTo>
                      <a:cubicBezTo>
                        <a:pt x="667" y="4304"/>
                        <a:pt x="1234" y="4304"/>
                        <a:pt x="1802" y="4304"/>
                      </a:cubicBezTo>
                      <a:cubicBezTo>
                        <a:pt x="1802" y="3937"/>
                        <a:pt x="1802" y="3603"/>
                        <a:pt x="1802" y="3270"/>
                      </a:cubicBezTo>
                      <a:cubicBezTo>
                        <a:pt x="1802" y="3070"/>
                        <a:pt x="1940" y="2959"/>
                        <a:pt x="2083" y="2959"/>
                      </a:cubicBezTo>
                      <a:cubicBezTo>
                        <a:pt x="2202" y="2959"/>
                        <a:pt x="2323" y="3036"/>
                        <a:pt x="2369" y="3203"/>
                      </a:cubicBezTo>
                      <a:cubicBezTo>
                        <a:pt x="2435" y="3537"/>
                        <a:pt x="2535" y="3904"/>
                        <a:pt x="2602" y="4271"/>
                      </a:cubicBezTo>
                      <a:cubicBezTo>
                        <a:pt x="2969" y="4271"/>
                        <a:pt x="3303" y="4237"/>
                        <a:pt x="3670" y="4237"/>
                      </a:cubicBezTo>
                      <a:cubicBezTo>
                        <a:pt x="4036" y="4204"/>
                        <a:pt x="4403" y="4171"/>
                        <a:pt x="4770" y="4137"/>
                      </a:cubicBezTo>
                      <a:cubicBezTo>
                        <a:pt x="4604" y="2736"/>
                        <a:pt x="4470" y="1335"/>
                        <a:pt x="4103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5" name="Google Shape;1495;p40"/>
                <p:cNvSpPr/>
                <p:nvPr/>
              </p:nvSpPr>
              <p:spPr>
                <a:xfrm rot="-419147">
                  <a:off x="1305345" y="4014014"/>
                  <a:ext cx="118004" cy="100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05" h="5104" extrusionOk="0">
                      <a:moveTo>
                        <a:pt x="5170" y="0"/>
                      </a:moveTo>
                      <a:cubicBezTo>
                        <a:pt x="3469" y="400"/>
                        <a:pt x="1768" y="701"/>
                        <a:pt x="0" y="967"/>
                      </a:cubicBezTo>
                      <a:cubicBezTo>
                        <a:pt x="500" y="2302"/>
                        <a:pt x="701" y="3703"/>
                        <a:pt x="967" y="5104"/>
                      </a:cubicBezTo>
                      <a:cubicBezTo>
                        <a:pt x="2068" y="5004"/>
                        <a:pt x="3202" y="4837"/>
                        <a:pt x="4336" y="4670"/>
                      </a:cubicBezTo>
                      <a:cubicBezTo>
                        <a:pt x="4303" y="4403"/>
                        <a:pt x="4270" y="4136"/>
                        <a:pt x="4270" y="3870"/>
                      </a:cubicBezTo>
                      <a:cubicBezTo>
                        <a:pt x="4252" y="3677"/>
                        <a:pt x="4354" y="3585"/>
                        <a:pt x="4474" y="3585"/>
                      </a:cubicBezTo>
                      <a:cubicBezTo>
                        <a:pt x="4583" y="3585"/>
                        <a:pt x="4707" y="3660"/>
                        <a:pt x="4770" y="3803"/>
                      </a:cubicBezTo>
                      <a:cubicBezTo>
                        <a:pt x="4870" y="4003"/>
                        <a:pt x="4970" y="4237"/>
                        <a:pt x="5137" y="4537"/>
                      </a:cubicBezTo>
                      <a:cubicBezTo>
                        <a:pt x="5404" y="4470"/>
                        <a:pt x="5704" y="4403"/>
                        <a:pt x="6004" y="4337"/>
                      </a:cubicBezTo>
                      <a:cubicBezTo>
                        <a:pt x="5737" y="2902"/>
                        <a:pt x="5471" y="1434"/>
                        <a:pt x="517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6" name="Google Shape;1496;p40"/>
                <p:cNvSpPr/>
                <p:nvPr/>
              </p:nvSpPr>
              <p:spPr>
                <a:xfrm rot="-419147">
                  <a:off x="1421415" y="3982264"/>
                  <a:ext cx="80628" cy="990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3" h="5038" extrusionOk="0">
                      <a:moveTo>
                        <a:pt x="3002" y="0"/>
                      </a:moveTo>
                      <a:cubicBezTo>
                        <a:pt x="2001" y="267"/>
                        <a:pt x="1001" y="534"/>
                        <a:pt x="0" y="768"/>
                      </a:cubicBezTo>
                      <a:cubicBezTo>
                        <a:pt x="467" y="2169"/>
                        <a:pt x="867" y="3603"/>
                        <a:pt x="1234" y="5037"/>
                      </a:cubicBezTo>
                      <a:cubicBezTo>
                        <a:pt x="2202" y="4804"/>
                        <a:pt x="3169" y="4504"/>
                        <a:pt x="4103" y="4170"/>
                      </a:cubicBezTo>
                      <a:cubicBezTo>
                        <a:pt x="3769" y="2736"/>
                        <a:pt x="3436" y="1335"/>
                        <a:pt x="3002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7" name="Google Shape;1497;p40"/>
                <p:cNvSpPr/>
                <p:nvPr/>
              </p:nvSpPr>
              <p:spPr>
                <a:xfrm rot="-419147">
                  <a:off x="1174962" y="4065233"/>
                  <a:ext cx="36727" cy="734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9" h="3737" extrusionOk="0">
                      <a:moveTo>
                        <a:pt x="1835" y="1"/>
                      </a:moveTo>
                      <a:lnTo>
                        <a:pt x="1835" y="1"/>
                      </a:lnTo>
                      <a:cubicBezTo>
                        <a:pt x="1234" y="34"/>
                        <a:pt x="601" y="101"/>
                        <a:pt x="0" y="134"/>
                      </a:cubicBezTo>
                      <a:cubicBezTo>
                        <a:pt x="67" y="1268"/>
                        <a:pt x="100" y="2436"/>
                        <a:pt x="134" y="3637"/>
                      </a:cubicBezTo>
                      <a:cubicBezTo>
                        <a:pt x="701" y="3670"/>
                        <a:pt x="1234" y="3703"/>
                        <a:pt x="1768" y="3737"/>
                      </a:cubicBezTo>
                      <a:cubicBezTo>
                        <a:pt x="1835" y="2502"/>
                        <a:pt x="1868" y="1235"/>
                        <a:pt x="18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8" name="Google Shape;1498;p40"/>
                <p:cNvSpPr/>
                <p:nvPr/>
              </p:nvSpPr>
              <p:spPr>
                <a:xfrm rot="-419147">
                  <a:off x="1534290" y="3945968"/>
                  <a:ext cx="47221" cy="760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03" h="3870" extrusionOk="0">
                      <a:moveTo>
                        <a:pt x="1001" y="0"/>
                      </a:moveTo>
                      <a:cubicBezTo>
                        <a:pt x="901" y="34"/>
                        <a:pt x="768" y="100"/>
                        <a:pt x="667" y="134"/>
                      </a:cubicBezTo>
                      <a:cubicBezTo>
                        <a:pt x="434" y="200"/>
                        <a:pt x="200" y="267"/>
                        <a:pt x="0" y="334"/>
                      </a:cubicBezTo>
                      <a:cubicBezTo>
                        <a:pt x="567" y="1435"/>
                        <a:pt x="1168" y="2535"/>
                        <a:pt x="1601" y="3736"/>
                      </a:cubicBezTo>
                      <a:cubicBezTo>
                        <a:pt x="1635" y="3803"/>
                        <a:pt x="1635" y="3836"/>
                        <a:pt x="1668" y="3870"/>
                      </a:cubicBezTo>
                      <a:cubicBezTo>
                        <a:pt x="1902" y="3736"/>
                        <a:pt x="2135" y="3603"/>
                        <a:pt x="2402" y="3469"/>
                      </a:cubicBezTo>
                      <a:cubicBezTo>
                        <a:pt x="1935" y="2268"/>
                        <a:pt x="1501" y="1101"/>
                        <a:pt x="10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9" name="Google Shape;1499;p40"/>
                <p:cNvSpPr/>
                <p:nvPr/>
              </p:nvSpPr>
              <p:spPr>
                <a:xfrm rot="-419147">
                  <a:off x="1494996" y="3959871"/>
                  <a:ext cx="60996" cy="852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4" h="4337" extrusionOk="0">
                      <a:moveTo>
                        <a:pt x="1535" y="1"/>
                      </a:moveTo>
                      <a:cubicBezTo>
                        <a:pt x="1035" y="167"/>
                        <a:pt x="535" y="301"/>
                        <a:pt x="1" y="468"/>
                      </a:cubicBezTo>
                      <a:cubicBezTo>
                        <a:pt x="601" y="1668"/>
                        <a:pt x="1168" y="2969"/>
                        <a:pt x="1702" y="4337"/>
                      </a:cubicBezTo>
                      <a:cubicBezTo>
                        <a:pt x="2169" y="4137"/>
                        <a:pt x="2636" y="3937"/>
                        <a:pt x="3103" y="3703"/>
                      </a:cubicBezTo>
                      <a:cubicBezTo>
                        <a:pt x="2636" y="2436"/>
                        <a:pt x="2069" y="1235"/>
                        <a:pt x="15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0" name="Google Shape;1500;p40"/>
                <p:cNvSpPr/>
                <p:nvPr/>
              </p:nvSpPr>
              <p:spPr>
                <a:xfrm rot="-419147">
                  <a:off x="1574180" y="3916536"/>
                  <a:ext cx="59680" cy="740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37" h="3770" extrusionOk="0">
                      <a:moveTo>
                        <a:pt x="1869" y="0"/>
                      </a:moveTo>
                      <a:cubicBezTo>
                        <a:pt x="1268" y="267"/>
                        <a:pt x="635" y="534"/>
                        <a:pt x="1" y="768"/>
                      </a:cubicBezTo>
                      <a:cubicBezTo>
                        <a:pt x="568" y="1735"/>
                        <a:pt x="1135" y="2736"/>
                        <a:pt x="1702" y="3770"/>
                      </a:cubicBezTo>
                      <a:cubicBezTo>
                        <a:pt x="2136" y="3503"/>
                        <a:pt x="2603" y="3236"/>
                        <a:pt x="3036" y="2936"/>
                      </a:cubicBezTo>
                      <a:cubicBezTo>
                        <a:pt x="3003" y="2836"/>
                        <a:pt x="2970" y="2736"/>
                        <a:pt x="2936" y="2669"/>
                      </a:cubicBezTo>
                      <a:cubicBezTo>
                        <a:pt x="2536" y="1802"/>
                        <a:pt x="2202" y="901"/>
                        <a:pt x="186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1" name="Google Shape;1501;p40"/>
                <p:cNvSpPr/>
                <p:nvPr/>
              </p:nvSpPr>
              <p:spPr>
                <a:xfrm rot="-419147">
                  <a:off x="1615645" y="3877752"/>
                  <a:ext cx="71470" cy="839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7" h="4271" extrusionOk="0">
                      <a:moveTo>
                        <a:pt x="2836" y="0"/>
                      </a:moveTo>
                      <a:cubicBezTo>
                        <a:pt x="1902" y="534"/>
                        <a:pt x="968" y="1035"/>
                        <a:pt x="1" y="1468"/>
                      </a:cubicBezTo>
                      <a:cubicBezTo>
                        <a:pt x="434" y="2402"/>
                        <a:pt x="834" y="3336"/>
                        <a:pt x="1235" y="4270"/>
                      </a:cubicBezTo>
                      <a:cubicBezTo>
                        <a:pt x="2069" y="3736"/>
                        <a:pt x="2869" y="3169"/>
                        <a:pt x="3636" y="2536"/>
                      </a:cubicBezTo>
                      <a:cubicBezTo>
                        <a:pt x="3403" y="1635"/>
                        <a:pt x="3136" y="801"/>
                        <a:pt x="2836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2" name="Google Shape;1502;p40"/>
                <p:cNvSpPr/>
                <p:nvPr/>
              </p:nvSpPr>
              <p:spPr>
                <a:xfrm rot="-419147">
                  <a:off x="1174688" y="3537598"/>
                  <a:ext cx="117218" cy="160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65" h="8150" extrusionOk="0">
                      <a:moveTo>
                        <a:pt x="5794" y="1"/>
                      </a:moveTo>
                      <a:cubicBezTo>
                        <a:pt x="5787" y="1"/>
                        <a:pt x="5779" y="2"/>
                        <a:pt x="5772" y="5"/>
                      </a:cubicBezTo>
                      <a:cubicBezTo>
                        <a:pt x="3904" y="238"/>
                        <a:pt x="1802" y="1005"/>
                        <a:pt x="868" y="2740"/>
                      </a:cubicBezTo>
                      <a:cubicBezTo>
                        <a:pt x="1" y="4441"/>
                        <a:pt x="101" y="6409"/>
                        <a:pt x="1135" y="7977"/>
                      </a:cubicBezTo>
                      <a:cubicBezTo>
                        <a:pt x="1212" y="8098"/>
                        <a:pt x="1332" y="8150"/>
                        <a:pt x="1455" y="8150"/>
                      </a:cubicBezTo>
                      <a:cubicBezTo>
                        <a:pt x="1703" y="8150"/>
                        <a:pt x="1958" y="7934"/>
                        <a:pt x="1869" y="7643"/>
                      </a:cubicBezTo>
                      <a:cubicBezTo>
                        <a:pt x="902" y="4741"/>
                        <a:pt x="3937" y="1939"/>
                        <a:pt x="5872" y="238"/>
                      </a:cubicBezTo>
                      <a:cubicBezTo>
                        <a:pt x="5964" y="177"/>
                        <a:pt x="5886" y="1"/>
                        <a:pt x="579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503" name="Google Shape;1503;p40"/>
              <p:cNvSpPr/>
              <p:nvPr/>
            </p:nvSpPr>
            <p:spPr>
              <a:xfrm rot="8451631">
                <a:off x="7704427" y="4222467"/>
                <a:ext cx="75100" cy="70000"/>
              </a:xfrm>
              <a:custGeom>
                <a:avLst/>
                <a:gdLst/>
                <a:ahLst/>
                <a:cxnLst/>
                <a:rect l="l" t="t" r="r" b="b"/>
                <a:pathLst>
                  <a:path w="4364" h="5052" extrusionOk="0">
                    <a:moveTo>
                      <a:pt x="1469" y="1"/>
                    </a:moveTo>
                    <a:cubicBezTo>
                      <a:pt x="975" y="1"/>
                      <a:pt x="594" y="306"/>
                      <a:pt x="535" y="1091"/>
                    </a:cubicBezTo>
                    <a:cubicBezTo>
                      <a:pt x="535" y="1091"/>
                      <a:pt x="1" y="4493"/>
                      <a:pt x="1035" y="4994"/>
                    </a:cubicBezTo>
                    <a:cubicBezTo>
                      <a:pt x="1109" y="5033"/>
                      <a:pt x="1190" y="5052"/>
                      <a:pt x="1278" y="5052"/>
                    </a:cubicBezTo>
                    <a:cubicBezTo>
                      <a:pt x="2372" y="5052"/>
                      <a:pt x="4363" y="2141"/>
                      <a:pt x="3437" y="1091"/>
                    </a:cubicBezTo>
                    <a:cubicBezTo>
                      <a:pt x="2880" y="479"/>
                      <a:pt x="2087" y="1"/>
                      <a:pt x="146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4" name="Google Shape;1504;p40"/>
              <p:cNvSpPr/>
              <p:nvPr/>
            </p:nvSpPr>
            <p:spPr>
              <a:xfrm rot="7739846">
                <a:off x="7775562" y="4340341"/>
                <a:ext cx="86165" cy="80315"/>
              </a:xfrm>
              <a:custGeom>
                <a:avLst/>
                <a:gdLst/>
                <a:ahLst/>
                <a:cxnLst/>
                <a:rect l="l" t="t" r="r" b="b"/>
                <a:pathLst>
                  <a:path w="4364" h="5052" extrusionOk="0">
                    <a:moveTo>
                      <a:pt x="1469" y="1"/>
                    </a:moveTo>
                    <a:cubicBezTo>
                      <a:pt x="975" y="1"/>
                      <a:pt x="594" y="306"/>
                      <a:pt x="535" y="1091"/>
                    </a:cubicBezTo>
                    <a:cubicBezTo>
                      <a:pt x="535" y="1091"/>
                      <a:pt x="1" y="4493"/>
                      <a:pt x="1035" y="4994"/>
                    </a:cubicBezTo>
                    <a:cubicBezTo>
                      <a:pt x="1109" y="5033"/>
                      <a:pt x="1190" y="5052"/>
                      <a:pt x="1278" y="5052"/>
                    </a:cubicBezTo>
                    <a:cubicBezTo>
                      <a:pt x="2372" y="5052"/>
                      <a:pt x="4363" y="2141"/>
                      <a:pt x="3437" y="1091"/>
                    </a:cubicBezTo>
                    <a:cubicBezTo>
                      <a:pt x="2880" y="479"/>
                      <a:pt x="2087" y="1"/>
                      <a:pt x="146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505" name="Google Shape;1505;p40"/>
            <p:cNvSpPr/>
            <p:nvPr/>
          </p:nvSpPr>
          <p:spPr>
            <a:xfrm rot="-10258371">
              <a:off x="7420391" y="4197700"/>
              <a:ext cx="75096" cy="69992"/>
            </a:xfrm>
            <a:custGeom>
              <a:avLst/>
              <a:gdLst/>
              <a:ahLst/>
              <a:cxnLst/>
              <a:rect l="l" t="t" r="r" b="b"/>
              <a:pathLst>
                <a:path w="4364" h="5052" extrusionOk="0">
                  <a:moveTo>
                    <a:pt x="1469" y="1"/>
                  </a:moveTo>
                  <a:cubicBezTo>
                    <a:pt x="975" y="1"/>
                    <a:pt x="594" y="306"/>
                    <a:pt x="535" y="1091"/>
                  </a:cubicBezTo>
                  <a:cubicBezTo>
                    <a:pt x="535" y="1091"/>
                    <a:pt x="1" y="4493"/>
                    <a:pt x="1035" y="4994"/>
                  </a:cubicBezTo>
                  <a:cubicBezTo>
                    <a:pt x="1109" y="5033"/>
                    <a:pt x="1190" y="5052"/>
                    <a:pt x="1278" y="5052"/>
                  </a:cubicBezTo>
                  <a:cubicBezTo>
                    <a:pt x="2372" y="5052"/>
                    <a:pt x="4363" y="2141"/>
                    <a:pt x="3437" y="1091"/>
                  </a:cubicBezTo>
                  <a:cubicBezTo>
                    <a:pt x="2880" y="479"/>
                    <a:pt x="2087" y="1"/>
                    <a:pt x="14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40"/>
            <p:cNvSpPr/>
            <p:nvPr/>
          </p:nvSpPr>
          <p:spPr>
            <a:xfrm rot="-10094684">
              <a:off x="7336496" y="4297516"/>
              <a:ext cx="86163" cy="80308"/>
            </a:xfrm>
            <a:custGeom>
              <a:avLst/>
              <a:gdLst/>
              <a:ahLst/>
              <a:cxnLst/>
              <a:rect l="l" t="t" r="r" b="b"/>
              <a:pathLst>
                <a:path w="4364" h="5052" extrusionOk="0">
                  <a:moveTo>
                    <a:pt x="1469" y="1"/>
                  </a:moveTo>
                  <a:cubicBezTo>
                    <a:pt x="975" y="1"/>
                    <a:pt x="594" y="306"/>
                    <a:pt x="535" y="1091"/>
                  </a:cubicBezTo>
                  <a:cubicBezTo>
                    <a:pt x="535" y="1091"/>
                    <a:pt x="1" y="4493"/>
                    <a:pt x="1035" y="4994"/>
                  </a:cubicBezTo>
                  <a:cubicBezTo>
                    <a:pt x="1109" y="5033"/>
                    <a:pt x="1190" y="5052"/>
                    <a:pt x="1278" y="5052"/>
                  </a:cubicBezTo>
                  <a:cubicBezTo>
                    <a:pt x="2372" y="5052"/>
                    <a:pt x="4363" y="2141"/>
                    <a:pt x="3437" y="1091"/>
                  </a:cubicBezTo>
                  <a:cubicBezTo>
                    <a:pt x="2880" y="479"/>
                    <a:pt x="2087" y="1"/>
                    <a:pt x="14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7" name="Google Shape;1507;p40"/>
          <p:cNvSpPr/>
          <p:nvPr/>
        </p:nvSpPr>
        <p:spPr>
          <a:xfrm>
            <a:off x="6553475" y="1173013"/>
            <a:ext cx="219073" cy="179081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8" name="Google Shape;1508;p40"/>
          <p:cNvSpPr/>
          <p:nvPr/>
        </p:nvSpPr>
        <p:spPr>
          <a:xfrm>
            <a:off x="6972150" y="2609902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9" name="Google Shape;1509;p40"/>
          <p:cNvSpPr/>
          <p:nvPr/>
        </p:nvSpPr>
        <p:spPr>
          <a:xfrm rot="-4320377">
            <a:off x="7688271" y="2288577"/>
            <a:ext cx="219074" cy="179074"/>
          </a:xfrm>
          <a:custGeom>
            <a:avLst/>
            <a:gdLst/>
            <a:ahLst/>
            <a:cxnLst/>
            <a:rect l="l" t="t" r="r" b="b"/>
            <a:pathLst>
              <a:path w="4364" h="5052" extrusionOk="0">
                <a:moveTo>
                  <a:pt x="1469" y="1"/>
                </a:moveTo>
                <a:cubicBezTo>
                  <a:pt x="975" y="1"/>
                  <a:pt x="594" y="306"/>
                  <a:pt x="535" y="1091"/>
                </a:cubicBezTo>
                <a:cubicBezTo>
                  <a:pt x="535" y="1091"/>
                  <a:pt x="1" y="4493"/>
                  <a:pt x="1035" y="4994"/>
                </a:cubicBezTo>
                <a:cubicBezTo>
                  <a:pt x="1109" y="5033"/>
                  <a:pt x="1190" y="5052"/>
                  <a:pt x="1278" y="5052"/>
                </a:cubicBezTo>
                <a:cubicBezTo>
                  <a:pt x="2372" y="5052"/>
                  <a:pt x="4363" y="2141"/>
                  <a:pt x="3437" y="1091"/>
                </a:cubicBezTo>
                <a:cubicBezTo>
                  <a:pt x="2880" y="479"/>
                  <a:pt x="2087" y="1"/>
                  <a:pt x="146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0" name="Google Shape;1510;p40"/>
          <p:cNvSpPr/>
          <p:nvPr/>
        </p:nvSpPr>
        <p:spPr>
          <a:xfrm>
            <a:off x="1129600" y="28175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1" name="Google Shape;1511;p40"/>
          <p:cNvSpPr/>
          <p:nvPr/>
        </p:nvSpPr>
        <p:spPr>
          <a:xfrm>
            <a:off x="2478225" y="1173027"/>
            <a:ext cx="179095" cy="179073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2" name="Google Shape;1512;p40"/>
          <p:cNvSpPr/>
          <p:nvPr/>
        </p:nvSpPr>
        <p:spPr>
          <a:xfrm>
            <a:off x="2067063" y="258880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3" name="Google Shape;1513;p40"/>
          <p:cNvSpPr/>
          <p:nvPr/>
        </p:nvSpPr>
        <p:spPr>
          <a:xfrm rot="444932" flipH="1">
            <a:off x="6124382" y="3969939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4" name="Google Shape;1514;p40"/>
          <p:cNvSpPr/>
          <p:nvPr/>
        </p:nvSpPr>
        <p:spPr>
          <a:xfrm>
            <a:off x="5997425" y="91183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5" name="Google Shape;1515;p40"/>
          <p:cNvSpPr/>
          <p:nvPr/>
        </p:nvSpPr>
        <p:spPr>
          <a:xfrm>
            <a:off x="7006213" y="20150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16" name="Google Shape;1516;p40"/>
          <p:cNvGrpSpPr/>
          <p:nvPr/>
        </p:nvGrpSpPr>
        <p:grpSpPr>
          <a:xfrm>
            <a:off x="939568" y="866774"/>
            <a:ext cx="1127502" cy="1379505"/>
            <a:chOff x="939568" y="866774"/>
            <a:chExt cx="1127502" cy="1379505"/>
          </a:xfrm>
        </p:grpSpPr>
        <p:sp>
          <p:nvSpPr>
            <p:cNvPr id="1517" name="Google Shape;1517;p40"/>
            <p:cNvSpPr/>
            <p:nvPr/>
          </p:nvSpPr>
          <p:spPr>
            <a:xfrm>
              <a:off x="949976" y="866774"/>
              <a:ext cx="1106650" cy="1379484"/>
            </a:xfrm>
            <a:custGeom>
              <a:avLst/>
              <a:gdLst/>
              <a:ahLst/>
              <a:cxnLst/>
              <a:rect l="l" t="t" r="r" b="b"/>
              <a:pathLst>
                <a:path w="49570" h="61791" extrusionOk="0">
                  <a:moveTo>
                    <a:pt x="24764" y="1"/>
                  </a:moveTo>
                  <a:cubicBezTo>
                    <a:pt x="23558" y="1"/>
                    <a:pt x="22347" y="82"/>
                    <a:pt x="21149" y="180"/>
                  </a:cubicBezTo>
                  <a:cubicBezTo>
                    <a:pt x="17447" y="480"/>
                    <a:pt x="13711" y="1114"/>
                    <a:pt x="10408" y="2949"/>
                  </a:cubicBezTo>
                  <a:cubicBezTo>
                    <a:pt x="5471" y="5684"/>
                    <a:pt x="1" y="10287"/>
                    <a:pt x="2202" y="26766"/>
                  </a:cubicBezTo>
                  <a:cubicBezTo>
                    <a:pt x="1969" y="26933"/>
                    <a:pt x="1769" y="27166"/>
                    <a:pt x="1569" y="27400"/>
                  </a:cubicBezTo>
                  <a:cubicBezTo>
                    <a:pt x="701" y="28567"/>
                    <a:pt x="535" y="30035"/>
                    <a:pt x="668" y="31303"/>
                  </a:cubicBezTo>
                  <a:cubicBezTo>
                    <a:pt x="935" y="33404"/>
                    <a:pt x="1969" y="35239"/>
                    <a:pt x="3570" y="36406"/>
                  </a:cubicBezTo>
                  <a:cubicBezTo>
                    <a:pt x="3737" y="36506"/>
                    <a:pt x="3870" y="36606"/>
                    <a:pt x="4037" y="36706"/>
                  </a:cubicBezTo>
                  <a:cubicBezTo>
                    <a:pt x="4404" y="38574"/>
                    <a:pt x="4771" y="40476"/>
                    <a:pt x="4971" y="42344"/>
                  </a:cubicBezTo>
                  <a:cubicBezTo>
                    <a:pt x="5038" y="42777"/>
                    <a:pt x="5071" y="43211"/>
                    <a:pt x="5105" y="43645"/>
                  </a:cubicBezTo>
                  <a:cubicBezTo>
                    <a:pt x="5438" y="48048"/>
                    <a:pt x="5438" y="52418"/>
                    <a:pt x="5772" y="56821"/>
                  </a:cubicBezTo>
                  <a:cubicBezTo>
                    <a:pt x="5772" y="56866"/>
                    <a:pt x="5799" y="56884"/>
                    <a:pt x="5832" y="56884"/>
                  </a:cubicBezTo>
                  <a:cubicBezTo>
                    <a:pt x="5872" y="56884"/>
                    <a:pt x="5920" y="56857"/>
                    <a:pt x="5938" y="56821"/>
                  </a:cubicBezTo>
                  <a:cubicBezTo>
                    <a:pt x="6205" y="54319"/>
                    <a:pt x="6372" y="51717"/>
                    <a:pt x="6472" y="49082"/>
                  </a:cubicBezTo>
                  <a:cubicBezTo>
                    <a:pt x="6539" y="49882"/>
                    <a:pt x="6639" y="50650"/>
                    <a:pt x="6806" y="51417"/>
                  </a:cubicBezTo>
                  <a:cubicBezTo>
                    <a:pt x="7239" y="53485"/>
                    <a:pt x="7440" y="55453"/>
                    <a:pt x="7840" y="57521"/>
                  </a:cubicBezTo>
                  <a:cubicBezTo>
                    <a:pt x="8073" y="58655"/>
                    <a:pt x="8173" y="60890"/>
                    <a:pt x="8974" y="61791"/>
                  </a:cubicBezTo>
                  <a:cubicBezTo>
                    <a:pt x="11176" y="60890"/>
                    <a:pt x="13344" y="60123"/>
                    <a:pt x="15545" y="59489"/>
                  </a:cubicBezTo>
                  <a:cubicBezTo>
                    <a:pt x="15012" y="55787"/>
                    <a:pt x="14978" y="52084"/>
                    <a:pt x="13811" y="48515"/>
                  </a:cubicBezTo>
                  <a:cubicBezTo>
                    <a:pt x="13789" y="48450"/>
                    <a:pt x="13838" y="48399"/>
                    <a:pt x="13893" y="48399"/>
                  </a:cubicBezTo>
                  <a:cubicBezTo>
                    <a:pt x="13923" y="48399"/>
                    <a:pt x="13954" y="48413"/>
                    <a:pt x="13978" y="48448"/>
                  </a:cubicBezTo>
                  <a:cubicBezTo>
                    <a:pt x="15345" y="51917"/>
                    <a:pt x="15712" y="55587"/>
                    <a:pt x="16413" y="59222"/>
                  </a:cubicBezTo>
                  <a:cubicBezTo>
                    <a:pt x="17013" y="59056"/>
                    <a:pt x="17647" y="58889"/>
                    <a:pt x="18281" y="58722"/>
                  </a:cubicBezTo>
                  <a:cubicBezTo>
                    <a:pt x="18014" y="57688"/>
                    <a:pt x="17747" y="56687"/>
                    <a:pt x="17580" y="55687"/>
                  </a:cubicBezTo>
                  <a:cubicBezTo>
                    <a:pt x="17558" y="55598"/>
                    <a:pt x="17625" y="55524"/>
                    <a:pt x="17691" y="55524"/>
                  </a:cubicBezTo>
                  <a:cubicBezTo>
                    <a:pt x="17725" y="55524"/>
                    <a:pt x="17758" y="55542"/>
                    <a:pt x="17780" y="55587"/>
                  </a:cubicBezTo>
                  <a:cubicBezTo>
                    <a:pt x="18381" y="56420"/>
                    <a:pt x="18714" y="57488"/>
                    <a:pt x="19014" y="58522"/>
                  </a:cubicBezTo>
                  <a:cubicBezTo>
                    <a:pt x="23851" y="57321"/>
                    <a:pt x="28821" y="56621"/>
                    <a:pt x="34059" y="56387"/>
                  </a:cubicBezTo>
                  <a:cubicBezTo>
                    <a:pt x="33925" y="55253"/>
                    <a:pt x="33825" y="54152"/>
                    <a:pt x="33758" y="53085"/>
                  </a:cubicBezTo>
                  <a:cubicBezTo>
                    <a:pt x="33740" y="52960"/>
                    <a:pt x="33818" y="52892"/>
                    <a:pt x="33905" y="52892"/>
                  </a:cubicBezTo>
                  <a:cubicBezTo>
                    <a:pt x="33980" y="52892"/>
                    <a:pt x="34061" y="52943"/>
                    <a:pt x="34092" y="53051"/>
                  </a:cubicBezTo>
                  <a:cubicBezTo>
                    <a:pt x="34359" y="54119"/>
                    <a:pt x="34659" y="55220"/>
                    <a:pt x="34959" y="56354"/>
                  </a:cubicBezTo>
                  <a:cubicBezTo>
                    <a:pt x="35960" y="56320"/>
                    <a:pt x="36969" y="56304"/>
                    <a:pt x="37986" y="56304"/>
                  </a:cubicBezTo>
                  <a:cubicBezTo>
                    <a:pt x="39004" y="56304"/>
                    <a:pt x="40029" y="56320"/>
                    <a:pt x="41064" y="56354"/>
                  </a:cubicBezTo>
                  <a:cubicBezTo>
                    <a:pt x="41064" y="55653"/>
                    <a:pt x="41064" y="54953"/>
                    <a:pt x="40997" y="54219"/>
                  </a:cubicBezTo>
                  <a:cubicBezTo>
                    <a:pt x="40830" y="52251"/>
                    <a:pt x="40430" y="50249"/>
                    <a:pt x="40396" y="48281"/>
                  </a:cubicBezTo>
                  <a:cubicBezTo>
                    <a:pt x="40396" y="48223"/>
                    <a:pt x="40453" y="48188"/>
                    <a:pt x="40506" y="48188"/>
                  </a:cubicBezTo>
                  <a:cubicBezTo>
                    <a:pt x="40545" y="48188"/>
                    <a:pt x="40583" y="48206"/>
                    <a:pt x="40597" y="48248"/>
                  </a:cubicBezTo>
                  <a:cubicBezTo>
                    <a:pt x="41197" y="50416"/>
                    <a:pt x="41497" y="52684"/>
                    <a:pt x="41731" y="54919"/>
                  </a:cubicBezTo>
                  <a:cubicBezTo>
                    <a:pt x="41797" y="55386"/>
                    <a:pt x="41864" y="55887"/>
                    <a:pt x="41897" y="56387"/>
                  </a:cubicBezTo>
                  <a:cubicBezTo>
                    <a:pt x="42164" y="56420"/>
                    <a:pt x="42398" y="56420"/>
                    <a:pt x="42631" y="56420"/>
                  </a:cubicBezTo>
                  <a:cubicBezTo>
                    <a:pt x="42698" y="55553"/>
                    <a:pt x="42698" y="54719"/>
                    <a:pt x="42665" y="53852"/>
                  </a:cubicBezTo>
                  <a:cubicBezTo>
                    <a:pt x="42565" y="50950"/>
                    <a:pt x="42264" y="48014"/>
                    <a:pt x="41531" y="45212"/>
                  </a:cubicBezTo>
                  <a:cubicBezTo>
                    <a:pt x="41509" y="45147"/>
                    <a:pt x="41572" y="45096"/>
                    <a:pt x="41628" y="45096"/>
                  </a:cubicBezTo>
                  <a:cubicBezTo>
                    <a:pt x="41658" y="45096"/>
                    <a:pt x="41686" y="45111"/>
                    <a:pt x="41697" y="45146"/>
                  </a:cubicBezTo>
                  <a:cubicBezTo>
                    <a:pt x="42798" y="48048"/>
                    <a:pt x="43298" y="51017"/>
                    <a:pt x="43499" y="54119"/>
                  </a:cubicBezTo>
                  <a:cubicBezTo>
                    <a:pt x="43565" y="54886"/>
                    <a:pt x="43632" y="55687"/>
                    <a:pt x="43665" y="56487"/>
                  </a:cubicBezTo>
                  <a:cubicBezTo>
                    <a:pt x="44966" y="56554"/>
                    <a:pt x="46301" y="56654"/>
                    <a:pt x="47668" y="56787"/>
                  </a:cubicBezTo>
                  <a:cubicBezTo>
                    <a:pt x="47602" y="56787"/>
                    <a:pt x="47068" y="47514"/>
                    <a:pt x="46934" y="46780"/>
                  </a:cubicBezTo>
                  <a:cubicBezTo>
                    <a:pt x="46334" y="43912"/>
                    <a:pt x="45400" y="41176"/>
                    <a:pt x="44633" y="38374"/>
                  </a:cubicBezTo>
                  <a:cubicBezTo>
                    <a:pt x="44366" y="37474"/>
                    <a:pt x="44132" y="36573"/>
                    <a:pt x="43932" y="35639"/>
                  </a:cubicBezTo>
                  <a:lnTo>
                    <a:pt x="43932" y="35639"/>
                  </a:lnTo>
                  <a:cubicBezTo>
                    <a:pt x="44199" y="36506"/>
                    <a:pt x="44499" y="37407"/>
                    <a:pt x="44800" y="38274"/>
                  </a:cubicBezTo>
                  <a:cubicBezTo>
                    <a:pt x="45066" y="38975"/>
                    <a:pt x="45333" y="39675"/>
                    <a:pt x="45600" y="40409"/>
                  </a:cubicBezTo>
                  <a:cubicBezTo>
                    <a:pt x="46668" y="43144"/>
                    <a:pt x="47702" y="46180"/>
                    <a:pt x="49536" y="48448"/>
                  </a:cubicBezTo>
                  <a:lnTo>
                    <a:pt x="49570" y="48448"/>
                  </a:lnTo>
                  <a:cubicBezTo>
                    <a:pt x="49069" y="45346"/>
                    <a:pt x="47702" y="42377"/>
                    <a:pt x="46801" y="39342"/>
                  </a:cubicBezTo>
                  <a:cubicBezTo>
                    <a:pt x="46601" y="38674"/>
                    <a:pt x="46401" y="37974"/>
                    <a:pt x="46234" y="37273"/>
                  </a:cubicBezTo>
                  <a:cubicBezTo>
                    <a:pt x="45600" y="35005"/>
                    <a:pt x="45033" y="32737"/>
                    <a:pt x="44533" y="30469"/>
                  </a:cubicBezTo>
                  <a:cubicBezTo>
                    <a:pt x="44533" y="30435"/>
                    <a:pt x="44566" y="30402"/>
                    <a:pt x="44599" y="30402"/>
                  </a:cubicBezTo>
                  <a:cubicBezTo>
                    <a:pt x="45800" y="28834"/>
                    <a:pt x="46267" y="26733"/>
                    <a:pt x="45900" y="24664"/>
                  </a:cubicBezTo>
                  <a:cubicBezTo>
                    <a:pt x="45667" y="23397"/>
                    <a:pt x="45066" y="22029"/>
                    <a:pt x="43932" y="21195"/>
                  </a:cubicBezTo>
                  <a:cubicBezTo>
                    <a:pt x="43599" y="20928"/>
                    <a:pt x="43232" y="20762"/>
                    <a:pt x="42865" y="20628"/>
                  </a:cubicBezTo>
                  <a:cubicBezTo>
                    <a:pt x="42298" y="10955"/>
                    <a:pt x="38695" y="3249"/>
                    <a:pt x="29655" y="614"/>
                  </a:cubicBezTo>
                  <a:cubicBezTo>
                    <a:pt x="28057" y="152"/>
                    <a:pt x="26414" y="1"/>
                    <a:pt x="24764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47625" dir="24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518" name="Google Shape;1518;p40"/>
            <p:cNvGrpSpPr/>
            <p:nvPr/>
          </p:nvGrpSpPr>
          <p:grpSpPr>
            <a:xfrm>
              <a:off x="939568" y="866795"/>
              <a:ext cx="1127502" cy="1379484"/>
              <a:chOff x="831475" y="3598725"/>
              <a:chExt cx="1262600" cy="1544775"/>
            </a:xfrm>
          </p:grpSpPr>
          <p:sp>
            <p:nvSpPr>
              <p:cNvPr id="1519" name="Google Shape;1519;p40"/>
              <p:cNvSpPr/>
              <p:nvPr/>
            </p:nvSpPr>
            <p:spPr>
              <a:xfrm>
                <a:off x="831475" y="3598725"/>
                <a:ext cx="1262600" cy="1544775"/>
              </a:xfrm>
              <a:custGeom>
                <a:avLst/>
                <a:gdLst/>
                <a:ahLst/>
                <a:cxnLst/>
                <a:rect l="l" t="t" r="r" b="b"/>
                <a:pathLst>
                  <a:path w="50504" h="61791" extrusionOk="0">
                    <a:moveTo>
                      <a:pt x="25698" y="1"/>
                    </a:moveTo>
                    <a:cubicBezTo>
                      <a:pt x="24492" y="1"/>
                      <a:pt x="23281" y="82"/>
                      <a:pt x="22083" y="180"/>
                    </a:cubicBezTo>
                    <a:cubicBezTo>
                      <a:pt x="18381" y="480"/>
                      <a:pt x="14645" y="1114"/>
                      <a:pt x="11342" y="2949"/>
                    </a:cubicBezTo>
                    <a:cubicBezTo>
                      <a:pt x="6005" y="5918"/>
                      <a:pt x="1" y="11055"/>
                      <a:pt x="3837" y="31136"/>
                    </a:cubicBezTo>
                    <a:cubicBezTo>
                      <a:pt x="4537" y="34838"/>
                      <a:pt x="5505" y="38574"/>
                      <a:pt x="5905" y="42344"/>
                    </a:cubicBezTo>
                    <a:cubicBezTo>
                      <a:pt x="5972" y="42777"/>
                      <a:pt x="6005" y="43211"/>
                      <a:pt x="6039" y="43645"/>
                    </a:cubicBezTo>
                    <a:cubicBezTo>
                      <a:pt x="6405" y="48048"/>
                      <a:pt x="6372" y="52418"/>
                      <a:pt x="6706" y="56821"/>
                    </a:cubicBezTo>
                    <a:cubicBezTo>
                      <a:pt x="6706" y="56871"/>
                      <a:pt x="6747" y="56896"/>
                      <a:pt x="6789" y="56896"/>
                    </a:cubicBezTo>
                    <a:cubicBezTo>
                      <a:pt x="6831" y="56896"/>
                      <a:pt x="6872" y="56871"/>
                      <a:pt x="6872" y="56821"/>
                    </a:cubicBezTo>
                    <a:cubicBezTo>
                      <a:pt x="7139" y="54319"/>
                      <a:pt x="7306" y="51717"/>
                      <a:pt x="7406" y="49115"/>
                    </a:cubicBezTo>
                    <a:cubicBezTo>
                      <a:pt x="7473" y="49882"/>
                      <a:pt x="7573" y="50650"/>
                      <a:pt x="7740" y="51417"/>
                    </a:cubicBezTo>
                    <a:cubicBezTo>
                      <a:pt x="8173" y="53485"/>
                      <a:pt x="8407" y="55486"/>
                      <a:pt x="8807" y="57555"/>
                    </a:cubicBezTo>
                    <a:cubicBezTo>
                      <a:pt x="9007" y="58655"/>
                      <a:pt x="9107" y="60890"/>
                      <a:pt x="9908" y="61791"/>
                    </a:cubicBezTo>
                    <a:cubicBezTo>
                      <a:pt x="12110" y="60890"/>
                      <a:pt x="14278" y="60123"/>
                      <a:pt x="16479" y="59489"/>
                    </a:cubicBezTo>
                    <a:cubicBezTo>
                      <a:pt x="15946" y="55787"/>
                      <a:pt x="15912" y="52117"/>
                      <a:pt x="14745" y="48515"/>
                    </a:cubicBezTo>
                    <a:cubicBezTo>
                      <a:pt x="14723" y="48450"/>
                      <a:pt x="14772" y="48399"/>
                      <a:pt x="14827" y="48399"/>
                    </a:cubicBezTo>
                    <a:cubicBezTo>
                      <a:pt x="14857" y="48399"/>
                      <a:pt x="14888" y="48413"/>
                      <a:pt x="14912" y="48448"/>
                    </a:cubicBezTo>
                    <a:cubicBezTo>
                      <a:pt x="16279" y="51917"/>
                      <a:pt x="16646" y="55587"/>
                      <a:pt x="17347" y="59222"/>
                    </a:cubicBezTo>
                    <a:cubicBezTo>
                      <a:pt x="17980" y="59056"/>
                      <a:pt x="18581" y="58889"/>
                      <a:pt x="19215" y="58722"/>
                    </a:cubicBezTo>
                    <a:cubicBezTo>
                      <a:pt x="18981" y="57721"/>
                      <a:pt x="18681" y="56721"/>
                      <a:pt x="18514" y="55687"/>
                    </a:cubicBezTo>
                    <a:cubicBezTo>
                      <a:pt x="18492" y="55598"/>
                      <a:pt x="18559" y="55538"/>
                      <a:pt x="18635" y="55538"/>
                    </a:cubicBezTo>
                    <a:cubicBezTo>
                      <a:pt x="18673" y="55538"/>
                      <a:pt x="18714" y="55553"/>
                      <a:pt x="18748" y="55587"/>
                    </a:cubicBezTo>
                    <a:cubicBezTo>
                      <a:pt x="19348" y="56420"/>
                      <a:pt x="19648" y="57488"/>
                      <a:pt x="19948" y="58555"/>
                    </a:cubicBezTo>
                    <a:cubicBezTo>
                      <a:pt x="24785" y="57321"/>
                      <a:pt x="29755" y="56621"/>
                      <a:pt x="34993" y="56420"/>
                    </a:cubicBezTo>
                    <a:cubicBezTo>
                      <a:pt x="34859" y="55286"/>
                      <a:pt x="34759" y="54152"/>
                      <a:pt x="34692" y="53118"/>
                    </a:cubicBezTo>
                    <a:cubicBezTo>
                      <a:pt x="34674" y="52971"/>
                      <a:pt x="34756" y="52895"/>
                      <a:pt x="34846" y="52895"/>
                    </a:cubicBezTo>
                    <a:cubicBezTo>
                      <a:pt x="34918" y="52895"/>
                      <a:pt x="34996" y="52946"/>
                      <a:pt x="35026" y="53051"/>
                    </a:cubicBezTo>
                    <a:cubicBezTo>
                      <a:pt x="35293" y="54119"/>
                      <a:pt x="35593" y="55220"/>
                      <a:pt x="35893" y="56354"/>
                    </a:cubicBezTo>
                    <a:cubicBezTo>
                      <a:pt x="36894" y="56320"/>
                      <a:pt x="37903" y="56304"/>
                      <a:pt x="38920" y="56304"/>
                    </a:cubicBezTo>
                    <a:cubicBezTo>
                      <a:pt x="39938" y="56304"/>
                      <a:pt x="40963" y="56320"/>
                      <a:pt x="41998" y="56354"/>
                    </a:cubicBezTo>
                    <a:cubicBezTo>
                      <a:pt x="41998" y="55653"/>
                      <a:pt x="41998" y="54953"/>
                      <a:pt x="41931" y="54219"/>
                    </a:cubicBezTo>
                    <a:cubicBezTo>
                      <a:pt x="41764" y="52251"/>
                      <a:pt x="41364" y="50283"/>
                      <a:pt x="41330" y="48281"/>
                    </a:cubicBezTo>
                    <a:cubicBezTo>
                      <a:pt x="41330" y="48223"/>
                      <a:pt x="41387" y="48188"/>
                      <a:pt x="41440" y="48188"/>
                    </a:cubicBezTo>
                    <a:cubicBezTo>
                      <a:pt x="41479" y="48188"/>
                      <a:pt x="41517" y="48206"/>
                      <a:pt x="41531" y="48248"/>
                    </a:cubicBezTo>
                    <a:cubicBezTo>
                      <a:pt x="42131" y="50416"/>
                      <a:pt x="42431" y="52718"/>
                      <a:pt x="42698" y="54919"/>
                    </a:cubicBezTo>
                    <a:cubicBezTo>
                      <a:pt x="42731" y="55386"/>
                      <a:pt x="42798" y="55887"/>
                      <a:pt x="42831" y="56387"/>
                    </a:cubicBezTo>
                    <a:cubicBezTo>
                      <a:pt x="43098" y="56420"/>
                      <a:pt x="43332" y="56420"/>
                      <a:pt x="43599" y="56420"/>
                    </a:cubicBezTo>
                    <a:cubicBezTo>
                      <a:pt x="43632" y="55587"/>
                      <a:pt x="43632" y="54719"/>
                      <a:pt x="43599" y="53852"/>
                    </a:cubicBezTo>
                    <a:cubicBezTo>
                      <a:pt x="43532" y="50950"/>
                      <a:pt x="43232" y="48014"/>
                      <a:pt x="42465" y="45212"/>
                    </a:cubicBezTo>
                    <a:cubicBezTo>
                      <a:pt x="42443" y="45148"/>
                      <a:pt x="42505" y="45111"/>
                      <a:pt x="42560" y="45111"/>
                    </a:cubicBezTo>
                    <a:cubicBezTo>
                      <a:pt x="42591" y="45111"/>
                      <a:pt x="42619" y="45122"/>
                      <a:pt x="42631" y="45146"/>
                    </a:cubicBezTo>
                    <a:cubicBezTo>
                      <a:pt x="43732" y="48048"/>
                      <a:pt x="44232" y="51017"/>
                      <a:pt x="44466" y="54119"/>
                    </a:cubicBezTo>
                    <a:cubicBezTo>
                      <a:pt x="44499" y="54886"/>
                      <a:pt x="44566" y="55687"/>
                      <a:pt x="44599" y="56487"/>
                    </a:cubicBezTo>
                    <a:cubicBezTo>
                      <a:pt x="45900" y="56554"/>
                      <a:pt x="47235" y="56654"/>
                      <a:pt x="48602" y="56787"/>
                    </a:cubicBezTo>
                    <a:cubicBezTo>
                      <a:pt x="48536" y="56787"/>
                      <a:pt x="48002" y="47547"/>
                      <a:pt x="47868" y="46780"/>
                    </a:cubicBezTo>
                    <a:cubicBezTo>
                      <a:pt x="47268" y="43912"/>
                      <a:pt x="46334" y="41176"/>
                      <a:pt x="45567" y="38374"/>
                    </a:cubicBezTo>
                    <a:cubicBezTo>
                      <a:pt x="45300" y="37474"/>
                      <a:pt x="45066" y="36573"/>
                      <a:pt x="44866" y="35639"/>
                    </a:cubicBezTo>
                    <a:lnTo>
                      <a:pt x="44866" y="35639"/>
                    </a:lnTo>
                    <a:cubicBezTo>
                      <a:pt x="45166" y="36540"/>
                      <a:pt x="45433" y="37407"/>
                      <a:pt x="45734" y="38274"/>
                    </a:cubicBezTo>
                    <a:cubicBezTo>
                      <a:pt x="46000" y="38975"/>
                      <a:pt x="46267" y="39709"/>
                      <a:pt x="46534" y="40409"/>
                    </a:cubicBezTo>
                    <a:cubicBezTo>
                      <a:pt x="47602" y="43144"/>
                      <a:pt x="48636" y="46180"/>
                      <a:pt x="50470" y="48448"/>
                    </a:cubicBezTo>
                    <a:cubicBezTo>
                      <a:pt x="50470" y="48459"/>
                      <a:pt x="50474" y="48463"/>
                      <a:pt x="50479" y="48463"/>
                    </a:cubicBezTo>
                    <a:cubicBezTo>
                      <a:pt x="50489" y="48463"/>
                      <a:pt x="50504" y="48448"/>
                      <a:pt x="50504" y="48448"/>
                    </a:cubicBezTo>
                    <a:cubicBezTo>
                      <a:pt x="50003" y="45346"/>
                      <a:pt x="48636" y="42377"/>
                      <a:pt x="47735" y="39342"/>
                    </a:cubicBezTo>
                    <a:cubicBezTo>
                      <a:pt x="47535" y="38674"/>
                      <a:pt x="47335" y="37974"/>
                      <a:pt x="47168" y="37273"/>
                    </a:cubicBezTo>
                    <a:cubicBezTo>
                      <a:pt x="46434" y="34605"/>
                      <a:pt x="45767" y="31903"/>
                      <a:pt x="45166" y="29201"/>
                    </a:cubicBezTo>
                    <a:cubicBezTo>
                      <a:pt x="44599" y="26532"/>
                      <a:pt x="44232" y="23864"/>
                      <a:pt x="43832" y="21162"/>
                    </a:cubicBezTo>
                    <a:cubicBezTo>
                      <a:pt x="43799" y="21095"/>
                      <a:pt x="43799" y="21028"/>
                      <a:pt x="43799" y="20962"/>
                    </a:cubicBezTo>
                    <a:cubicBezTo>
                      <a:pt x="43332" y="11155"/>
                      <a:pt x="39763" y="3282"/>
                      <a:pt x="30589" y="614"/>
                    </a:cubicBezTo>
                    <a:cubicBezTo>
                      <a:pt x="28991" y="152"/>
                      <a:pt x="27348" y="1"/>
                      <a:pt x="2569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0" name="Google Shape;1520;p40"/>
              <p:cNvSpPr/>
              <p:nvPr/>
            </p:nvSpPr>
            <p:spPr>
              <a:xfrm>
                <a:off x="979100" y="4558075"/>
                <a:ext cx="1067450" cy="585425"/>
              </a:xfrm>
              <a:custGeom>
                <a:avLst/>
                <a:gdLst/>
                <a:ahLst/>
                <a:cxnLst/>
                <a:rect l="l" t="t" r="r" b="b"/>
                <a:pathLst>
                  <a:path w="42698" h="23417" extrusionOk="0">
                    <a:moveTo>
                      <a:pt x="39662" y="0"/>
                    </a:moveTo>
                    <a:cubicBezTo>
                      <a:pt x="33424" y="4170"/>
                      <a:pt x="26085" y="6638"/>
                      <a:pt x="18613" y="7105"/>
                    </a:cubicBezTo>
                    <a:cubicBezTo>
                      <a:pt x="17805" y="7152"/>
                      <a:pt x="16997" y="7175"/>
                      <a:pt x="16189" y="7175"/>
                    </a:cubicBezTo>
                    <a:cubicBezTo>
                      <a:pt x="13496" y="7175"/>
                      <a:pt x="10808" y="6918"/>
                      <a:pt x="8139" y="6405"/>
                    </a:cubicBezTo>
                    <a:cubicBezTo>
                      <a:pt x="5371" y="5871"/>
                      <a:pt x="2635" y="5037"/>
                      <a:pt x="0" y="3970"/>
                    </a:cubicBezTo>
                    <a:lnTo>
                      <a:pt x="0" y="3970"/>
                    </a:lnTo>
                    <a:cubicBezTo>
                      <a:pt x="67" y="4403"/>
                      <a:pt x="100" y="4837"/>
                      <a:pt x="134" y="5271"/>
                    </a:cubicBezTo>
                    <a:cubicBezTo>
                      <a:pt x="500" y="9674"/>
                      <a:pt x="467" y="14044"/>
                      <a:pt x="801" y="18447"/>
                    </a:cubicBezTo>
                    <a:cubicBezTo>
                      <a:pt x="801" y="18492"/>
                      <a:pt x="835" y="18510"/>
                      <a:pt x="872" y="18510"/>
                    </a:cubicBezTo>
                    <a:cubicBezTo>
                      <a:pt x="917" y="18510"/>
                      <a:pt x="967" y="18483"/>
                      <a:pt x="967" y="18447"/>
                    </a:cubicBezTo>
                    <a:cubicBezTo>
                      <a:pt x="1234" y="15945"/>
                      <a:pt x="1401" y="13343"/>
                      <a:pt x="1501" y="10708"/>
                    </a:cubicBezTo>
                    <a:cubicBezTo>
                      <a:pt x="1568" y="11508"/>
                      <a:pt x="1668" y="12276"/>
                      <a:pt x="1835" y="13043"/>
                    </a:cubicBezTo>
                    <a:cubicBezTo>
                      <a:pt x="2268" y="15111"/>
                      <a:pt x="2502" y="17079"/>
                      <a:pt x="2902" y="19147"/>
                    </a:cubicBezTo>
                    <a:cubicBezTo>
                      <a:pt x="3102" y="20281"/>
                      <a:pt x="3202" y="22516"/>
                      <a:pt x="4003" y="23417"/>
                    </a:cubicBezTo>
                    <a:cubicBezTo>
                      <a:pt x="6205" y="22516"/>
                      <a:pt x="8373" y="21749"/>
                      <a:pt x="10574" y="21115"/>
                    </a:cubicBezTo>
                    <a:cubicBezTo>
                      <a:pt x="10041" y="17413"/>
                      <a:pt x="10007" y="13743"/>
                      <a:pt x="8840" y="10141"/>
                    </a:cubicBezTo>
                    <a:cubicBezTo>
                      <a:pt x="8818" y="10076"/>
                      <a:pt x="8867" y="10025"/>
                      <a:pt x="8922" y="10025"/>
                    </a:cubicBezTo>
                    <a:cubicBezTo>
                      <a:pt x="8952" y="10025"/>
                      <a:pt x="8983" y="10039"/>
                      <a:pt x="9007" y="10074"/>
                    </a:cubicBezTo>
                    <a:cubicBezTo>
                      <a:pt x="10374" y="13543"/>
                      <a:pt x="10741" y="17213"/>
                      <a:pt x="11442" y="20848"/>
                    </a:cubicBezTo>
                    <a:cubicBezTo>
                      <a:pt x="12075" y="20682"/>
                      <a:pt x="12676" y="20515"/>
                      <a:pt x="13310" y="20348"/>
                    </a:cubicBezTo>
                    <a:cubicBezTo>
                      <a:pt x="13076" y="19347"/>
                      <a:pt x="12776" y="18347"/>
                      <a:pt x="12609" y="17313"/>
                    </a:cubicBezTo>
                    <a:cubicBezTo>
                      <a:pt x="12587" y="17224"/>
                      <a:pt x="12654" y="17164"/>
                      <a:pt x="12730" y="17164"/>
                    </a:cubicBezTo>
                    <a:cubicBezTo>
                      <a:pt x="12768" y="17164"/>
                      <a:pt x="12809" y="17179"/>
                      <a:pt x="12843" y="17213"/>
                    </a:cubicBezTo>
                    <a:cubicBezTo>
                      <a:pt x="13443" y="18046"/>
                      <a:pt x="13743" y="19114"/>
                      <a:pt x="14043" y="20148"/>
                    </a:cubicBezTo>
                    <a:cubicBezTo>
                      <a:pt x="18880" y="18947"/>
                      <a:pt x="23850" y="18247"/>
                      <a:pt x="29088" y="18013"/>
                    </a:cubicBezTo>
                    <a:cubicBezTo>
                      <a:pt x="28954" y="16912"/>
                      <a:pt x="28854" y="15778"/>
                      <a:pt x="28787" y="14744"/>
                    </a:cubicBezTo>
                    <a:cubicBezTo>
                      <a:pt x="28769" y="14597"/>
                      <a:pt x="28851" y="14521"/>
                      <a:pt x="28941" y="14521"/>
                    </a:cubicBezTo>
                    <a:cubicBezTo>
                      <a:pt x="29013" y="14521"/>
                      <a:pt x="29091" y="14572"/>
                      <a:pt x="29121" y="14677"/>
                    </a:cubicBezTo>
                    <a:cubicBezTo>
                      <a:pt x="29388" y="15745"/>
                      <a:pt x="29688" y="16846"/>
                      <a:pt x="29988" y="17980"/>
                    </a:cubicBezTo>
                    <a:cubicBezTo>
                      <a:pt x="30989" y="17946"/>
                      <a:pt x="31998" y="17930"/>
                      <a:pt x="33015" y="17930"/>
                    </a:cubicBezTo>
                    <a:cubicBezTo>
                      <a:pt x="34033" y="17930"/>
                      <a:pt x="35058" y="17946"/>
                      <a:pt x="36093" y="17980"/>
                    </a:cubicBezTo>
                    <a:cubicBezTo>
                      <a:pt x="36093" y="17279"/>
                      <a:pt x="36093" y="16579"/>
                      <a:pt x="36026" y="15845"/>
                    </a:cubicBezTo>
                    <a:cubicBezTo>
                      <a:pt x="35859" y="13877"/>
                      <a:pt x="35459" y="11909"/>
                      <a:pt x="35425" y="9907"/>
                    </a:cubicBezTo>
                    <a:cubicBezTo>
                      <a:pt x="35425" y="9849"/>
                      <a:pt x="35482" y="9814"/>
                      <a:pt x="35535" y="9814"/>
                    </a:cubicBezTo>
                    <a:cubicBezTo>
                      <a:pt x="35574" y="9814"/>
                      <a:pt x="35612" y="9832"/>
                      <a:pt x="35626" y="9874"/>
                    </a:cubicBezTo>
                    <a:cubicBezTo>
                      <a:pt x="36226" y="12042"/>
                      <a:pt x="36526" y="14344"/>
                      <a:pt x="36793" y="16545"/>
                    </a:cubicBezTo>
                    <a:cubicBezTo>
                      <a:pt x="36826" y="17012"/>
                      <a:pt x="36893" y="17513"/>
                      <a:pt x="36926" y="18013"/>
                    </a:cubicBezTo>
                    <a:cubicBezTo>
                      <a:pt x="37193" y="18046"/>
                      <a:pt x="37427" y="18046"/>
                      <a:pt x="37694" y="18046"/>
                    </a:cubicBezTo>
                    <a:cubicBezTo>
                      <a:pt x="37727" y="17213"/>
                      <a:pt x="37727" y="16345"/>
                      <a:pt x="37694" y="15478"/>
                    </a:cubicBezTo>
                    <a:cubicBezTo>
                      <a:pt x="37627" y="12576"/>
                      <a:pt x="37327" y="9640"/>
                      <a:pt x="36560" y="6838"/>
                    </a:cubicBezTo>
                    <a:cubicBezTo>
                      <a:pt x="36538" y="6774"/>
                      <a:pt x="36600" y="6737"/>
                      <a:pt x="36655" y="6737"/>
                    </a:cubicBezTo>
                    <a:cubicBezTo>
                      <a:pt x="36686" y="6737"/>
                      <a:pt x="36714" y="6748"/>
                      <a:pt x="36726" y="6772"/>
                    </a:cubicBezTo>
                    <a:cubicBezTo>
                      <a:pt x="37827" y="9674"/>
                      <a:pt x="38327" y="12643"/>
                      <a:pt x="38561" y="15745"/>
                    </a:cubicBezTo>
                    <a:cubicBezTo>
                      <a:pt x="38594" y="16512"/>
                      <a:pt x="38661" y="17313"/>
                      <a:pt x="38694" y="18113"/>
                    </a:cubicBezTo>
                    <a:cubicBezTo>
                      <a:pt x="39995" y="18180"/>
                      <a:pt x="41330" y="18280"/>
                      <a:pt x="42697" y="18413"/>
                    </a:cubicBezTo>
                    <a:cubicBezTo>
                      <a:pt x="42631" y="18413"/>
                      <a:pt x="42097" y="9173"/>
                      <a:pt x="41963" y="8406"/>
                    </a:cubicBezTo>
                    <a:cubicBezTo>
                      <a:pt x="41363" y="5538"/>
                      <a:pt x="40429" y="2802"/>
                      <a:pt x="39662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1" name="Google Shape;1521;p40"/>
              <p:cNvSpPr/>
              <p:nvPr/>
            </p:nvSpPr>
            <p:spPr>
              <a:xfrm>
                <a:off x="1974800" y="4530550"/>
                <a:ext cx="119275" cy="279750"/>
              </a:xfrm>
              <a:custGeom>
                <a:avLst/>
                <a:gdLst/>
                <a:ahLst/>
                <a:cxnLst/>
                <a:rect l="l" t="t" r="r" b="b"/>
                <a:pathLst>
                  <a:path w="4771" h="11190" extrusionOk="0">
                    <a:moveTo>
                      <a:pt x="1435" y="0"/>
                    </a:moveTo>
                    <a:cubicBezTo>
                      <a:pt x="968" y="334"/>
                      <a:pt x="501" y="668"/>
                      <a:pt x="1" y="1001"/>
                    </a:cubicBezTo>
                    <a:cubicBezTo>
                      <a:pt x="267" y="1702"/>
                      <a:pt x="534" y="2436"/>
                      <a:pt x="801" y="3136"/>
                    </a:cubicBezTo>
                    <a:cubicBezTo>
                      <a:pt x="1869" y="5871"/>
                      <a:pt x="2903" y="8907"/>
                      <a:pt x="4737" y="11175"/>
                    </a:cubicBezTo>
                    <a:cubicBezTo>
                      <a:pt x="4737" y="11186"/>
                      <a:pt x="4741" y="11190"/>
                      <a:pt x="4746" y="11190"/>
                    </a:cubicBezTo>
                    <a:cubicBezTo>
                      <a:pt x="4756" y="11190"/>
                      <a:pt x="4771" y="11175"/>
                      <a:pt x="4771" y="11175"/>
                    </a:cubicBezTo>
                    <a:cubicBezTo>
                      <a:pt x="4270" y="8073"/>
                      <a:pt x="2903" y="5104"/>
                      <a:pt x="2002" y="2069"/>
                    </a:cubicBezTo>
                    <a:cubicBezTo>
                      <a:pt x="1802" y="1401"/>
                      <a:pt x="1602" y="701"/>
                      <a:pt x="1435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2" name="Google Shape;1522;p40"/>
              <p:cNvSpPr/>
              <p:nvPr/>
            </p:nvSpPr>
            <p:spPr>
              <a:xfrm>
                <a:off x="1187575" y="4277450"/>
                <a:ext cx="550425" cy="391775"/>
              </a:xfrm>
              <a:custGeom>
                <a:avLst/>
                <a:gdLst/>
                <a:ahLst/>
                <a:cxnLst/>
                <a:rect l="l" t="t" r="r" b="b"/>
                <a:pathLst>
                  <a:path w="22017" h="15671" extrusionOk="0">
                    <a:moveTo>
                      <a:pt x="15792" y="1"/>
                    </a:moveTo>
                    <a:cubicBezTo>
                      <a:pt x="14486" y="1"/>
                      <a:pt x="13163" y="250"/>
                      <a:pt x="11876" y="518"/>
                    </a:cubicBezTo>
                    <a:cubicBezTo>
                      <a:pt x="10441" y="818"/>
                      <a:pt x="8973" y="1218"/>
                      <a:pt x="7472" y="1218"/>
                    </a:cubicBezTo>
                    <a:cubicBezTo>
                      <a:pt x="6901" y="1198"/>
                      <a:pt x="6379" y="1115"/>
                      <a:pt x="5838" y="1115"/>
                    </a:cubicBezTo>
                    <a:cubicBezTo>
                      <a:pt x="5496" y="1115"/>
                      <a:pt x="5146" y="1148"/>
                      <a:pt x="4770" y="1251"/>
                    </a:cubicBezTo>
                    <a:cubicBezTo>
                      <a:pt x="2636" y="1885"/>
                      <a:pt x="801" y="3787"/>
                      <a:pt x="401" y="5988"/>
                    </a:cubicBezTo>
                    <a:cubicBezTo>
                      <a:pt x="0" y="8256"/>
                      <a:pt x="1068" y="10625"/>
                      <a:pt x="2669" y="12293"/>
                    </a:cubicBezTo>
                    <a:cubicBezTo>
                      <a:pt x="4745" y="14469"/>
                      <a:pt x="7741" y="15670"/>
                      <a:pt x="10742" y="15670"/>
                    </a:cubicBezTo>
                    <a:cubicBezTo>
                      <a:pt x="11742" y="15670"/>
                      <a:pt x="12743" y="15537"/>
                      <a:pt x="13710" y="15261"/>
                    </a:cubicBezTo>
                    <a:cubicBezTo>
                      <a:pt x="17546" y="14161"/>
                      <a:pt x="20682" y="10858"/>
                      <a:pt x="21616" y="6956"/>
                    </a:cubicBezTo>
                    <a:cubicBezTo>
                      <a:pt x="21949" y="5688"/>
                      <a:pt x="22016" y="4254"/>
                      <a:pt x="21482" y="3053"/>
                    </a:cubicBezTo>
                    <a:cubicBezTo>
                      <a:pt x="20749" y="1418"/>
                      <a:pt x="19014" y="418"/>
                      <a:pt x="17246" y="117"/>
                    </a:cubicBezTo>
                    <a:cubicBezTo>
                      <a:pt x="16765" y="36"/>
                      <a:pt x="16280" y="1"/>
                      <a:pt x="15792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3" name="Google Shape;1523;p40"/>
              <p:cNvSpPr/>
              <p:nvPr/>
            </p:nvSpPr>
            <p:spPr>
              <a:xfrm>
                <a:off x="1792175" y="4107900"/>
                <a:ext cx="220175" cy="322450"/>
              </a:xfrm>
              <a:custGeom>
                <a:avLst/>
                <a:gdLst/>
                <a:ahLst/>
                <a:cxnLst/>
                <a:rect l="l" t="t" r="r" b="b"/>
                <a:pathLst>
                  <a:path w="8807" h="12898" extrusionOk="0">
                    <a:moveTo>
                      <a:pt x="3949" y="0"/>
                    </a:moveTo>
                    <a:cubicBezTo>
                      <a:pt x="3443" y="0"/>
                      <a:pt x="2955" y="97"/>
                      <a:pt x="2535" y="295"/>
                    </a:cubicBezTo>
                    <a:cubicBezTo>
                      <a:pt x="1101" y="995"/>
                      <a:pt x="567" y="2930"/>
                      <a:pt x="367" y="4397"/>
                    </a:cubicBezTo>
                    <a:cubicBezTo>
                      <a:pt x="34" y="6632"/>
                      <a:pt x="0" y="8934"/>
                      <a:pt x="100" y="11202"/>
                    </a:cubicBezTo>
                    <a:cubicBezTo>
                      <a:pt x="134" y="11803"/>
                      <a:pt x="267" y="12503"/>
                      <a:pt x="868" y="12770"/>
                    </a:cubicBezTo>
                    <a:cubicBezTo>
                      <a:pt x="1045" y="12869"/>
                      <a:pt x="1235" y="12897"/>
                      <a:pt x="1422" y="12897"/>
                    </a:cubicBezTo>
                    <a:cubicBezTo>
                      <a:pt x="1551" y="12897"/>
                      <a:pt x="1679" y="12884"/>
                      <a:pt x="1802" y="12870"/>
                    </a:cubicBezTo>
                    <a:cubicBezTo>
                      <a:pt x="3970" y="12637"/>
                      <a:pt x="5905" y="11603"/>
                      <a:pt x="7105" y="10035"/>
                    </a:cubicBezTo>
                    <a:cubicBezTo>
                      <a:pt x="8306" y="8467"/>
                      <a:pt x="8807" y="6366"/>
                      <a:pt x="8440" y="4297"/>
                    </a:cubicBezTo>
                    <a:cubicBezTo>
                      <a:pt x="8206" y="3030"/>
                      <a:pt x="7606" y="1662"/>
                      <a:pt x="6438" y="828"/>
                    </a:cubicBezTo>
                    <a:cubicBezTo>
                      <a:pt x="5724" y="282"/>
                      <a:pt x="4810" y="0"/>
                      <a:pt x="3949" y="0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4" name="Google Shape;1524;p40"/>
              <p:cNvSpPr/>
              <p:nvPr/>
            </p:nvSpPr>
            <p:spPr>
              <a:xfrm>
                <a:off x="868175" y="4242800"/>
                <a:ext cx="257700" cy="299750"/>
              </a:xfrm>
              <a:custGeom>
                <a:avLst/>
                <a:gdLst/>
                <a:ahLst/>
                <a:cxnLst/>
                <a:rect l="l" t="t" r="r" b="b"/>
                <a:pathLst>
                  <a:path w="10308" h="11990" extrusionOk="0">
                    <a:moveTo>
                      <a:pt x="4179" y="0"/>
                    </a:moveTo>
                    <a:cubicBezTo>
                      <a:pt x="3030" y="0"/>
                      <a:pt x="1799" y="637"/>
                      <a:pt x="1035" y="1637"/>
                    </a:cubicBezTo>
                    <a:cubicBezTo>
                      <a:pt x="167" y="2804"/>
                      <a:pt x="1" y="4272"/>
                      <a:pt x="134" y="5573"/>
                    </a:cubicBezTo>
                    <a:cubicBezTo>
                      <a:pt x="401" y="7641"/>
                      <a:pt x="1435" y="9509"/>
                      <a:pt x="3069" y="10643"/>
                    </a:cubicBezTo>
                    <a:cubicBezTo>
                      <a:pt x="4281" y="11526"/>
                      <a:pt x="5797" y="11990"/>
                      <a:pt x="7388" y="11990"/>
                    </a:cubicBezTo>
                    <a:cubicBezTo>
                      <a:pt x="7900" y="11990"/>
                      <a:pt x="8420" y="11942"/>
                      <a:pt x="8940" y="11844"/>
                    </a:cubicBezTo>
                    <a:cubicBezTo>
                      <a:pt x="9241" y="11811"/>
                      <a:pt x="9607" y="11711"/>
                      <a:pt x="9841" y="11477"/>
                    </a:cubicBezTo>
                    <a:cubicBezTo>
                      <a:pt x="10308" y="11043"/>
                      <a:pt x="10241" y="10343"/>
                      <a:pt x="10108" y="9776"/>
                    </a:cubicBezTo>
                    <a:cubicBezTo>
                      <a:pt x="9574" y="7541"/>
                      <a:pt x="8840" y="5373"/>
                      <a:pt x="7906" y="3338"/>
                    </a:cubicBezTo>
                    <a:cubicBezTo>
                      <a:pt x="7272" y="2004"/>
                      <a:pt x="6205" y="269"/>
                      <a:pt x="4637" y="36"/>
                    </a:cubicBezTo>
                    <a:cubicBezTo>
                      <a:pt x="4487" y="12"/>
                      <a:pt x="4334" y="0"/>
                      <a:pt x="4179" y="0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5" name="Google Shape;1525;p40"/>
              <p:cNvSpPr/>
              <p:nvPr/>
            </p:nvSpPr>
            <p:spPr>
              <a:xfrm>
                <a:off x="971575" y="3693275"/>
                <a:ext cx="897350" cy="913175"/>
              </a:xfrm>
              <a:custGeom>
                <a:avLst/>
                <a:gdLst/>
                <a:ahLst/>
                <a:cxnLst/>
                <a:rect l="l" t="t" r="r" b="b"/>
                <a:pathLst>
                  <a:path w="35894" h="36527" extrusionOk="0">
                    <a:moveTo>
                      <a:pt x="22554" y="1"/>
                    </a:moveTo>
                    <a:cubicBezTo>
                      <a:pt x="22531" y="1"/>
                      <a:pt x="22507" y="1"/>
                      <a:pt x="22484" y="1"/>
                    </a:cubicBezTo>
                    <a:cubicBezTo>
                      <a:pt x="17647" y="34"/>
                      <a:pt x="12977" y="701"/>
                      <a:pt x="8340" y="2069"/>
                    </a:cubicBezTo>
                    <a:cubicBezTo>
                      <a:pt x="3270" y="3570"/>
                      <a:pt x="1" y="8407"/>
                      <a:pt x="435" y="13644"/>
                    </a:cubicBezTo>
                    <a:cubicBezTo>
                      <a:pt x="835" y="18381"/>
                      <a:pt x="1535" y="23051"/>
                      <a:pt x="2503" y="27687"/>
                    </a:cubicBezTo>
                    <a:cubicBezTo>
                      <a:pt x="3570" y="32858"/>
                      <a:pt x="8140" y="36527"/>
                      <a:pt x="13377" y="36527"/>
                    </a:cubicBezTo>
                    <a:cubicBezTo>
                      <a:pt x="18214" y="36494"/>
                      <a:pt x="22917" y="35793"/>
                      <a:pt x="27554" y="34425"/>
                    </a:cubicBezTo>
                    <a:cubicBezTo>
                      <a:pt x="32591" y="32958"/>
                      <a:pt x="35893" y="28121"/>
                      <a:pt x="35460" y="22851"/>
                    </a:cubicBezTo>
                    <a:cubicBezTo>
                      <a:pt x="35059" y="18147"/>
                      <a:pt x="34359" y="13444"/>
                      <a:pt x="33391" y="8807"/>
                    </a:cubicBezTo>
                    <a:cubicBezTo>
                      <a:pt x="32296" y="3693"/>
                      <a:pt x="27795" y="1"/>
                      <a:pt x="22554" y="1"/>
                    </a:cubicBezTo>
                    <a:close/>
                  </a:path>
                </a:pathLst>
              </a:custGeom>
              <a:solidFill>
                <a:srgbClr val="EC8D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6" name="Google Shape;1526;p40"/>
              <p:cNvSpPr/>
              <p:nvPr/>
            </p:nvSpPr>
            <p:spPr>
              <a:xfrm>
                <a:off x="1388550" y="4302350"/>
                <a:ext cx="122600" cy="63100"/>
              </a:xfrm>
              <a:custGeom>
                <a:avLst/>
                <a:gdLst/>
                <a:ahLst/>
                <a:cxnLst/>
                <a:rect l="l" t="t" r="r" b="b"/>
                <a:pathLst>
                  <a:path w="4904" h="2524" extrusionOk="0">
                    <a:moveTo>
                      <a:pt x="2535" y="0"/>
                    </a:moveTo>
                    <a:cubicBezTo>
                      <a:pt x="2406" y="0"/>
                      <a:pt x="2273" y="8"/>
                      <a:pt x="2135" y="22"/>
                    </a:cubicBezTo>
                    <a:cubicBezTo>
                      <a:pt x="1535" y="122"/>
                      <a:pt x="968" y="489"/>
                      <a:pt x="601" y="923"/>
                    </a:cubicBezTo>
                    <a:cubicBezTo>
                      <a:pt x="234" y="1390"/>
                      <a:pt x="0" y="1957"/>
                      <a:pt x="34" y="2524"/>
                    </a:cubicBezTo>
                    <a:cubicBezTo>
                      <a:pt x="234" y="2023"/>
                      <a:pt x="568" y="1590"/>
                      <a:pt x="934" y="1256"/>
                    </a:cubicBezTo>
                    <a:cubicBezTo>
                      <a:pt x="1335" y="923"/>
                      <a:pt x="1768" y="689"/>
                      <a:pt x="2235" y="622"/>
                    </a:cubicBezTo>
                    <a:cubicBezTo>
                      <a:pt x="2349" y="606"/>
                      <a:pt x="2464" y="598"/>
                      <a:pt x="2580" y="598"/>
                    </a:cubicBezTo>
                    <a:cubicBezTo>
                      <a:pt x="2941" y="598"/>
                      <a:pt x="3308" y="679"/>
                      <a:pt x="3636" y="856"/>
                    </a:cubicBezTo>
                    <a:cubicBezTo>
                      <a:pt x="4103" y="1089"/>
                      <a:pt x="4504" y="1423"/>
                      <a:pt x="4904" y="1823"/>
                    </a:cubicBezTo>
                    <a:cubicBezTo>
                      <a:pt x="4704" y="1290"/>
                      <a:pt x="4370" y="823"/>
                      <a:pt x="3903" y="456"/>
                    </a:cubicBezTo>
                    <a:cubicBezTo>
                      <a:pt x="3670" y="255"/>
                      <a:pt x="3370" y="122"/>
                      <a:pt x="3069" y="55"/>
                    </a:cubicBezTo>
                    <a:cubicBezTo>
                      <a:pt x="2893" y="16"/>
                      <a:pt x="2718" y="0"/>
                      <a:pt x="2535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7" name="Google Shape;1527;p40"/>
              <p:cNvSpPr/>
              <p:nvPr/>
            </p:nvSpPr>
            <p:spPr>
              <a:xfrm>
                <a:off x="1537825" y="3954050"/>
                <a:ext cx="214125" cy="67675"/>
              </a:xfrm>
              <a:custGeom>
                <a:avLst/>
                <a:gdLst/>
                <a:ahLst/>
                <a:cxnLst/>
                <a:rect l="l" t="t" r="r" b="b"/>
                <a:pathLst>
                  <a:path w="8565" h="2707" extrusionOk="0">
                    <a:moveTo>
                      <a:pt x="4812" y="1"/>
                    </a:moveTo>
                    <a:cubicBezTo>
                      <a:pt x="3192" y="1"/>
                      <a:pt x="1520" y="584"/>
                      <a:pt x="201" y="1812"/>
                    </a:cubicBezTo>
                    <a:cubicBezTo>
                      <a:pt x="67" y="1912"/>
                      <a:pt x="0" y="2145"/>
                      <a:pt x="34" y="2312"/>
                    </a:cubicBezTo>
                    <a:cubicBezTo>
                      <a:pt x="67" y="2479"/>
                      <a:pt x="100" y="2512"/>
                      <a:pt x="234" y="2646"/>
                    </a:cubicBezTo>
                    <a:cubicBezTo>
                      <a:pt x="276" y="2688"/>
                      <a:pt x="335" y="2706"/>
                      <a:pt x="400" y="2706"/>
                    </a:cubicBezTo>
                    <a:cubicBezTo>
                      <a:pt x="490" y="2706"/>
                      <a:pt x="590" y="2671"/>
                      <a:pt x="668" y="2612"/>
                    </a:cubicBezTo>
                    <a:cubicBezTo>
                      <a:pt x="2533" y="1597"/>
                      <a:pt x="4298" y="983"/>
                      <a:pt x="6117" y="983"/>
                    </a:cubicBezTo>
                    <a:cubicBezTo>
                      <a:pt x="6867" y="983"/>
                      <a:pt x="7627" y="1087"/>
                      <a:pt x="8406" y="1312"/>
                    </a:cubicBezTo>
                    <a:cubicBezTo>
                      <a:pt x="8415" y="1315"/>
                      <a:pt x="8424" y="1316"/>
                      <a:pt x="8433" y="1316"/>
                    </a:cubicBezTo>
                    <a:cubicBezTo>
                      <a:pt x="8517" y="1316"/>
                      <a:pt x="8564" y="1175"/>
                      <a:pt x="8473" y="1145"/>
                    </a:cubicBezTo>
                    <a:cubicBezTo>
                      <a:pt x="7436" y="393"/>
                      <a:pt x="6141" y="1"/>
                      <a:pt x="4812" y="1"/>
                    </a:cubicBezTo>
                    <a:close/>
                  </a:path>
                </a:pathLst>
              </a:custGeom>
              <a:solidFill>
                <a:srgbClr val="3341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8" name="Google Shape;1528;p40"/>
              <p:cNvSpPr/>
              <p:nvPr/>
            </p:nvSpPr>
            <p:spPr>
              <a:xfrm>
                <a:off x="1054450" y="4023725"/>
                <a:ext cx="212375" cy="64475"/>
              </a:xfrm>
              <a:custGeom>
                <a:avLst/>
                <a:gdLst/>
                <a:ahLst/>
                <a:cxnLst/>
                <a:rect l="l" t="t" r="r" b="b"/>
                <a:pathLst>
                  <a:path w="8495" h="2579" extrusionOk="0">
                    <a:moveTo>
                      <a:pt x="5191" y="1"/>
                    </a:moveTo>
                    <a:cubicBezTo>
                      <a:pt x="3160" y="1"/>
                      <a:pt x="1240" y="907"/>
                      <a:pt x="55" y="2427"/>
                    </a:cubicBezTo>
                    <a:cubicBezTo>
                      <a:pt x="1" y="2481"/>
                      <a:pt x="56" y="2579"/>
                      <a:pt x="132" y="2579"/>
                    </a:cubicBezTo>
                    <a:cubicBezTo>
                      <a:pt x="150" y="2579"/>
                      <a:pt x="169" y="2574"/>
                      <a:pt x="188" y="2561"/>
                    </a:cubicBezTo>
                    <a:cubicBezTo>
                      <a:pt x="1657" y="1616"/>
                      <a:pt x="3205" y="1240"/>
                      <a:pt x="4874" y="1240"/>
                    </a:cubicBezTo>
                    <a:cubicBezTo>
                      <a:pt x="5858" y="1240"/>
                      <a:pt x="6884" y="1371"/>
                      <a:pt x="7961" y="1593"/>
                    </a:cubicBezTo>
                    <a:cubicBezTo>
                      <a:pt x="8016" y="1605"/>
                      <a:pt x="8075" y="1612"/>
                      <a:pt x="8132" y="1612"/>
                    </a:cubicBezTo>
                    <a:cubicBezTo>
                      <a:pt x="8246" y="1612"/>
                      <a:pt x="8350" y="1582"/>
                      <a:pt x="8394" y="1493"/>
                    </a:cubicBezTo>
                    <a:cubicBezTo>
                      <a:pt x="8494" y="1327"/>
                      <a:pt x="8494" y="1293"/>
                      <a:pt x="8494" y="1126"/>
                    </a:cubicBezTo>
                    <a:cubicBezTo>
                      <a:pt x="8461" y="960"/>
                      <a:pt x="8328" y="759"/>
                      <a:pt x="8194" y="693"/>
                    </a:cubicBezTo>
                    <a:cubicBezTo>
                      <a:pt x="7215" y="220"/>
                      <a:pt x="6190" y="1"/>
                      <a:pt x="51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9" name="Google Shape;1529;p40"/>
              <p:cNvSpPr/>
              <p:nvPr/>
            </p:nvSpPr>
            <p:spPr>
              <a:xfrm>
                <a:off x="1253450" y="4372925"/>
                <a:ext cx="413650" cy="200650"/>
              </a:xfrm>
              <a:custGeom>
                <a:avLst/>
                <a:gdLst/>
                <a:ahLst/>
                <a:cxnLst/>
                <a:rect l="l" t="t" r="r" b="b"/>
                <a:pathLst>
                  <a:path w="16546" h="8026" extrusionOk="0">
                    <a:moveTo>
                      <a:pt x="16546" y="1"/>
                    </a:moveTo>
                    <a:lnTo>
                      <a:pt x="16546" y="1"/>
                    </a:lnTo>
                    <a:cubicBezTo>
                      <a:pt x="15145" y="101"/>
                      <a:pt x="13677" y="134"/>
                      <a:pt x="12276" y="234"/>
                    </a:cubicBezTo>
                    <a:cubicBezTo>
                      <a:pt x="9874" y="335"/>
                      <a:pt x="7573" y="668"/>
                      <a:pt x="5304" y="1235"/>
                    </a:cubicBezTo>
                    <a:cubicBezTo>
                      <a:pt x="5104" y="1269"/>
                      <a:pt x="4904" y="1335"/>
                      <a:pt x="4704" y="1369"/>
                    </a:cubicBezTo>
                    <a:lnTo>
                      <a:pt x="4704" y="1402"/>
                    </a:lnTo>
                    <a:cubicBezTo>
                      <a:pt x="3136" y="1802"/>
                      <a:pt x="1568" y="2236"/>
                      <a:pt x="1" y="2603"/>
                    </a:cubicBezTo>
                    <a:cubicBezTo>
                      <a:pt x="1380" y="5031"/>
                      <a:pt x="4780" y="8026"/>
                      <a:pt x="8336" y="8026"/>
                    </a:cubicBezTo>
                    <a:cubicBezTo>
                      <a:pt x="8737" y="8026"/>
                      <a:pt x="9139" y="7988"/>
                      <a:pt x="9541" y="7907"/>
                    </a:cubicBezTo>
                    <a:cubicBezTo>
                      <a:pt x="13410" y="7173"/>
                      <a:pt x="15945" y="2903"/>
                      <a:pt x="165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0" name="Google Shape;1530;p40"/>
              <p:cNvSpPr/>
              <p:nvPr/>
            </p:nvSpPr>
            <p:spPr>
              <a:xfrm>
                <a:off x="1299325" y="4375450"/>
                <a:ext cx="327750" cy="198250"/>
              </a:xfrm>
              <a:custGeom>
                <a:avLst/>
                <a:gdLst/>
                <a:ahLst/>
                <a:cxnLst/>
                <a:rect l="l" t="t" r="r" b="b"/>
                <a:pathLst>
                  <a:path w="13110" h="7930" extrusionOk="0">
                    <a:moveTo>
                      <a:pt x="12643" y="0"/>
                    </a:moveTo>
                    <a:cubicBezTo>
                      <a:pt x="11909" y="67"/>
                      <a:pt x="11175" y="67"/>
                      <a:pt x="10441" y="133"/>
                    </a:cubicBezTo>
                    <a:cubicBezTo>
                      <a:pt x="8039" y="234"/>
                      <a:pt x="5738" y="567"/>
                      <a:pt x="3469" y="1134"/>
                    </a:cubicBezTo>
                    <a:cubicBezTo>
                      <a:pt x="3269" y="1168"/>
                      <a:pt x="3069" y="1234"/>
                      <a:pt x="2836" y="1268"/>
                    </a:cubicBezTo>
                    <a:cubicBezTo>
                      <a:pt x="1902" y="1534"/>
                      <a:pt x="968" y="1801"/>
                      <a:pt x="0" y="2035"/>
                    </a:cubicBezTo>
                    <a:cubicBezTo>
                      <a:pt x="300" y="2669"/>
                      <a:pt x="567" y="3302"/>
                      <a:pt x="834" y="3936"/>
                    </a:cubicBezTo>
                    <a:cubicBezTo>
                      <a:pt x="734" y="4437"/>
                      <a:pt x="667" y="4904"/>
                      <a:pt x="567" y="5371"/>
                    </a:cubicBezTo>
                    <a:cubicBezTo>
                      <a:pt x="2169" y="6804"/>
                      <a:pt x="4339" y="7929"/>
                      <a:pt x="6499" y="7929"/>
                    </a:cubicBezTo>
                    <a:cubicBezTo>
                      <a:pt x="6903" y="7929"/>
                      <a:pt x="7306" y="7890"/>
                      <a:pt x="7706" y="7806"/>
                    </a:cubicBezTo>
                    <a:cubicBezTo>
                      <a:pt x="9974" y="7372"/>
                      <a:pt x="11909" y="5637"/>
                      <a:pt x="13110" y="3736"/>
                    </a:cubicBezTo>
                    <a:cubicBezTo>
                      <a:pt x="12843" y="3269"/>
                      <a:pt x="12609" y="2769"/>
                      <a:pt x="12376" y="2302"/>
                    </a:cubicBezTo>
                    <a:cubicBezTo>
                      <a:pt x="12476" y="1534"/>
                      <a:pt x="12576" y="767"/>
                      <a:pt x="1264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1" name="Google Shape;1531;p40"/>
              <p:cNvSpPr/>
              <p:nvPr/>
            </p:nvSpPr>
            <p:spPr>
              <a:xfrm>
                <a:off x="1330175" y="4434650"/>
                <a:ext cx="269375" cy="51375"/>
              </a:xfrm>
              <a:custGeom>
                <a:avLst/>
                <a:gdLst/>
                <a:ahLst/>
                <a:cxnLst/>
                <a:rect l="l" t="t" r="r" b="b"/>
                <a:pathLst>
                  <a:path w="10775" h="2055" extrusionOk="0">
                    <a:moveTo>
                      <a:pt x="10775" y="0"/>
                    </a:moveTo>
                    <a:lnTo>
                      <a:pt x="10775" y="0"/>
                    </a:lnTo>
                    <a:cubicBezTo>
                      <a:pt x="9040" y="601"/>
                      <a:pt x="7306" y="1168"/>
                      <a:pt x="5504" y="1435"/>
                    </a:cubicBezTo>
                    <a:cubicBezTo>
                      <a:pt x="4545" y="1574"/>
                      <a:pt x="3585" y="1623"/>
                      <a:pt x="2625" y="1623"/>
                    </a:cubicBezTo>
                    <a:cubicBezTo>
                      <a:pt x="1750" y="1623"/>
                      <a:pt x="875" y="1583"/>
                      <a:pt x="0" y="1535"/>
                    </a:cubicBezTo>
                    <a:lnTo>
                      <a:pt x="0" y="1535"/>
                    </a:lnTo>
                    <a:cubicBezTo>
                      <a:pt x="1251" y="1859"/>
                      <a:pt x="2550" y="2055"/>
                      <a:pt x="3852" y="2055"/>
                    </a:cubicBezTo>
                    <a:cubicBezTo>
                      <a:pt x="4426" y="2055"/>
                      <a:pt x="5000" y="2017"/>
                      <a:pt x="5571" y="1935"/>
                    </a:cubicBezTo>
                    <a:cubicBezTo>
                      <a:pt x="7406" y="1668"/>
                      <a:pt x="9174" y="968"/>
                      <a:pt x="1077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2" name="Google Shape;1532;p40"/>
              <p:cNvSpPr/>
              <p:nvPr/>
            </p:nvSpPr>
            <p:spPr>
              <a:xfrm>
                <a:off x="1570350" y="4184825"/>
                <a:ext cx="194325" cy="71625"/>
              </a:xfrm>
              <a:custGeom>
                <a:avLst/>
                <a:gdLst/>
                <a:ahLst/>
                <a:cxnLst/>
                <a:rect l="l" t="t" r="r" b="b"/>
                <a:pathLst>
                  <a:path w="7773" h="2865" extrusionOk="0">
                    <a:moveTo>
                      <a:pt x="5180" y="1"/>
                    </a:moveTo>
                    <a:cubicBezTo>
                      <a:pt x="3182" y="1"/>
                      <a:pt x="837" y="1380"/>
                      <a:pt x="0" y="2788"/>
                    </a:cubicBezTo>
                    <a:cubicBezTo>
                      <a:pt x="0" y="2815"/>
                      <a:pt x="22" y="2864"/>
                      <a:pt x="48" y="2864"/>
                    </a:cubicBezTo>
                    <a:cubicBezTo>
                      <a:pt x="54" y="2864"/>
                      <a:pt x="61" y="2861"/>
                      <a:pt x="67" y="2855"/>
                    </a:cubicBezTo>
                    <a:cubicBezTo>
                      <a:pt x="1368" y="2221"/>
                      <a:pt x="2469" y="1421"/>
                      <a:pt x="3936" y="1187"/>
                    </a:cubicBezTo>
                    <a:cubicBezTo>
                      <a:pt x="4195" y="1141"/>
                      <a:pt x="4447" y="1122"/>
                      <a:pt x="4694" y="1122"/>
                    </a:cubicBezTo>
                    <a:cubicBezTo>
                      <a:pt x="5693" y="1122"/>
                      <a:pt x="6623" y="1427"/>
                      <a:pt x="7639" y="1454"/>
                    </a:cubicBezTo>
                    <a:cubicBezTo>
                      <a:pt x="7739" y="1454"/>
                      <a:pt x="7773" y="1354"/>
                      <a:pt x="7739" y="1287"/>
                    </a:cubicBezTo>
                    <a:cubicBezTo>
                      <a:pt x="7149" y="368"/>
                      <a:pt x="6211" y="1"/>
                      <a:pt x="5180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3" name="Google Shape;1533;p40"/>
              <p:cNvSpPr/>
              <p:nvPr/>
            </p:nvSpPr>
            <p:spPr>
              <a:xfrm>
                <a:off x="1583700" y="4148375"/>
                <a:ext cx="55875" cy="36950"/>
              </a:xfrm>
              <a:custGeom>
                <a:avLst/>
                <a:gdLst/>
                <a:ahLst/>
                <a:cxnLst/>
                <a:rect l="l" t="t" r="r" b="b"/>
                <a:pathLst>
                  <a:path w="2235" h="1478" extrusionOk="0">
                    <a:moveTo>
                      <a:pt x="1925" y="1"/>
                    </a:moveTo>
                    <a:cubicBezTo>
                      <a:pt x="1585" y="1"/>
                      <a:pt x="1181" y="273"/>
                      <a:pt x="934" y="410"/>
                    </a:cubicBezTo>
                    <a:cubicBezTo>
                      <a:pt x="467" y="710"/>
                      <a:pt x="234" y="977"/>
                      <a:pt x="0" y="1444"/>
                    </a:cubicBezTo>
                    <a:cubicBezTo>
                      <a:pt x="0" y="1478"/>
                      <a:pt x="33" y="1478"/>
                      <a:pt x="33" y="1478"/>
                    </a:cubicBezTo>
                    <a:cubicBezTo>
                      <a:pt x="200" y="1377"/>
                      <a:pt x="400" y="1311"/>
                      <a:pt x="567" y="1211"/>
                    </a:cubicBezTo>
                    <a:cubicBezTo>
                      <a:pt x="767" y="1111"/>
                      <a:pt x="967" y="944"/>
                      <a:pt x="1168" y="844"/>
                    </a:cubicBezTo>
                    <a:cubicBezTo>
                      <a:pt x="1468" y="677"/>
                      <a:pt x="2001" y="610"/>
                      <a:pt x="2202" y="310"/>
                    </a:cubicBezTo>
                    <a:cubicBezTo>
                      <a:pt x="2235" y="210"/>
                      <a:pt x="2235" y="110"/>
                      <a:pt x="2135" y="43"/>
                    </a:cubicBezTo>
                    <a:cubicBezTo>
                      <a:pt x="2070" y="14"/>
                      <a:pt x="1999" y="1"/>
                      <a:pt x="1925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4" name="Google Shape;1534;p40"/>
              <p:cNvSpPr/>
              <p:nvPr/>
            </p:nvSpPr>
            <p:spPr>
              <a:xfrm>
                <a:off x="1105150" y="4258575"/>
                <a:ext cx="197525" cy="57900"/>
              </a:xfrm>
              <a:custGeom>
                <a:avLst/>
                <a:gdLst/>
                <a:ahLst/>
                <a:cxnLst/>
                <a:rect l="l" t="t" r="r" b="b"/>
                <a:pathLst>
                  <a:path w="7901" h="2316" extrusionOk="0">
                    <a:moveTo>
                      <a:pt x="3683" y="0"/>
                    </a:moveTo>
                    <a:cubicBezTo>
                      <a:pt x="2025" y="0"/>
                      <a:pt x="470" y="612"/>
                      <a:pt x="28" y="2173"/>
                    </a:cubicBezTo>
                    <a:cubicBezTo>
                      <a:pt x="1" y="2256"/>
                      <a:pt x="64" y="2315"/>
                      <a:pt x="124" y="2315"/>
                    </a:cubicBezTo>
                    <a:cubicBezTo>
                      <a:pt x="137" y="2315"/>
                      <a:pt x="150" y="2313"/>
                      <a:pt x="162" y="2307"/>
                    </a:cubicBezTo>
                    <a:cubicBezTo>
                      <a:pt x="1396" y="1906"/>
                      <a:pt x="2330" y="1139"/>
                      <a:pt x="3664" y="972"/>
                    </a:cubicBezTo>
                    <a:cubicBezTo>
                      <a:pt x="3890" y="947"/>
                      <a:pt x="4112" y="935"/>
                      <a:pt x="4330" y="935"/>
                    </a:cubicBezTo>
                    <a:cubicBezTo>
                      <a:pt x="5527" y="935"/>
                      <a:pt x="6621" y="1280"/>
                      <a:pt x="7834" y="1506"/>
                    </a:cubicBezTo>
                    <a:cubicBezTo>
                      <a:pt x="7901" y="1506"/>
                      <a:pt x="7901" y="1439"/>
                      <a:pt x="7867" y="1406"/>
                    </a:cubicBezTo>
                    <a:cubicBezTo>
                      <a:pt x="6982" y="570"/>
                      <a:pt x="5285" y="0"/>
                      <a:pt x="368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5" name="Google Shape;1535;p40"/>
              <p:cNvSpPr/>
              <p:nvPr/>
            </p:nvSpPr>
            <p:spPr>
              <a:xfrm>
                <a:off x="1206750" y="4208650"/>
                <a:ext cx="62575" cy="23375"/>
              </a:xfrm>
              <a:custGeom>
                <a:avLst/>
                <a:gdLst/>
                <a:ahLst/>
                <a:cxnLst/>
                <a:rect l="l" t="t" r="r" b="b"/>
                <a:pathLst>
                  <a:path w="2503" h="935" extrusionOk="0">
                    <a:moveTo>
                      <a:pt x="494" y="1"/>
                    </a:moveTo>
                    <a:cubicBezTo>
                      <a:pt x="329" y="1"/>
                      <a:pt x="178" y="36"/>
                      <a:pt x="67" y="134"/>
                    </a:cubicBezTo>
                    <a:cubicBezTo>
                      <a:pt x="1" y="234"/>
                      <a:pt x="1" y="334"/>
                      <a:pt x="67" y="401"/>
                    </a:cubicBezTo>
                    <a:cubicBezTo>
                      <a:pt x="334" y="634"/>
                      <a:pt x="868" y="568"/>
                      <a:pt x="1201" y="634"/>
                    </a:cubicBezTo>
                    <a:cubicBezTo>
                      <a:pt x="1435" y="668"/>
                      <a:pt x="1635" y="768"/>
                      <a:pt x="1869" y="834"/>
                    </a:cubicBezTo>
                    <a:cubicBezTo>
                      <a:pt x="2069" y="868"/>
                      <a:pt x="2269" y="868"/>
                      <a:pt x="2469" y="935"/>
                    </a:cubicBezTo>
                    <a:cubicBezTo>
                      <a:pt x="2502" y="935"/>
                      <a:pt x="2502" y="901"/>
                      <a:pt x="2502" y="901"/>
                    </a:cubicBezTo>
                    <a:cubicBezTo>
                      <a:pt x="2135" y="501"/>
                      <a:pt x="1835" y="301"/>
                      <a:pt x="1335" y="167"/>
                    </a:cubicBezTo>
                    <a:cubicBezTo>
                      <a:pt x="1103" y="104"/>
                      <a:pt x="778" y="1"/>
                      <a:pt x="494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6" name="Google Shape;1536;p40"/>
              <p:cNvSpPr/>
              <p:nvPr/>
            </p:nvSpPr>
            <p:spPr>
              <a:xfrm>
                <a:off x="1835025" y="4191750"/>
                <a:ext cx="130625" cy="180125"/>
              </a:xfrm>
              <a:custGeom>
                <a:avLst/>
                <a:gdLst/>
                <a:ahLst/>
                <a:cxnLst/>
                <a:rect l="l" t="t" r="r" b="b"/>
                <a:pathLst>
                  <a:path w="5225" h="7205" extrusionOk="0">
                    <a:moveTo>
                      <a:pt x="3909" y="0"/>
                    </a:moveTo>
                    <a:cubicBezTo>
                      <a:pt x="3124" y="0"/>
                      <a:pt x="2435" y="655"/>
                      <a:pt x="1889" y="1310"/>
                    </a:cubicBezTo>
                    <a:cubicBezTo>
                      <a:pt x="1288" y="2011"/>
                      <a:pt x="855" y="2811"/>
                      <a:pt x="555" y="3679"/>
                    </a:cubicBezTo>
                    <a:cubicBezTo>
                      <a:pt x="421" y="4079"/>
                      <a:pt x="321" y="4446"/>
                      <a:pt x="221" y="4846"/>
                    </a:cubicBezTo>
                    <a:cubicBezTo>
                      <a:pt x="88" y="5447"/>
                      <a:pt x="21" y="6080"/>
                      <a:pt x="21" y="6714"/>
                    </a:cubicBezTo>
                    <a:cubicBezTo>
                      <a:pt x="1" y="7013"/>
                      <a:pt x="242" y="7204"/>
                      <a:pt x="447" y="7204"/>
                    </a:cubicBezTo>
                    <a:cubicBezTo>
                      <a:pt x="586" y="7204"/>
                      <a:pt x="708" y="7116"/>
                      <a:pt x="721" y="6914"/>
                    </a:cubicBezTo>
                    <a:cubicBezTo>
                      <a:pt x="721" y="5947"/>
                      <a:pt x="888" y="5046"/>
                      <a:pt x="1155" y="4212"/>
                    </a:cubicBezTo>
                    <a:cubicBezTo>
                      <a:pt x="1825" y="3799"/>
                      <a:pt x="2658" y="3420"/>
                      <a:pt x="3414" y="3420"/>
                    </a:cubicBezTo>
                    <a:cubicBezTo>
                      <a:pt x="3937" y="3420"/>
                      <a:pt x="4422" y="3601"/>
                      <a:pt x="4791" y="4079"/>
                    </a:cubicBezTo>
                    <a:cubicBezTo>
                      <a:pt x="4791" y="4079"/>
                      <a:pt x="4824" y="4079"/>
                      <a:pt x="4824" y="4046"/>
                    </a:cubicBezTo>
                    <a:cubicBezTo>
                      <a:pt x="4504" y="3047"/>
                      <a:pt x="3896" y="2719"/>
                      <a:pt x="3211" y="2719"/>
                    </a:cubicBezTo>
                    <a:cubicBezTo>
                      <a:pt x="2684" y="2719"/>
                      <a:pt x="2111" y="2913"/>
                      <a:pt x="1589" y="3145"/>
                    </a:cubicBezTo>
                    <a:lnTo>
                      <a:pt x="1622" y="3078"/>
                    </a:lnTo>
                    <a:cubicBezTo>
                      <a:pt x="2157" y="2064"/>
                      <a:pt x="3215" y="504"/>
                      <a:pt x="4475" y="504"/>
                    </a:cubicBezTo>
                    <a:cubicBezTo>
                      <a:pt x="4708" y="504"/>
                      <a:pt x="4947" y="557"/>
                      <a:pt x="5191" y="677"/>
                    </a:cubicBezTo>
                    <a:cubicBezTo>
                      <a:pt x="5225" y="677"/>
                      <a:pt x="5225" y="643"/>
                      <a:pt x="5225" y="643"/>
                    </a:cubicBezTo>
                    <a:cubicBezTo>
                      <a:pt x="4764" y="182"/>
                      <a:pt x="4323" y="0"/>
                      <a:pt x="3909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7" name="Google Shape;1537;p40"/>
              <p:cNvSpPr/>
              <p:nvPr/>
            </p:nvSpPr>
            <p:spPr>
              <a:xfrm>
                <a:off x="920725" y="4337950"/>
                <a:ext cx="155075" cy="163450"/>
              </a:xfrm>
              <a:custGeom>
                <a:avLst/>
                <a:gdLst/>
                <a:ahLst/>
                <a:cxnLst/>
                <a:rect l="l" t="t" r="r" b="b"/>
                <a:pathLst>
                  <a:path w="6203" h="6538" extrusionOk="0">
                    <a:moveTo>
                      <a:pt x="1408" y="0"/>
                    </a:moveTo>
                    <a:cubicBezTo>
                      <a:pt x="921" y="0"/>
                      <a:pt x="438" y="237"/>
                      <a:pt x="0" y="866"/>
                    </a:cubicBezTo>
                    <a:cubicBezTo>
                      <a:pt x="0" y="900"/>
                      <a:pt x="0" y="900"/>
                      <a:pt x="33" y="900"/>
                    </a:cubicBezTo>
                    <a:cubicBezTo>
                      <a:pt x="332" y="686"/>
                      <a:pt x="645" y="596"/>
                      <a:pt x="959" y="596"/>
                    </a:cubicBezTo>
                    <a:cubicBezTo>
                      <a:pt x="2119" y="596"/>
                      <a:pt x="3306" y="1828"/>
                      <a:pt x="3936" y="2668"/>
                    </a:cubicBezTo>
                    <a:cubicBezTo>
                      <a:pt x="3936" y="2701"/>
                      <a:pt x="3970" y="2701"/>
                      <a:pt x="3970" y="2734"/>
                    </a:cubicBezTo>
                    <a:cubicBezTo>
                      <a:pt x="3569" y="2639"/>
                      <a:pt x="3148" y="2564"/>
                      <a:pt x="2751" y="2564"/>
                    </a:cubicBezTo>
                    <a:cubicBezTo>
                      <a:pt x="1894" y="2564"/>
                      <a:pt x="1150" y="2914"/>
                      <a:pt x="967" y="4169"/>
                    </a:cubicBezTo>
                    <a:cubicBezTo>
                      <a:pt x="945" y="4169"/>
                      <a:pt x="953" y="4183"/>
                      <a:pt x="970" y="4183"/>
                    </a:cubicBezTo>
                    <a:cubicBezTo>
                      <a:pt x="979" y="4183"/>
                      <a:pt x="990" y="4180"/>
                      <a:pt x="1001" y="4169"/>
                    </a:cubicBezTo>
                    <a:cubicBezTo>
                      <a:pt x="1347" y="3510"/>
                      <a:pt x="1973" y="3284"/>
                      <a:pt x="2668" y="3284"/>
                    </a:cubicBezTo>
                    <a:cubicBezTo>
                      <a:pt x="3310" y="3284"/>
                      <a:pt x="4010" y="3477"/>
                      <a:pt x="4603" y="3702"/>
                    </a:cubicBezTo>
                    <a:cubicBezTo>
                      <a:pt x="5004" y="4469"/>
                      <a:pt x="5304" y="5369"/>
                      <a:pt x="5471" y="6303"/>
                    </a:cubicBezTo>
                    <a:cubicBezTo>
                      <a:pt x="5506" y="6468"/>
                      <a:pt x="5612" y="6538"/>
                      <a:pt x="5730" y="6538"/>
                    </a:cubicBezTo>
                    <a:cubicBezTo>
                      <a:pt x="5946" y="6538"/>
                      <a:pt x="6203" y="6305"/>
                      <a:pt x="6138" y="6003"/>
                    </a:cubicBezTo>
                    <a:cubicBezTo>
                      <a:pt x="6004" y="5369"/>
                      <a:pt x="5838" y="4769"/>
                      <a:pt x="5604" y="4202"/>
                    </a:cubicBezTo>
                    <a:cubicBezTo>
                      <a:pt x="5471" y="3802"/>
                      <a:pt x="5304" y="3435"/>
                      <a:pt x="5104" y="3101"/>
                    </a:cubicBezTo>
                    <a:cubicBezTo>
                      <a:pt x="4637" y="2301"/>
                      <a:pt x="4070" y="1567"/>
                      <a:pt x="3403" y="1000"/>
                    </a:cubicBezTo>
                    <a:cubicBezTo>
                      <a:pt x="2812" y="488"/>
                      <a:pt x="2106" y="0"/>
                      <a:pt x="1408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8" name="Google Shape;1538;p40"/>
              <p:cNvSpPr/>
              <p:nvPr/>
            </p:nvSpPr>
            <p:spPr>
              <a:xfrm>
                <a:off x="932400" y="3627150"/>
                <a:ext cx="926500" cy="625725"/>
              </a:xfrm>
              <a:custGeom>
                <a:avLst/>
                <a:gdLst/>
                <a:ahLst/>
                <a:cxnLst/>
                <a:rect l="l" t="t" r="r" b="b"/>
                <a:pathLst>
                  <a:path w="37060" h="25029" extrusionOk="0">
                    <a:moveTo>
                      <a:pt x="22165" y="1"/>
                    </a:moveTo>
                    <a:cubicBezTo>
                      <a:pt x="20678" y="1"/>
                      <a:pt x="19179" y="157"/>
                      <a:pt x="17679" y="344"/>
                    </a:cubicBezTo>
                    <a:cubicBezTo>
                      <a:pt x="14244" y="778"/>
                      <a:pt x="10774" y="1478"/>
                      <a:pt x="7706" y="3180"/>
                    </a:cubicBezTo>
                    <a:cubicBezTo>
                      <a:pt x="4170" y="5148"/>
                      <a:pt x="1068" y="8950"/>
                      <a:pt x="267" y="13087"/>
                    </a:cubicBezTo>
                    <a:cubicBezTo>
                      <a:pt x="167" y="13620"/>
                      <a:pt x="100" y="14121"/>
                      <a:pt x="67" y="14654"/>
                    </a:cubicBezTo>
                    <a:cubicBezTo>
                      <a:pt x="0" y="15288"/>
                      <a:pt x="0" y="15955"/>
                      <a:pt x="33" y="16589"/>
                    </a:cubicBezTo>
                    <a:cubicBezTo>
                      <a:pt x="100" y="17690"/>
                      <a:pt x="267" y="18757"/>
                      <a:pt x="534" y="19791"/>
                    </a:cubicBezTo>
                    <a:cubicBezTo>
                      <a:pt x="1034" y="21693"/>
                      <a:pt x="1635" y="23627"/>
                      <a:pt x="3069" y="25028"/>
                    </a:cubicBezTo>
                    <a:cubicBezTo>
                      <a:pt x="3269" y="23961"/>
                      <a:pt x="3769" y="22527"/>
                      <a:pt x="3903" y="22226"/>
                    </a:cubicBezTo>
                    <a:cubicBezTo>
                      <a:pt x="4437" y="20692"/>
                      <a:pt x="4470" y="18991"/>
                      <a:pt x="4737" y="17390"/>
                    </a:cubicBezTo>
                    <a:cubicBezTo>
                      <a:pt x="4737" y="17356"/>
                      <a:pt x="4737" y="17323"/>
                      <a:pt x="4737" y="17290"/>
                    </a:cubicBezTo>
                    <a:cubicBezTo>
                      <a:pt x="4870" y="16456"/>
                      <a:pt x="5037" y="15622"/>
                      <a:pt x="5237" y="14821"/>
                    </a:cubicBezTo>
                    <a:cubicBezTo>
                      <a:pt x="5237" y="14821"/>
                      <a:pt x="5237" y="14788"/>
                      <a:pt x="5237" y="14788"/>
                    </a:cubicBezTo>
                    <a:cubicBezTo>
                      <a:pt x="5304" y="14522"/>
                      <a:pt x="5935" y="12661"/>
                      <a:pt x="5838" y="12554"/>
                    </a:cubicBezTo>
                    <a:lnTo>
                      <a:pt x="5838" y="12554"/>
                    </a:lnTo>
                    <a:cubicBezTo>
                      <a:pt x="6472" y="13221"/>
                      <a:pt x="6905" y="13988"/>
                      <a:pt x="7272" y="14821"/>
                    </a:cubicBezTo>
                    <a:cubicBezTo>
                      <a:pt x="7606" y="15688"/>
                      <a:pt x="7839" y="16622"/>
                      <a:pt x="8039" y="17590"/>
                    </a:cubicBezTo>
                    <a:cubicBezTo>
                      <a:pt x="8139" y="18224"/>
                      <a:pt x="8239" y="18891"/>
                      <a:pt x="8306" y="19525"/>
                    </a:cubicBezTo>
                    <a:cubicBezTo>
                      <a:pt x="8319" y="19592"/>
                      <a:pt x="8637" y="19621"/>
                      <a:pt x="9161" y="19621"/>
                    </a:cubicBezTo>
                    <a:cubicBezTo>
                      <a:pt x="9934" y="19621"/>
                      <a:pt x="11156" y="19557"/>
                      <a:pt x="12509" y="19458"/>
                    </a:cubicBezTo>
                    <a:cubicBezTo>
                      <a:pt x="12442" y="18891"/>
                      <a:pt x="12376" y="18357"/>
                      <a:pt x="12276" y="17823"/>
                    </a:cubicBezTo>
                    <a:cubicBezTo>
                      <a:pt x="12109" y="16756"/>
                      <a:pt x="11842" y="15688"/>
                      <a:pt x="11542" y="14654"/>
                    </a:cubicBezTo>
                    <a:cubicBezTo>
                      <a:pt x="11308" y="13854"/>
                      <a:pt x="11041" y="13020"/>
                      <a:pt x="10774" y="12219"/>
                    </a:cubicBezTo>
                    <a:cubicBezTo>
                      <a:pt x="10753" y="12154"/>
                      <a:pt x="10831" y="12088"/>
                      <a:pt x="10897" y="12088"/>
                    </a:cubicBezTo>
                    <a:cubicBezTo>
                      <a:pt x="10932" y="12088"/>
                      <a:pt x="10963" y="12107"/>
                      <a:pt x="10975" y="12153"/>
                    </a:cubicBezTo>
                    <a:cubicBezTo>
                      <a:pt x="11241" y="12920"/>
                      <a:pt x="11575" y="13754"/>
                      <a:pt x="11875" y="14621"/>
                    </a:cubicBezTo>
                    <a:cubicBezTo>
                      <a:pt x="12242" y="15655"/>
                      <a:pt x="12609" y="16723"/>
                      <a:pt x="12876" y="17823"/>
                    </a:cubicBezTo>
                    <a:cubicBezTo>
                      <a:pt x="12976" y="18357"/>
                      <a:pt x="13109" y="18891"/>
                      <a:pt x="13176" y="19424"/>
                    </a:cubicBezTo>
                    <a:cubicBezTo>
                      <a:pt x="16245" y="19191"/>
                      <a:pt x="19714" y="18857"/>
                      <a:pt x="20281" y="18791"/>
                    </a:cubicBezTo>
                    <a:cubicBezTo>
                      <a:pt x="21349" y="18691"/>
                      <a:pt x="22416" y="18557"/>
                      <a:pt x="23484" y="18424"/>
                    </a:cubicBezTo>
                    <a:cubicBezTo>
                      <a:pt x="23484" y="18357"/>
                      <a:pt x="23484" y="18257"/>
                      <a:pt x="23450" y="18190"/>
                    </a:cubicBezTo>
                    <a:cubicBezTo>
                      <a:pt x="23383" y="17890"/>
                      <a:pt x="23317" y="17590"/>
                      <a:pt x="23250" y="17256"/>
                    </a:cubicBezTo>
                    <a:cubicBezTo>
                      <a:pt x="23017" y="16189"/>
                      <a:pt x="22783" y="15155"/>
                      <a:pt x="22750" y="14021"/>
                    </a:cubicBezTo>
                    <a:cubicBezTo>
                      <a:pt x="22728" y="13955"/>
                      <a:pt x="22806" y="13890"/>
                      <a:pt x="22872" y="13890"/>
                    </a:cubicBezTo>
                    <a:cubicBezTo>
                      <a:pt x="22907" y="13890"/>
                      <a:pt x="22938" y="13908"/>
                      <a:pt x="22950" y="13954"/>
                    </a:cubicBezTo>
                    <a:cubicBezTo>
                      <a:pt x="23183" y="14821"/>
                      <a:pt x="23684" y="15955"/>
                      <a:pt x="24117" y="17156"/>
                    </a:cubicBezTo>
                    <a:cubicBezTo>
                      <a:pt x="24251" y="17523"/>
                      <a:pt x="24384" y="17890"/>
                      <a:pt x="24484" y="18257"/>
                    </a:cubicBezTo>
                    <a:cubicBezTo>
                      <a:pt x="25218" y="18190"/>
                      <a:pt x="25919" y="18057"/>
                      <a:pt x="26619" y="17957"/>
                    </a:cubicBezTo>
                    <a:cubicBezTo>
                      <a:pt x="26552" y="17590"/>
                      <a:pt x="26486" y="17190"/>
                      <a:pt x="26419" y="16789"/>
                    </a:cubicBezTo>
                    <a:cubicBezTo>
                      <a:pt x="26352" y="16489"/>
                      <a:pt x="26286" y="16189"/>
                      <a:pt x="26252" y="15889"/>
                    </a:cubicBezTo>
                    <a:cubicBezTo>
                      <a:pt x="26232" y="15789"/>
                      <a:pt x="26307" y="15725"/>
                      <a:pt x="26385" y="15725"/>
                    </a:cubicBezTo>
                    <a:cubicBezTo>
                      <a:pt x="26438" y="15725"/>
                      <a:pt x="26492" y="15755"/>
                      <a:pt x="26519" y="15822"/>
                    </a:cubicBezTo>
                    <a:cubicBezTo>
                      <a:pt x="26652" y="16089"/>
                      <a:pt x="26786" y="16389"/>
                      <a:pt x="26953" y="16723"/>
                    </a:cubicBezTo>
                    <a:cubicBezTo>
                      <a:pt x="27086" y="17056"/>
                      <a:pt x="27253" y="17456"/>
                      <a:pt x="27386" y="17823"/>
                    </a:cubicBezTo>
                    <a:cubicBezTo>
                      <a:pt x="28754" y="17623"/>
                      <a:pt x="30122" y="17356"/>
                      <a:pt x="31489" y="17089"/>
                    </a:cubicBezTo>
                    <a:cubicBezTo>
                      <a:pt x="31456" y="16656"/>
                      <a:pt x="31423" y="16222"/>
                      <a:pt x="31389" y="15789"/>
                    </a:cubicBezTo>
                    <a:cubicBezTo>
                      <a:pt x="31222" y="14388"/>
                      <a:pt x="30956" y="13020"/>
                      <a:pt x="30455" y="11686"/>
                    </a:cubicBezTo>
                    <a:cubicBezTo>
                      <a:pt x="30022" y="10618"/>
                      <a:pt x="29454" y="9551"/>
                      <a:pt x="28654" y="8517"/>
                    </a:cubicBezTo>
                    <a:cubicBezTo>
                      <a:pt x="28654" y="8493"/>
                      <a:pt x="28671" y="8470"/>
                      <a:pt x="28680" y="8470"/>
                    </a:cubicBezTo>
                    <a:cubicBezTo>
                      <a:pt x="28684" y="8470"/>
                      <a:pt x="28687" y="8474"/>
                      <a:pt x="28687" y="8483"/>
                    </a:cubicBezTo>
                    <a:cubicBezTo>
                      <a:pt x="29454" y="9417"/>
                      <a:pt x="30155" y="10485"/>
                      <a:pt x="30755" y="11619"/>
                    </a:cubicBezTo>
                    <a:cubicBezTo>
                      <a:pt x="31389" y="12853"/>
                      <a:pt x="31956" y="14221"/>
                      <a:pt x="32290" y="15588"/>
                    </a:cubicBezTo>
                    <a:cubicBezTo>
                      <a:pt x="32390" y="16022"/>
                      <a:pt x="32490" y="16456"/>
                      <a:pt x="32557" y="16889"/>
                    </a:cubicBezTo>
                    <a:cubicBezTo>
                      <a:pt x="32890" y="16823"/>
                      <a:pt x="33224" y="16756"/>
                      <a:pt x="33557" y="16689"/>
                    </a:cubicBezTo>
                    <a:lnTo>
                      <a:pt x="36193" y="19791"/>
                    </a:lnTo>
                    <a:cubicBezTo>
                      <a:pt x="36259" y="19858"/>
                      <a:pt x="36326" y="19925"/>
                      <a:pt x="36459" y="19925"/>
                    </a:cubicBezTo>
                    <a:cubicBezTo>
                      <a:pt x="36593" y="19925"/>
                      <a:pt x="36626" y="19725"/>
                      <a:pt x="36660" y="19591"/>
                    </a:cubicBezTo>
                    <a:cubicBezTo>
                      <a:pt x="36860" y="17857"/>
                      <a:pt x="37060" y="16089"/>
                      <a:pt x="37060" y="14321"/>
                    </a:cubicBezTo>
                    <a:cubicBezTo>
                      <a:pt x="37060" y="13820"/>
                      <a:pt x="37060" y="13320"/>
                      <a:pt x="37027" y="12820"/>
                    </a:cubicBezTo>
                    <a:cubicBezTo>
                      <a:pt x="36960" y="11886"/>
                      <a:pt x="36826" y="10918"/>
                      <a:pt x="36593" y="9951"/>
                    </a:cubicBezTo>
                    <a:cubicBezTo>
                      <a:pt x="36293" y="8683"/>
                      <a:pt x="35859" y="7483"/>
                      <a:pt x="35159" y="6482"/>
                    </a:cubicBezTo>
                    <a:cubicBezTo>
                      <a:pt x="33090" y="3046"/>
                      <a:pt x="29421" y="1178"/>
                      <a:pt x="25618" y="344"/>
                    </a:cubicBezTo>
                    <a:cubicBezTo>
                      <a:pt x="24478" y="96"/>
                      <a:pt x="23326" y="1"/>
                      <a:pt x="2216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9" name="Google Shape;1539;p40"/>
              <p:cNvSpPr/>
              <p:nvPr/>
            </p:nvSpPr>
            <p:spPr>
              <a:xfrm>
                <a:off x="932400" y="3993500"/>
                <a:ext cx="74225" cy="58400"/>
              </a:xfrm>
              <a:custGeom>
                <a:avLst/>
                <a:gdLst/>
                <a:ahLst/>
                <a:cxnLst/>
                <a:rect l="l" t="t" r="r" b="b"/>
                <a:pathLst>
                  <a:path w="2969" h="2336" extrusionOk="0">
                    <a:moveTo>
                      <a:pt x="67" y="0"/>
                    </a:moveTo>
                    <a:cubicBezTo>
                      <a:pt x="0" y="634"/>
                      <a:pt x="0" y="1301"/>
                      <a:pt x="33" y="1935"/>
                    </a:cubicBezTo>
                    <a:cubicBezTo>
                      <a:pt x="901" y="2102"/>
                      <a:pt x="1735" y="2235"/>
                      <a:pt x="2602" y="2335"/>
                    </a:cubicBezTo>
                    <a:cubicBezTo>
                      <a:pt x="2702" y="1602"/>
                      <a:pt x="2835" y="868"/>
                      <a:pt x="2969" y="134"/>
                    </a:cubicBezTo>
                    <a:cubicBezTo>
                      <a:pt x="2002" y="100"/>
                      <a:pt x="1034" y="67"/>
                      <a:pt x="67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0" name="Google Shape;1540;p40"/>
              <p:cNvSpPr/>
              <p:nvPr/>
            </p:nvSpPr>
            <p:spPr>
              <a:xfrm>
                <a:off x="1011625" y="3996825"/>
                <a:ext cx="51725" cy="62575"/>
              </a:xfrm>
              <a:custGeom>
                <a:avLst/>
                <a:gdLst/>
                <a:ahLst/>
                <a:cxnLst/>
                <a:rect l="l" t="t" r="r" b="b"/>
                <a:pathLst>
                  <a:path w="2069" h="2503" extrusionOk="0">
                    <a:moveTo>
                      <a:pt x="267" y="1"/>
                    </a:moveTo>
                    <a:cubicBezTo>
                      <a:pt x="167" y="768"/>
                      <a:pt x="100" y="1535"/>
                      <a:pt x="0" y="2302"/>
                    </a:cubicBezTo>
                    <a:cubicBezTo>
                      <a:pt x="167" y="2302"/>
                      <a:pt x="300" y="2336"/>
                      <a:pt x="467" y="2369"/>
                    </a:cubicBezTo>
                    <a:cubicBezTo>
                      <a:pt x="834" y="2403"/>
                      <a:pt x="1201" y="2469"/>
                      <a:pt x="1568" y="2503"/>
                    </a:cubicBezTo>
                    <a:cubicBezTo>
                      <a:pt x="1701" y="1669"/>
                      <a:pt x="1868" y="835"/>
                      <a:pt x="2068" y="34"/>
                    </a:cubicBezTo>
                    <a:lnTo>
                      <a:pt x="1568" y="34"/>
                    </a:lnTo>
                    <a:cubicBezTo>
                      <a:pt x="1134" y="34"/>
                      <a:pt x="701" y="1"/>
                      <a:pt x="267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1" name="Google Shape;1541;p40"/>
              <p:cNvSpPr/>
              <p:nvPr/>
            </p:nvSpPr>
            <p:spPr>
              <a:xfrm>
                <a:off x="1195075" y="3993500"/>
                <a:ext cx="44225" cy="79250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3170" extrusionOk="0">
                    <a:moveTo>
                      <a:pt x="1035" y="0"/>
                    </a:moveTo>
                    <a:cubicBezTo>
                      <a:pt x="701" y="34"/>
                      <a:pt x="334" y="34"/>
                      <a:pt x="1" y="34"/>
                    </a:cubicBezTo>
                    <a:cubicBezTo>
                      <a:pt x="334" y="1068"/>
                      <a:pt x="601" y="2102"/>
                      <a:pt x="835" y="3136"/>
                    </a:cubicBezTo>
                    <a:cubicBezTo>
                      <a:pt x="1168" y="3136"/>
                      <a:pt x="1468" y="3136"/>
                      <a:pt x="1769" y="3169"/>
                    </a:cubicBezTo>
                    <a:cubicBezTo>
                      <a:pt x="1602" y="2102"/>
                      <a:pt x="1335" y="1034"/>
                      <a:pt x="10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2" name="Google Shape;1542;p40"/>
              <p:cNvSpPr/>
              <p:nvPr/>
            </p:nvSpPr>
            <p:spPr>
              <a:xfrm>
                <a:off x="1114175" y="3995175"/>
                <a:ext cx="90100" cy="75900"/>
              </a:xfrm>
              <a:custGeom>
                <a:avLst/>
                <a:gdLst/>
                <a:ahLst/>
                <a:cxnLst/>
                <a:rect l="l" t="t" r="r" b="b"/>
                <a:pathLst>
                  <a:path w="3604" h="3036" extrusionOk="0">
                    <a:moveTo>
                      <a:pt x="2836" y="0"/>
                    </a:moveTo>
                    <a:cubicBezTo>
                      <a:pt x="1902" y="33"/>
                      <a:pt x="935" y="67"/>
                      <a:pt x="1" y="100"/>
                    </a:cubicBezTo>
                    <a:cubicBezTo>
                      <a:pt x="335" y="967"/>
                      <a:pt x="568" y="1901"/>
                      <a:pt x="768" y="2869"/>
                    </a:cubicBezTo>
                    <a:cubicBezTo>
                      <a:pt x="1702" y="2936"/>
                      <a:pt x="2670" y="3002"/>
                      <a:pt x="3604" y="3036"/>
                    </a:cubicBezTo>
                    <a:cubicBezTo>
                      <a:pt x="3437" y="2002"/>
                      <a:pt x="3170" y="1001"/>
                      <a:pt x="2836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3" name="Google Shape;1543;p40"/>
              <p:cNvSpPr/>
              <p:nvPr/>
            </p:nvSpPr>
            <p:spPr>
              <a:xfrm>
                <a:off x="1229275" y="3988500"/>
                <a:ext cx="73400" cy="84250"/>
              </a:xfrm>
              <a:custGeom>
                <a:avLst/>
                <a:gdLst/>
                <a:ahLst/>
                <a:cxnLst/>
                <a:rect l="l" t="t" r="r" b="b"/>
                <a:pathLst>
                  <a:path w="2936" h="3370" extrusionOk="0">
                    <a:moveTo>
                      <a:pt x="2269" y="0"/>
                    </a:moveTo>
                    <a:cubicBezTo>
                      <a:pt x="1501" y="67"/>
                      <a:pt x="767" y="134"/>
                      <a:pt x="0" y="167"/>
                    </a:cubicBezTo>
                    <a:cubicBezTo>
                      <a:pt x="367" y="1201"/>
                      <a:pt x="734" y="2269"/>
                      <a:pt x="1001" y="3369"/>
                    </a:cubicBezTo>
                    <a:lnTo>
                      <a:pt x="2936" y="3369"/>
                    </a:lnTo>
                    <a:cubicBezTo>
                      <a:pt x="2802" y="2235"/>
                      <a:pt x="2535" y="1134"/>
                      <a:pt x="2269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4" name="Google Shape;1544;p40"/>
              <p:cNvSpPr/>
              <p:nvPr/>
            </p:nvSpPr>
            <p:spPr>
              <a:xfrm>
                <a:off x="1295150" y="3971825"/>
                <a:ext cx="155125" cy="100925"/>
              </a:xfrm>
              <a:custGeom>
                <a:avLst/>
                <a:gdLst/>
                <a:ahLst/>
                <a:cxnLst/>
                <a:rect l="l" t="t" r="r" b="b"/>
                <a:pathLst>
                  <a:path w="6205" h="4037" extrusionOk="0">
                    <a:moveTo>
                      <a:pt x="5438" y="0"/>
                    </a:moveTo>
                    <a:lnTo>
                      <a:pt x="5037" y="33"/>
                    </a:lnTo>
                    <a:cubicBezTo>
                      <a:pt x="3370" y="300"/>
                      <a:pt x="1668" y="500"/>
                      <a:pt x="0" y="634"/>
                    </a:cubicBezTo>
                    <a:cubicBezTo>
                      <a:pt x="334" y="1635"/>
                      <a:pt x="634" y="2669"/>
                      <a:pt x="801" y="3736"/>
                    </a:cubicBezTo>
                    <a:cubicBezTo>
                      <a:pt x="801" y="3836"/>
                      <a:pt x="801" y="3936"/>
                      <a:pt x="834" y="4036"/>
                    </a:cubicBezTo>
                    <a:cubicBezTo>
                      <a:pt x="2035" y="4003"/>
                      <a:pt x="3236" y="3970"/>
                      <a:pt x="4437" y="3903"/>
                    </a:cubicBezTo>
                    <a:cubicBezTo>
                      <a:pt x="5037" y="3836"/>
                      <a:pt x="5638" y="3803"/>
                      <a:pt x="6205" y="3736"/>
                    </a:cubicBezTo>
                    <a:cubicBezTo>
                      <a:pt x="6172" y="3536"/>
                      <a:pt x="6138" y="3336"/>
                      <a:pt x="6071" y="3136"/>
                    </a:cubicBezTo>
                    <a:cubicBezTo>
                      <a:pt x="5838" y="2102"/>
                      <a:pt x="5638" y="1034"/>
                      <a:pt x="5438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5" name="Google Shape;1545;p40"/>
              <p:cNvSpPr/>
              <p:nvPr/>
            </p:nvSpPr>
            <p:spPr>
              <a:xfrm>
                <a:off x="1647075" y="3919275"/>
                <a:ext cx="70075" cy="109275"/>
              </a:xfrm>
              <a:custGeom>
                <a:avLst/>
                <a:gdLst/>
                <a:ahLst/>
                <a:cxnLst/>
                <a:rect l="l" t="t" r="r" b="b"/>
                <a:pathLst>
                  <a:path w="2803" h="4371" extrusionOk="0">
                    <a:moveTo>
                      <a:pt x="1868" y="1"/>
                    </a:moveTo>
                    <a:cubicBezTo>
                      <a:pt x="1234" y="167"/>
                      <a:pt x="634" y="301"/>
                      <a:pt x="0" y="434"/>
                    </a:cubicBezTo>
                    <a:cubicBezTo>
                      <a:pt x="567" y="1602"/>
                      <a:pt x="1068" y="2803"/>
                      <a:pt x="1501" y="4003"/>
                    </a:cubicBezTo>
                    <a:cubicBezTo>
                      <a:pt x="1535" y="4104"/>
                      <a:pt x="1568" y="4237"/>
                      <a:pt x="1601" y="4370"/>
                    </a:cubicBezTo>
                    <a:cubicBezTo>
                      <a:pt x="2002" y="4304"/>
                      <a:pt x="2402" y="4204"/>
                      <a:pt x="2802" y="4104"/>
                    </a:cubicBezTo>
                    <a:cubicBezTo>
                      <a:pt x="2635" y="2703"/>
                      <a:pt x="2369" y="1335"/>
                      <a:pt x="1868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6" name="Google Shape;1546;p40"/>
              <p:cNvSpPr/>
              <p:nvPr/>
            </p:nvSpPr>
            <p:spPr>
              <a:xfrm>
                <a:off x="1446925" y="3932625"/>
                <a:ext cx="221025" cy="130950"/>
              </a:xfrm>
              <a:custGeom>
                <a:avLst/>
                <a:gdLst/>
                <a:ahLst/>
                <a:cxnLst/>
                <a:rect l="l" t="t" r="r" b="b"/>
                <a:pathLst>
                  <a:path w="8841" h="5238" extrusionOk="0">
                    <a:moveTo>
                      <a:pt x="7639" y="0"/>
                    </a:moveTo>
                    <a:cubicBezTo>
                      <a:pt x="5104" y="567"/>
                      <a:pt x="2569" y="1068"/>
                      <a:pt x="0" y="1468"/>
                    </a:cubicBezTo>
                    <a:cubicBezTo>
                      <a:pt x="234" y="2202"/>
                      <a:pt x="467" y="2969"/>
                      <a:pt x="668" y="3736"/>
                    </a:cubicBezTo>
                    <a:cubicBezTo>
                      <a:pt x="801" y="4237"/>
                      <a:pt x="901" y="4737"/>
                      <a:pt x="1035" y="5237"/>
                    </a:cubicBezTo>
                    <a:cubicBezTo>
                      <a:pt x="1568" y="5171"/>
                      <a:pt x="2135" y="5104"/>
                      <a:pt x="2669" y="5037"/>
                    </a:cubicBezTo>
                    <a:cubicBezTo>
                      <a:pt x="2436" y="3970"/>
                      <a:pt x="2202" y="2936"/>
                      <a:pt x="2135" y="1802"/>
                    </a:cubicBezTo>
                    <a:cubicBezTo>
                      <a:pt x="2135" y="1736"/>
                      <a:pt x="2221" y="1671"/>
                      <a:pt x="2290" y="1671"/>
                    </a:cubicBezTo>
                    <a:cubicBezTo>
                      <a:pt x="2326" y="1671"/>
                      <a:pt x="2357" y="1689"/>
                      <a:pt x="2369" y="1735"/>
                    </a:cubicBezTo>
                    <a:cubicBezTo>
                      <a:pt x="2602" y="2602"/>
                      <a:pt x="3103" y="3736"/>
                      <a:pt x="3536" y="4937"/>
                    </a:cubicBezTo>
                    <a:cubicBezTo>
                      <a:pt x="4304" y="4837"/>
                      <a:pt x="5071" y="4704"/>
                      <a:pt x="5805" y="4570"/>
                    </a:cubicBezTo>
                    <a:cubicBezTo>
                      <a:pt x="5771" y="4270"/>
                      <a:pt x="5705" y="3970"/>
                      <a:pt x="5671" y="3670"/>
                    </a:cubicBezTo>
                    <a:cubicBezTo>
                      <a:pt x="5651" y="3570"/>
                      <a:pt x="5726" y="3506"/>
                      <a:pt x="5804" y="3506"/>
                    </a:cubicBezTo>
                    <a:cubicBezTo>
                      <a:pt x="5857" y="3506"/>
                      <a:pt x="5911" y="3536"/>
                      <a:pt x="5938" y="3603"/>
                    </a:cubicBezTo>
                    <a:cubicBezTo>
                      <a:pt x="6071" y="3870"/>
                      <a:pt x="6205" y="4170"/>
                      <a:pt x="6372" y="4504"/>
                    </a:cubicBezTo>
                    <a:cubicBezTo>
                      <a:pt x="7206" y="4337"/>
                      <a:pt x="8040" y="4170"/>
                      <a:pt x="8840" y="4003"/>
                    </a:cubicBezTo>
                    <a:cubicBezTo>
                      <a:pt x="8540" y="2669"/>
                      <a:pt x="8140" y="1301"/>
                      <a:pt x="7639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7" name="Google Shape;1547;p40"/>
              <p:cNvSpPr/>
              <p:nvPr/>
            </p:nvSpPr>
            <p:spPr>
              <a:xfrm>
                <a:off x="1701275" y="3894250"/>
                <a:ext cx="98425" cy="122625"/>
              </a:xfrm>
              <a:custGeom>
                <a:avLst/>
                <a:gdLst/>
                <a:ahLst/>
                <a:cxnLst/>
                <a:rect l="l" t="t" r="r" b="b"/>
                <a:pathLst>
                  <a:path w="3937" h="4905" extrusionOk="0">
                    <a:moveTo>
                      <a:pt x="3369" y="1"/>
                    </a:moveTo>
                    <a:cubicBezTo>
                      <a:pt x="2235" y="334"/>
                      <a:pt x="1135" y="635"/>
                      <a:pt x="0" y="935"/>
                    </a:cubicBezTo>
                    <a:cubicBezTo>
                      <a:pt x="668" y="2202"/>
                      <a:pt x="1201" y="3537"/>
                      <a:pt x="1535" y="4904"/>
                    </a:cubicBezTo>
                    <a:cubicBezTo>
                      <a:pt x="1935" y="4804"/>
                      <a:pt x="2335" y="4704"/>
                      <a:pt x="2769" y="4604"/>
                    </a:cubicBezTo>
                    <a:cubicBezTo>
                      <a:pt x="3136" y="4504"/>
                      <a:pt x="3536" y="4404"/>
                      <a:pt x="3937" y="4304"/>
                    </a:cubicBezTo>
                    <a:cubicBezTo>
                      <a:pt x="3903" y="4037"/>
                      <a:pt x="3903" y="3770"/>
                      <a:pt x="3870" y="3503"/>
                    </a:cubicBezTo>
                    <a:cubicBezTo>
                      <a:pt x="3770" y="2303"/>
                      <a:pt x="3603" y="1135"/>
                      <a:pt x="3369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8" name="Google Shape;1548;p40"/>
              <p:cNvSpPr/>
              <p:nvPr/>
            </p:nvSpPr>
            <p:spPr>
              <a:xfrm>
                <a:off x="1803000" y="3875075"/>
                <a:ext cx="55900" cy="120125"/>
              </a:xfrm>
              <a:custGeom>
                <a:avLst/>
                <a:gdLst/>
                <a:ahLst/>
                <a:cxnLst/>
                <a:rect l="l" t="t" r="r" b="b"/>
                <a:pathLst>
                  <a:path w="2236" h="4805" extrusionOk="0">
                    <a:moveTo>
                      <a:pt x="1769" y="1"/>
                    </a:moveTo>
                    <a:cubicBezTo>
                      <a:pt x="1202" y="201"/>
                      <a:pt x="601" y="368"/>
                      <a:pt x="1" y="568"/>
                    </a:cubicBezTo>
                    <a:cubicBezTo>
                      <a:pt x="201" y="1235"/>
                      <a:pt x="368" y="1902"/>
                      <a:pt x="468" y="2603"/>
                    </a:cubicBezTo>
                    <a:cubicBezTo>
                      <a:pt x="568" y="3336"/>
                      <a:pt x="668" y="4070"/>
                      <a:pt x="768" y="4804"/>
                    </a:cubicBezTo>
                    <a:cubicBezTo>
                      <a:pt x="1269" y="4671"/>
                      <a:pt x="1769" y="4537"/>
                      <a:pt x="2236" y="4404"/>
                    </a:cubicBezTo>
                    <a:cubicBezTo>
                      <a:pt x="2236" y="3903"/>
                      <a:pt x="2236" y="3403"/>
                      <a:pt x="2203" y="2903"/>
                    </a:cubicBezTo>
                    <a:cubicBezTo>
                      <a:pt x="2136" y="1969"/>
                      <a:pt x="2002" y="968"/>
                      <a:pt x="1769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3" name="Google Shape;1553;p41"/>
          <p:cNvSpPr txBox="1">
            <a:spLocks noGrp="1"/>
          </p:cNvSpPr>
          <p:nvPr>
            <p:ph type="subTitle" idx="1"/>
          </p:nvPr>
        </p:nvSpPr>
        <p:spPr>
          <a:xfrm>
            <a:off x="713225" y="2505000"/>
            <a:ext cx="6769500" cy="220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400" b="1" err="1">
                <a:latin typeface="Times New Roman"/>
              </a:rPr>
              <a:t>Разыгрывание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сюжетов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из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жизни</a:t>
            </a:r>
            <a:endParaRPr lang="ru-RU" sz="2400" b="1">
              <a:latin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400" b="1" err="1">
                <a:latin typeface="Times New Roman"/>
              </a:rPr>
              <a:t>Арт-терапия</a:t>
            </a:r>
            <a:endParaRPr sz="2400" b="1">
              <a:latin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400" b="1">
                <a:latin typeface="Times New Roman"/>
              </a:rPr>
              <a:t>«</a:t>
            </a:r>
            <a:r>
              <a:rPr lang="en" sz="2400" b="1" err="1">
                <a:latin typeface="Times New Roman"/>
              </a:rPr>
              <a:t>Угадай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эмоцию</a:t>
            </a:r>
            <a:r>
              <a:rPr lang="en" sz="2400" b="1">
                <a:latin typeface="Times New Roman"/>
              </a:rPr>
              <a:t>»</a:t>
            </a:r>
            <a:endParaRPr sz="2400" b="1">
              <a:latin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400" b="1">
                <a:latin typeface="Times New Roman"/>
              </a:rPr>
              <a:t>«</a:t>
            </a:r>
            <a:r>
              <a:rPr lang="en" sz="2400" b="1" err="1">
                <a:latin typeface="Times New Roman"/>
              </a:rPr>
              <a:t>Руки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знакомятся</a:t>
            </a:r>
            <a:r>
              <a:rPr lang="en" sz="2400" b="1">
                <a:latin typeface="Times New Roman"/>
              </a:rPr>
              <a:t>, </a:t>
            </a:r>
            <a:r>
              <a:rPr lang="en" sz="2400" b="1" err="1">
                <a:latin typeface="Times New Roman"/>
              </a:rPr>
              <a:t>руки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ссорятся</a:t>
            </a:r>
            <a:r>
              <a:rPr lang="en" sz="2400" b="1">
                <a:latin typeface="Times New Roman"/>
              </a:rPr>
              <a:t>, </a:t>
            </a:r>
            <a:r>
              <a:rPr lang="en" sz="2400" b="1" err="1">
                <a:latin typeface="Times New Roman"/>
              </a:rPr>
              <a:t>руки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мирятся</a:t>
            </a:r>
            <a:r>
              <a:rPr lang="en" sz="2400" b="1">
                <a:latin typeface="Times New Roman"/>
              </a:rPr>
              <a:t>»</a:t>
            </a:r>
            <a:endParaRPr sz="2400" b="1">
              <a:latin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400" b="1">
                <a:latin typeface="Times New Roman"/>
              </a:rPr>
              <a:t>«</a:t>
            </a:r>
            <a:r>
              <a:rPr lang="en" sz="2400" b="1" err="1">
                <a:latin typeface="Times New Roman"/>
              </a:rPr>
              <a:t>На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что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похоже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настроение</a:t>
            </a:r>
            <a:r>
              <a:rPr lang="en" sz="2400" b="1">
                <a:latin typeface="Times New Roman"/>
              </a:rPr>
              <a:t>»</a:t>
            </a:r>
            <a:endParaRPr sz="2400" b="1">
              <a:latin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400" b="1">
                <a:latin typeface="Times New Roman"/>
              </a:rPr>
              <a:t>«</a:t>
            </a:r>
            <a:r>
              <a:rPr lang="en" sz="2400" b="1" err="1">
                <a:latin typeface="Times New Roman"/>
              </a:rPr>
              <a:t>Собери</a:t>
            </a:r>
            <a:r>
              <a:rPr lang="en" sz="2400" b="1">
                <a:latin typeface="Times New Roman"/>
              </a:rPr>
              <a:t> </a:t>
            </a:r>
            <a:r>
              <a:rPr lang="en" sz="2400" b="1" err="1">
                <a:latin typeface="Times New Roman"/>
              </a:rPr>
              <a:t>эмоцию</a:t>
            </a:r>
            <a:r>
              <a:rPr lang="en" sz="2400" b="1">
                <a:latin typeface="Times New Roman"/>
              </a:rPr>
              <a:t>»</a:t>
            </a:r>
            <a:endParaRPr sz="2400" b="1">
              <a:latin typeface="Times New Roman"/>
            </a:endParaRPr>
          </a:p>
          <a:p>
            <a:pPr marL="457200" lvl="0" indent="-368300" algn="l" rtl="0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en" sz="2400" b="1" err="1">
                <a:latin typeface="Times New Roman"/>
              </a:rPr>
              <a:t>Игры</a:t>
            </a:r>
            <a:r>
              <a:rPr lang="en" sz="2400" b="1">
                <a:latin typeface="Times New Roman"/>
              </a:rPr>
              <a:t> с </a:t>
            </a:r>
            <a:r>
              <a:rPr lang="en" sz="2400" b="1" err="1">
                <a:latin typeface="Times New Roman"/>
              </a:rPr>
              <a:t>карточками-эмоциями</a:t>
            </a:r>
            <a:r>
              <a:rPr lang="en" sz="2400" b="1">
                <a:latin typeface="Times New Roman"/>
              </a:rPr>
              <a:t>.</a:t>
            </a:r>
            <a:endParaRPr sz="2400" b="1">
              <a:latin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Times New Roman"/>
            </a:endParaRPr>
          </a:p>
        </p:txBody>
      </p:sp>
      <p:grpSp>
        <p:nvGrpSpPr>
          <p:cNvPr id="1554" name="Google Shape;1554;p41"/>
          <p:cNvGrpSpPr/>
          <p:nvPr/>
        </p:nvGrpSpPr>
        <p:grpSpPr>
          <a:xfrm rot="-1370894" flipH="1">
            <a:off x="7038254" y="2844464"/>
            <a:ext cx="1436771" cy="1243083"/>
            <a:chOff x="968013" y="650077"/>
            <a:chExt cx="777108" cy="672348"/>
          </a:xfrm>
        </p:grpSpPr>
        <p:sp>
          <p:nvSpPr>
            <p:cNvPr id="1555" name="Google Shape;1555;p41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556;p41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41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0" name="Google Shape;1590;p44"/>
          <p:cNvSpPr/>
          <p:nvPr/>
        </p:nvSpPr>
        <p:spPr>
          <a:xfrm rot="10800000" flipH="1">
            <a:off x="1086875" y="1874193"/>
            <a:ext cx="1834113" cy="556757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1" name="Google Shape;1591;p44"/>
          <p:cNvSpPr/>
          <p:nvPr/>
        </p:nvSpPr>
        <p:spPr>
          <a:xfrm>
            <a:off x="3538063" y="1874200"/>
            <a:ext cx="2286892" cy="556757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2" name="Google Shape;1592;p44"/>
          <p:cNvSpPr/>
          <p:nvPr/>
        </p:nvSpPr>
        <p:spPr>
          <a:xfrm rot="10800000">
            <a:off x="6093315" y="1871144"/>
            <a:ext cx="2400322" cy="562856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3" name="Google Shape;1593;p44"/>
          <p:cNvSpPr txBox="1">
            <a:spLocks noGrp="1"/>
          </p:cNvSpPr>
          <p:nvPr>
            <p:ph type="title" idx="2"/>
          </p:nvPr>
        </p:nvSpPr>
        <p:spPr>
          <a:xfrm>
            <a:off x="884675" y="2002275"/>
            <a:ext cx="2192400" cy="30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/>
              <a:t>Кубик настроений</a:t>
            </a:r>
            <a:endParaRPr sz="2100" b="1"/>
          </a:p>
        </p:txBody>
      </p:sp>
      <p:sp>
        <p:nvSpPr>
          <p:cNvPr id="1594" name="Google Shape;1594;p44"/>
          <p:cNvSpPr txBox="1">
            <a:spLocks noGrp="1"/>
          </p:cNvSpPr>
          <p:nvPr>
            <p:ph type="subTitle" idx="1"/>
          </p:nvPr>
        </p:nvSpPr>
        <p:spPr>
          <a:xfrm>
            <a:off x="467975" y="3510375"/>
            <a:ext cx="2910900" cy="86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Изготовьте картинки с изображением эмоций. Вы задаёте вопрос: «Какое у тебя настроение?» или «Что ты чувствуешь, когда ссоришься с лучшей подругой?», а ребёнок должен выбрать подходящую картинку и объяснить, что он чувствует и почему.  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5" name="Google Shape;1595;p44"/>
          <p:cNvSpPr txBox="1">
            <a:spLocks noGrp="1"/>
          </p:cNvSpPr>
          <p:nvPr>
            <p:ph type="title" idx="3"/>
          </p:nvPr>
        </p:nvSpPr>
        <p:spPr>
          <a:xfrm>
            <a:off x="3585322" y="2002275"/>
            <a:ext cx="2192400" cy="30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Зеркало</a:t>
            </a:r>
            <a:endParaRPr b="1"/>
          </a:p>
        </p:txBody>
      </p:sp>
      <p:sp>
        <p:nvSpPr>
          <p:cNvPr id="1596" name="Google Shape;1596;p44"/>
          <p:cNvSpPr txBox="1">
            <a:spLocks noGrp="1"/>
          </p:cNvSpPr>
          <p:nvPr>
            <p:ph type="subTitle" idx="4"/>
          </p:nvPr>
        </p:nvSpPr>
        <p:spPr>
          <a:xfrm>
            <a:off x="3475799" y="3596099"/>
            <a:ext cx="2192400" cy="86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Вы без слов показываете эмоцию с помощью мимики и жестов, а ребёнок старается угадать. Затем нужно поменяться ролями. Можно играть не только вдвоём, но и командами.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7" name="Google Shape;1597;p44"/>
          <p:cNvSpPr txBox="1">
            <a:spLocks noGrp="1"/>
          </p:cNvSpPr>
          <p:nvPr>
            <p:ph type="title" idx="5"/>
          </p:nvPr>
        </p:nvSpPr>
        <p:spPr>
          <a:xfrm>
            <a:off x="6140550" y="2002275"/>
            <a:ext cx="2395800" cy="30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/>
              <a:t>Я радуюсь, когда</a:t>
            </a:r>
            <a:endParaRPr sz="2100" b="1"/>
          </a:p>
        </p:txBody>
      </p:sp>
      <p:sp>
        <p:nvSpPr>
          <p:cNvPr id="1598" name="Google Shape;1598;p44"/>
          <p:cNvSpPr txBox="1">
            <a:spLocks noGrp="1"/>
          </p:cNvSpPr>
          <p:nvPr>
            <p:ph type="subTitle" idx="6"/>
          </p:nvPr>
        </p:nvSpPr>
        <p:spPr>
          <a:xfrm>
            <a:off x="6242254" y="3413949"/>
            <a:ext cx="2192400" cy="86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По очереди с ребёнком составляете список «Я радуюсь, когда...». Сюда можно включить любые моменты от хорошей погоды до часовой беседы друг с другом.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99" name="Google Shape;1599;p44"/>
          <p:cNvGrpSpPr/>
          <p:nvPr/>
        </p:nvGrpSpPr>
        <p:grpSpPr>
          <a:xfrm>
            <a:off x="3968683" y="774924"/>
            <a:ext cx="1192995" cy="895416"/>
            <a:chOff x="939574" y="3499738"/>
            <a:chExt cx="1288610" cy="967180"/>
          </a:xfrm>
        </p:grpSpPr>
        <p:sp>
          <p:nvSpPr>
            <p:cNvPr id="1600" name="Google Shape;1600;p44"/>
            <p:cNvSpPr/>
            <p:nvPr/>
          </p:nvSpPr>
          <p:spPr>
            <a:xfrm>
              <a:off x="942721" y="3499738"/>
              <a:ext cx="1285464" cy="967157"/>
            </a:xfrm>
            <a:custGeom>
              <a:avLst/>
              <a:gdLst/>
              <a:ahLst/>
              <a:cxnLst/>
              <a:rect l="l" t="t" r="r" b="b"/>
              <a:pathLst>
                <a:path w="58610" h="44097" extrusionOk="0">
                  <a:moveTo>
                    <a:pt x="29237" y="1"/>
                  </a:moveTo>
                  <a:cubicBezTo>
                    <a:pt x="26559" y="1"/>
                    <a:pt x="23816" y="300"/>
                    <a:pt x="21049" y="1627"/>
                  </a:cubicBezTo>
                  <a:cubicBezTo>
                    <a:pt x="19381" y="2461"/>
                    <a:pt x="17680" y="3528"/>
                    <a:pt x="15979" y="4929"/>
                  </a:cubicBezTo>
                  <a:cubicBezTo>
                    <a:pt x="11509" y="8699"/>
                    <a:pt x="7172" y="13602"/>
                    <a:pt x="3203" y="24677"/>
                  </a:cubicBezTo>
                  <a:cubicBezTo>
                    <a:pt x="2102" y="27779"/>
                    <a:pt x="1035" y="31348"/>
                    <a:pt x="1" y="35485"/>
                  </a:cubicBezTo>
                  <a:cubicBezTo>
                    <a:pt x="1535" y="35985"/>
                    <a:pt x="3003" y="36485"/>
                    <a:pt x="4471" y="36952"/>
                  </a:cubicBezTo>
                  <a:cubicBezTo>
                    <a:pt x="5038" y="35018"/>
                    <a:pt x="5571" y="33083"/>
                    <a:pt x="6272" y="31181"/>
                  </a:cubicBezTo>
                  <a:cubicBezTo>
                    <a:pt x="6272" y="31165"/>
                    <a:pt x="6289" y="31156"/>
                    <a:pt x="6305" y="31156"/>
                  </a:cubicBezTo>
                  <a:cubicBezTo>
                    <a:pt x="6322" y="31156"/>
                    <a:pt x="6339" y="31165"/>
                    <a:pt x="6339" y="31181"/>
                  </a:cubicBezTo>
                  <a:cubicBezTo>
                    <a:pt x="6505" y="33150"/>
                    <a:pt x="6138" y="35051"/>
                    <a:pt x="5738" y="36952"/>
                  </a:cubicBezTo>
                  <a:cubicBezTo>
                    <a:pt x="5705" y="37086"/>
                    <a:pt x="5705" y="37219"/>
                    <a:pt x="5671" y="37353"/>
                  </a:cubicBezTo>
                  <a:cubicBezTo>
                    <a:pt x="13177" y="39721"/>
                    <a:pt x="19982" y="41556"/>
                    <a:pt x="26386" y="42723"/>
                  </a:cubicBezTo>
                  <a:cubicBezTo>
                    <a:pt x="26586" y="42189"/>
                    <a:pt x="26820" y="41656"/>
                    <a:pt x="26987" y="41222"/>
                  </a:cubicBezTo>
                  <a:cubicBezTo>
                    <a:pt x="27016" y="41163"/>
                    <a:pt x="27077" y="41137"/>
                    <a:pt x="27137" y="41137"/>
                  </a:cubicBezTo>
                  <a:cubicBezTo>
                    <a:pt x="27213" y="41137"/>
                    <a:pt x="27287" y="41180"/>
                    <a:pt x="27287" y="41255"/>
                  </a:cubicBezTo>
                  <a:cubicBezTo>
                    <a:pt x="27320" y="41822"/>
                    <a:pt x="27287" y="42323"/>
                    <a:pt x="27187" y="42856"/>
                  </a:cubicBezTo>
                  <a:cubicBezTo>
                    <a:pt x="27754" y="42957"/>
                    <a:pt x="28321" y="43057"/>
                    <a:pt x="28888" y="43157"/>
                  </a:cubicBezTo>
                  <a:cubicBezTo>
                    <a:pt x="29088" y="42156"/>
                    <a:pt x="29355" y="41222"/>
                    <a:pt x="29622" y="40255"/>
                  </a:cubicBezTo>
                  <a:cubicBezTo>
                    <a:pt x="29637" y="40225"/>
                    <a:pt x="29672" y="40208"/>
                    <a:pt x="29709" y="40208"/>
                  </a:cubicBezTo>
                  <a:cubicBezTo>
                    <a:pt x="29755" y="40208"/>
                    <a:pt x="29804" y="40233"/>
                    <a:pt x="29822" y="40288"/>
                  </a:cubicBezTo>
                  <a:cubicBezTo>
                    <a:pt x="29855" y="41289"/>
                    <a:pt x="29822" y="42289"/>
                    <a:pt x="29755" y="43290"/>
                  </a:cubicBezTo>
                  <a:cubicBezTo>
                    <a:pt x="33410" y="43814"/>
                    <a:pt x="36929" y="44096"/>
                    <a:pt x="40369" y="44096"/>
                  </a:cubicBezTo>
                  <a:cubicBezTo>
                    <a:pt x="44370" y="44096"/>
                    <a:pt x="48264" y="43715"/>
                    <a:pt x="52138" y="42890"/>
                  </a:cubicBezTo>
                  <a:cubicBezTo>
                    <a:pt x="52238" y="41689"/>
                    <a:pt x="52438" y="40521"/>
                    <a:pt x="52772" y="39321"/>
                  </a:cubicBezTo>
                  <a:cubicBezTo>
                    <a:pt x="52786" y="39279"/>
                    <a:pt x="52817" y="39260"/>
                    <a:pt x="52849" y="39260"/>
                  </a:cubicBezTo>
                  <a:cubicBezTo>
                    <a:pt x="52893" y="39260"/>
                    <a:pt x="52938" y="39296"/>
                    <a:pt x="52938" y="39354"/>
                  </a:cubicBezTo>
                  <a:cubicBezTo>
                    <a:pt x="52938" y="40388"/>
                    <a:pt x="53039" y="41522"/>
                    <a:pt x="53105" y="42690"/>
                  </a:cubicBezTo>
                  <a:cubicBezTo>
                    <a:pt x="53639" y="42556"/>
                    <a:pt x="54206" y="42423"/>
                    <a:pt x="54740" y="42289"/>
                  </a:cubicBezTo>
                  <a:cubicBezTo>
                    <a:pt x="54673" y="39988"/>
                    <a:pt x="54440" y="37719"/>
                    <a:pt x="54339" y="35418"/>
                  </a:cubicBezTo>
                  <a:cubicBezTo>
                    <a:pt x="54339" y="35399"/>
                    <a:pt x="54362" y="35379"/>
                    <a:pt x="54381" y="35379"/>
                  </a:cubicBezTo>
                  <a:cubicBezTo>
                    <a:pt x="54394" y="35379"/>
                    <a:pt x="54406" y="35390"/>
                    <a:pt x="54406" y="35418"/>
                  </a:cubicBezTo>
                  <a:cubicBezTo>
                    <a:pt x="54773" y="37619"/>
                    <a:pt x="55207" y="39854"/>
                    <a:pt x="55574" y="42056"/>
                  </a:cubicBezTo>
                  <a:cubicBezTo>
                    <a:pt x="56374" y="41856"/>
                    <a:pt x="57141" y="41622"/>
                    <a:pt x="57942" y="41355"/>
                  </a:cubicBezTo>
                  <a:cubicBezTo>
                    <a:pt x="58609" y="41122"/>
                    <a:pt x="57809" y="32049"/>
                    <a:pt x="57709" y="31482"/>
                  </a:cubicBezTo>
                  <a:cubicBezTo>
                    <a:pt x="57642" y="31181"/>
                    <a:pt x="57575" y="30915"/>
                    <a:pt x="57542" y="30614"/>
                  </a:cubicBezTo>
                  <a:cubicBezTo>
                    <a:pt x="56941" y="27546"/>
                    <a:pt x="56408" y="23476"/>
                    <a:pt x="55707" y="21008"/>
                  </a:cubicBezTo>
                  <a:cubicBezTo>
                    <a:pt x="54106" y="15570"/>
                    <a:pt x="51638" y="11601"/>
                    <a:pt x="48936" y="8599"/>
                  </a:cubicBezTo>
                  <a:cubicBezTo>
                    <a:pt x="47401" y="6530"/>
                    <a:pt x="45333" y="4929"/>
                    <a:pt x="43265" y="3695"/>
                  </a:cubicBezTo>
                  <a:cubicBezTo>
                    <a:pt x="43098" y="3562"/>
                    <a:pt x="42931" y="3462"/>
                    <a:pt x="42765" y="3362"/>
                  </a:cubicBezTo>
                  <a:cubicBezTo>
                    <a:pt x="38862" y="726"/>
                    <a:pt x="34759" y="126"/>
                    <a:pt x="30689" y="26"/>
                  </a:cubicBezTo>
                  <a:cubicBezTo>
                    <a:pt x="30208" y="10"/>
                    <a:pt x="29724" y="1"/>
                    <a:pt x="29237" y="1"/>
                  </a:cubicBezTo>
                  <a:close/>
                </a:path>
              </a:pathLst>
            </a:custGeom>
            <a:solidFill>
              <a:schemeClr val="lt2"/>
            </a:solidFill>
            <a:ln w="2286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dist="38100" dir="2400000" algn="bl" rotWithShape="0">
                <a:schemeClr val="dk1">
                  <a:alpha val="21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01" name="Google Shape;1601;p44"/>
            <p:cNvGrpSpPr/>
            <p:nvPr/>
          </p:nvGrpSpPr>
          <p:grpSpPr>
            <a:xfrm>
              <a:off x="939574" y="3499760"/>
              <a:ext cx="1285464" cy="967157"/>
              <a:chOff x="787850" y="3378725"/>
              <a:chExt cx="1465250" cy="1102425"/>
            </a:xfrm>
          </p:grpSpPr>
          <p:sp>
            <p:nvSpPr>
              <p:cNvPr id="1602" name="Google Shape;1602;p44"/>
              <p:cNvSpPr/>
              <p:nvPr/>
            </p:nvSpPr>
            <p:spPr>
              <a:xfrm>
                <a:off x="787850" y="3378725"/>
                <a:ext cx="1465250" cy="1102425"/>
              </a:xfrm>
              <a:custGeom>
                <a:avLst/>
                <a:gdLst/>
                <a:ahLst/>
                <a:cxnLst/>
                <a:rect l="l" t="t" r="r" b="b"/>
                <a:pathLst>
                  <a:path w="58610" h="44097" extrusionOk="0">
                    <a:moveTo>
                      <a:pt x="29237" y="1"/>
                    </a:moveTo>
                    <a:cubicBezTo>
                      <a:pt x="26559" y="1"/>
                      <a:pt x="23816" y="300"/>
                      <a:pt x="21049" y="1627"/>
                    </a:cubicBezTo>
                    <a:cubicBezTo>
                      <a:pt x="19381" y="2461"/>
                      <a:pt x="17680" y="3528"/>
                      <a:pt x="15979" y="4929"/>
                    </a:cubicBezTo>
                    <a:cubicBezTo>
                      <a:pt x="11509" y="8699"/>
                      <a:pt x="7172" y="13602"/>
                      <a:pt x="3203" y="24677"/>
                    </a:cubicBezTo>
                    <a:cubicBezTo>
                      <a:pt x="2102" y="27779"/>
                      <a:pt x="1035" y="31348"/>
                      <a:pt x="1" y="35485"/>
                    </a:cubicBezTo>
                    <a:cubicBezTo>
                      <a:pt x="1535" y="35985"/>
                      <a:pt x="3003" y="36485"/>
                      <a:pt x="4471" y="36952"/>
                    </a:cubicBezTo>
                    <a:cubicBezTo>
                      <a:pt x="5038" y="35018"/>
                      <a:pt x="5571" y="33083"/>
                      <a:pt x="6272" y="31181"/>
                    </a:cubicBezTo>
                    <a:cubicBezTo>
                      <a:pt x="6272" y="31165"/>
                      <a:pt x="6289" y="31156"/>
                      <a:pt x="6305" y="31156"/>
                    </a:cubicBezTo>
                    <a:cubicBezTo>
                      <a:pt x="6322" y="31156"/>
                      <a:pt x="6339" y="31165"/>
                      <a:pt x="6339" y="31181"/>
                    </a:cubicBezTo>
                    <a:cubicBezTo>
                      <a:pt x="6505" y="33150"/>
                      <a:pt x="6138" y="35084"/>
                      <a:pt x="5738" y="36952"/>
                    </a:cubicBezTo>
                    <a:cubicBezTo>
                      <a:pt x="5705" y="37086"/>
                      <a:pt x="5705" y="37219"/>
                      <a:pt x="5671" y="37353"/>
                    </a:cubicBezTo>
                    <a:cubicBezTo>
                      <a:pt x="13177" y="39721"/>
                      <a:pt x="19982" y="41556"/>
                      <a:pt x="26386" y="42723"/>
                    </a:cubicBezTo>
                    <a:cubicBezTo>
                      <a:pt x="26586" y="42189"/>
                      <a:pt x="26820" y="41656"/>
                      <a:pt x="26987" y="41222"/>
                    </a:cubicBezTo>
                    <a:cubicBezTo>
                      <a:pt x="27001" y="41163"/>
                      <a:pt x="27061" y="41137"/>
                      <a:pt x="27123" y="41137"/>
                    </a:cubicBezTo>
                    <a:cubicBezTo>
                      <a:pt x="27203" y="41137"/>
                      <a:pt x="27287" y="41180"/>
                      <a:pt x="27287" y="41255"/>
                    </a:cubicBezTo>
                    <a:cubicBezTo>
                      <a:pt x="27320" y="41822"/>
                      <a:pt x="27287" y="42323"/>
                      <a:pt x="27187" y="42856"/>
                    </a:cubicBezTo>
                    <a:cubicBezTo>
                      <a:pt x="27754" y="42957"/>
                      <a:pt x="28321" y="43057"/>
                      <a:pt x="28888" y="43157"/>
                    </a:cubicBezTo>
                    <a:cubicBezTo>
                      <a:pt x="29088" y="42189"/>
                      <a:pt x="29355" y="41222"/>
                      <a:pt x="29622" y="40255"/>
                    </a:cubicBezTo>
                    <a:cubicBezTo>
                      <a:pt x="29637" y="40225"/>
                      <a:pt x="29679" y="40208"/>
                      <a:pt x="29720" y="40208"/>
                    </a:cubicBezTo>
                    <a:cubicBezTo>
                      <a:pt x="29771" y="40208"/>
                      <a:pt x="29822" y="40233"/>
                      <a:pt x="29822" y="40288"/>
                    </a:cubicBezTo>
                    <a:cubicBezTo>
                      <a:pt x="29855" y="41289"/>
                      <a:pt x="29822" y="42289"/>
                      <a:pt x="29755" y="43290"/>
                    </a:cubicBezTo>
                    <a:cubicBezTo>
                      <a:pt x="33395" y="43814"/>
                      <a:pt x="36913" y="44096"/>
                      <a:pt x="40356" y="44096"/>
                    </a:cubicBezTo>
                    <a:cubicBezTo>
                      <a:pt x="44360" y="44096"/>
                      <a:pt x="48264" y="43715"/>
                      <a:pt x="52138" y="42890"/>
                    </a:cubicBezTo>
                    <a:cubicBezTo>
                      <a:pt x="52238" y="41689"/>
                      <a:pt x="52438" y="40521"/>
                      <a:pt x="52772" y="39321"/>
                    </a:cubicBezTo>
                    <a:cubicBezTo>
                      <a:pt x="52786" y="39279"/>
                      <a:pt x="52817" y="39260"/>
                      <a:pt x="52849" y="39260"/>
                    </a:cubicBezTo>
                    <a:cubicBezTo>
                      <a:pt x="52893" y="39260"/>
                      <a:pt x="52938" y="39296"/>
                      <a:pt x="52938" y="39354"/>
                    </a:cubicBezTo>
                    <a:cubicBezTo>
                      <a:pt x="52938" y="40388"/>
                      <a:pt x="53039" y="41522"/>
                      <a:pt x="53105" y="42690"/>
                    </a:cubicBezTo>
                    <a:cubicBezTo>
                      <a:pt x="53639" y="42556"/>
                      <a:pt x="54206" y="42423"/>
                      <a:pt x="54740" y="42289"/>
                    </a:cubicBezTo>
                    <a:cubicBezTo>
                      <a:pt x="54673" y="39988"/>
                      <a:pt x="54440" y="37719"/>
                      <a:pt x="54339" y="35418"/>
                    </a:cubicBezTo>
                    <a:cubicBezTo>
                      <a:pt x="54339" y="35401"/>
                      <a:pt x="54356" y="35393"/>
                      <a:pt x="54373" y="35393"/>
                    </a:cubicBezTo>
                    <a:cubicBezTo>
                      <a:pt x="54390" y="35393"/>
                      <a:pt x="54406" y="35401"/>
                      <a:pt x="54406" y="35418"/>
                    </a:cubicBezTo>
                    <a:cubicBezTo>
                      <a:pt x="54773" y="37619"/>
                      <a:pt x="55207" y="39854"/>
                      <a:pt x="55574" y="42056"/>
                    </a:cubicBezTo>
                    <a:cubicBezTo>
                      <a:pt x="56374" y="41856"/>
                      <a:pt x="57141" y="41622"/>
                      <a:pt x="57942" y="41355"/>
                    </a:cubicBezTo>
                    <a:cubicBezTo>
                      <a:pt x="58609" y="41122"/>
                      <a:pt x="57809" y="32049"/>
                      <a:pt x="57709" y="31482"/>
                    </a:cubicBezTo>
                    <a:cubicBezTo>
                      <a:pt x="57642" y="31181"/>
                      <a:pt x="57575" y="30915"/>
                      <a:pt x="57542" y="30614"/>
                    </a:cubicBezTo>
                    <a:cubicBezTo>
                      <a:pt x="56941" y="27546"/>
                      <a:pt x="56408" y="23476"/>
                      <a:pt x="55707" y="20974"/>
                    </a:cubicBezTo>
                    <a:cubicBezTo>
                      <a:pt x="52905" y="11467"/>
                      <a:pt x="47401" y="6464"/>
                      <a:pt x="42765" y="3362"/>
                    </a:cubicBezTo>
                    <a:cubicBezTo>
                      <a:pt x="38862" y="726"/>
                      <a:pt x="34759" y="126"/>
                      <a:pt x="30689" y="26"/>
                    </a:cubicBezTo>
                    <a:cubicBezTo>
                      <a:pt x="30208" y="10"/>
                      <a:pt x="29724" y="1"/>
                      <a:pt x="2923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3" name="Google Shape;1603;p44"/>
              <p:cNvSpPr/>
              <p:nvPr/>
            </p:nvSpPr>
            <p:spPr>
              <a:xfrm>
                <a:off x="787850" y="3995625"/>
                <a:ext cx="1465250" cy="485525"/>
              </a:xfrm>
              <a:custGeom>
                <a:avLst/>
                <a:gdLst/>
                <a:ahLst/>
                <a:cxnLst/>
                <a:rect l="l" t="t" r="r" b="b"/>
                <a:pathLst>
                  <a:path w="58610" h="19421" extrusionOk="0">
                    <a:moveTo>
                      <a:pt x="3203" y="1"/>
                    </a:moveTo>
                    <a:cubicBezTo>
                      <a:pt x="2102" y="3103"/>
                      <a:pt x="1035" y="6672"/>
                      <a:pt x="1" y="10809"/>
                    </a:cubicBezTo>
                    <a:cubicBezTo>
                      <a:pt x="1535" y="11309"/>
                      <a:pt x="3003" y="11809"/>
                      <a:pt x="4471" y="12276"/>
                    </a:cubicBezTo>
                    <a:cubicBezTo>
                      <a:pt x="5038" y="10342"/>
                      <a:pt x="5571" y="8407"/>
                      <a:pt x="6272" y="6505"/>
                    </a:cubicBezTo>
                    <a:cubicBezTo>
                      <a:pt x="6272" y="6489"/>
                      <a:pt x="6289" y="6480"/>
                      <a:pt x="6305" y="6480"/>
                    </a:cubicBezTo>
                    <a:cubicBezTo>
                      <a:pt x="6322" y="6480"/>
                      <a:pt x="6339" y="6489"/>
                      <a:pt x="6339" y="6505"/>
                    </a:cubicBezTo>
                    <a:cubicBezTo>
                      <a:pt x="6505" y="8474"/>
                      <a:pt x="6138" y="10408"/>
                      <a:pt x="5738" y="12276"/>
                    </a:cubicBezTo>
                    <a:cubicBezTo>
                      <a:pt x="5705" y="12410"/>
                      <a:pt x="5705" y="12543"/>
                      <a:pt x="5671" y="12677"/>
                    </a:cubicBezTo>
                    <a:cubicBezTo>
                      <a:pt x="13177" y="15045"/>
                      <a:pt x="19982" y="16880"/>
                      <a:pt x="26386" y="18047"/>
                    </a:cubicBezTo>
                    <a:cubicBezTo>
                      <a:pt x="26586" y="17513"/>
                      <a:pt x="26820" y="16980"/>
                      <a:pt x="26987" y="16546"/>
                    </a:cubicBezTo>
                    <a:cubicBezTo>
                      <a:pt x="27001" y="16487"/>
                      <a:pt x="27061" y="16461"/>
                      <a:pt x="27123" y="16461"/>
                    </a:cubicBezTo>
                    <a:cubicBezTo>
                      <a:pt x="27203" y="16461"/>
                      <a:pt x="27287" y="16504"/>
                      <a:pt x="27287" y="16579"/>
                    </a:cubicBezTo>
                    <a:cubicBezTo>
                      <a:pt x="27320" y="17146"/>
                      <a:pt x="27287" y="17647"/>
                      <a:pt x="27187" y="18180"/>
                    </a:cubicBezTo>
                    <a:cubicBezTo>
                      <a:pt x="27754" y="18281"/>
                      <a:pt x="28321" y="18381"/>
                      <a:pt x="28888" y="18481"/>
                    </a:cubicBezTo>
                    <a:cubicBezTo>
                      <a:pt x="29088" y="17513"/>
                      <a:pt x="29355" y="16546"/>
                      <a:pt x="29622" y="15579"/>
                    </a:cubicBezTo>
                    <a:cubicBezTo>
                      <a:pt x="29637" y="15549"/>
                      <a:pt x="29679" y="15532"/>
                      <a:pt x="29720" y="15532"/>
                    </a:cubicBezTo>
                    <a:cubicBezTo>
                      <a:pt x="29771" y="15532"/>
                      <a:pt x="29822" y="15557"/>
                      <a:pt x="29822" y="15612"/>
                    </a:cubicBezTo>
                    <a:cubicBezTo>
                      <a:pt x="29855" y="16613"/>
                      <a:pt x="29822" y="17613"/>
                      <a:pt x="29755" y="18614"/>
                    </a:cubicBezTo>
                    <a:cubicBezTo>
                      <a:pt x="33395" y="19138"/>
                      <a:pt x="36913" y="19420"/>
                      <a:pt x="40356" y="19420"/>
                    </a:cubicBezTo>
                    <a:cubicBezTo>
                      <a:pt x="44360" y="19420"/>
                      <a:pt x="48264" y="19039"/>
                      <a:pt x="52138" y="18214"/>
                    </a:cubicBezTo>
                    <a:cubicBezTo>
                      <a:pt x="52238" y="17013"/>
                      <a:pt x="52438" y="15845"/>
                      <a:pt x="52772" y="14645"/>
                    </a:cubicBezTo>
                    <a:cubicBezTo>
                      <a:pt x="52786" y="14603"/>
                      <a:pt x="52817" y="14584"/>
                      <a:pt x="52849" y="14584"/>
                    </a:cubicBezTo>
                    <a:cubicBezTo>
                      <a:pt x="52893" y="14584"/>
                      <a:pt x="52938" y="14620"/>
                      <a:pt x="52938" y="14678"/>
                    </a:cubicBezTo>
                    <a:cubicBezTo>
                      <a:pt x="52938" y="15712"/>
                      <a:pt x="53039" y="16846"/>
                      <a:pt x="53105" y="18014"/>
                    </a:cubicBezTo>
                    <a:cubicBezTo>
                      <a:pt x="53639" y="17880"/>
                      <a:pt x="54206" y="17747"/>
                      <a:pt x="54740" y="17613"/>
                    </a:cubicBezTo>
                    <a:cubicBezTo>
                      <a:pt x="54673" y="15312"/>
                      <a:pt x="54440" y="13043"/>
                      <a:pt x="54339" y="10742"/>
                    </a:cubicBezTo>
                    <a:cubicBezTo>
                      <a:pt x="54339" y="10725"/>
                      <a:pt x="54356" y="10717"/>
                      <a:pt x="54373" y="10717"/>
                    </a:cubicBezTo>
                    <a:cubicBezTo>
                      <a:pt x="54390" y="10717"/>
                      <a:pt x="54406" y="10725"/>
                      <a:pt x="54406" y="10742"/>
                    </a:cubicBezTo>
                    <a:cubicBezTo>
                      <a:pt x="54773" y="12943"/>
                      <a:pt x="55207" y="15178"/>
                      <a:pt x="55574" y="17380"/>
                    </a:cubicBezTo>
                    <a:cubicBezTo>
                      <a:pt x="56374" y="17180"/>
                      <a:pt x="57141" y="16946"/>
                      <a:pt x="57942" y="16679"/>
                    </a:cubicBezTo>
                    <a:cubicBezTo>
                      <a:pt x="58609" y="16446"/>
                      <a:pt x="57809" y="7373"/>
                      <a:pt x="57709" y="6772"/>
                    </a:cubicBezTo>
                    <a:cubicBezTo>
                      <a:pt x="57642" y="6505"/>
                      <a:pt x="57575" y="6239"/>
                      <a:pt x="57542" y="5938"/>
                    </a:cubicBezTo>
                    <a:cubicBezTo>
                      <a:pt x="51178" y="7340"/>
                      <a:pt x="44659" y="8049"/>
                      <a:pt x="38143" y="8049"/>
                    </a:cubicBezTo>
                    <a:cubicBezTo>
                      <a:pt x="31475" y="8049"/>
                      <a:pt x="24809" y="7306"/>
                      <a:pt x="18314" y="5805"/>
                    </a:cubicBezTo>
                    <a:cubicBezTo>
                      <a:pt x="13043" y="4604"/>
                      <a:pt x="7773" y="2836"/>
                      <a:pt x="3203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4" name="Google Shape;1604;p44"/>
              <p:cNvSpPr/>
              <p:nvPr/>
            </p:nvSpPr>
            <p:spPr>
              <a:xfrm>
                <a:off x="950475" y="3863150"/>
                <a:ext cx="236025" cy="342250"/>
              </a:xfrm>
              <a:custGeom>
                <a:avLst/>
                <a:gdLst/>
                <a:ahLst/>
                <a:cxnLst/>
                <a:rect l="l" t="t" r="r" b="b"/>
                <a:pathLst>
                  <a:path w="9441" h="13690" extrusionOk="0">
                    <a:moveTo>
                      <a:pt x="5102" y="0"/>
                    </a:moveTo>
                    <a:cubicBezTo>
                      <a:pt x="4167" y="0"/>
                      <a:pt x="3180" y="325"/>
                      <a:pt x="2402" y="930"/>
                    </a:cubicBezTo>
                    <a:cubicBezTo>
                      <a:pt x="1168" y="1864"/>
                      <a:pt x="567" y="3298"/>
                      <a:pt x="367" y="4666"/>
                    </a:cubicBezTo>
                    <a:cubicBezTo>
                      <a:pt x="0" y="6901"/>
                      <a:pt x="567" y="9103"/>
                      <a:pt x="1868" y="10737"/>
                    </a:cubicBezTo>
                    <a:cubicBezTo>
                      <a:pt x="3203" y="12372"/>
                      <a:pt x="5271" y="13439"/>
                      <a:pt x="7572" y="13672"/>
                    </a:cubicBezTo>
                    <a:cubicBezTo>
                      <a:pt x="7686" y="13683"/>
                      <a:pt x="7799" y="13690"/>
                      <a:pt x="7911" y="13690"/>
                    </a:cubicBezTo>
                    <a:cubicBezTo>
                      <a:pt x="8160" y="13690"/>
                      <a:pt x="8399" y="13654"/>
                      <a:pt x="8606" y="13539"/>
                    </a:cubicBezTo>
                    <a:cubicBezTo>
                      <a:pt x="9207" y="13239"/>
                      <a:pt x="9340" y="12472"/>
                      <a:pt x="9374" y="11871"/>
                    </a:cubicBezTo>
                    <a:cubicBezTo>
                      <a:pt x="9440" y="9436"/>
                      <a:pt x="9340" y="6968"/>
                      <a:pt x="8940" y="4633"/>
                    </a:cubicBezTo>
                    <a:cubicBezTo>
                      <a:pt x="8707" y="3065"/>
                      <a:pt x="8073" y="997"/>
                      <a:pt x="6538" y="296"/>
                    </a:cubicBezTo>
                    <a:cubicBezTo>
                      <a:pt x="6103" y="96"/>
                      <a:pt x="5610" y="0"/>
                      <a:pt x="5102" y="0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5" name="Google Shape;1605;p44"/>
              <p:cNvSpPr/>
              <p:nvPr/>
            </p:nvSpPr>
            <p:spPr>
              <a:xfrm>
                <a:off x="1900325" y="3987000"/>
                <a:ext cx="271050" cy="321725"/>
              </a:xfrm>
              <a:custGeom>
                <a:avLst/>
                <a:gdLst/>
                <a:ahLst/>
                <a:cxnLst/>
                <a:rect l="l" t="t" r="r" b="b"/>
                <a:pathLst>
                  <a:path w="10842" h="12869" extrusionOk="0">
                    <a:moveTo>
                      <a:pt x="6331" y="1"/>
                    </a:moveTo>
                    <a:cubicBezTo>
                      <a:pt x="6153" y="1"/>
                      <a:pt x="5976" y="15"/>
                      <a:pt x="5804" y="46"/>
                    </a:cubicBezTo>
                    <a:cubicBezTo>
                      <a:pt x="4136" y="346"/>
                      <a:pt x="3036" y="2214"/>
                      <a:pt x="2402" y="3648"/>
                    </a:cubicBezTo>
                    <a:cubicBezTo>
                      <a:pt x="1434" y="5816"/>
                      <a:pt x="734" y="8185"/>
                      <a:pt x="200" y="10553"/>
                    </a:cubicBezTo>
                    <a:cubicBezTo>
                      <a:pt x="67" y="11154"/>
                      <a:pt x="0" y="11921"/>
                      <a:pt x="500" y="12388"/>
                    </a:cubicBezTo>
                    <a:cubicBezTo>
                      <a:pt x="767" y="12621"/>
                      <a:pt x="1134" y="12688"/>
                      <a:pt x="1468" y="12755"/>
                    </a:cubicBezTo>
                    <a:cubicBezTo>
                      <a:pt x="1948" y="12831"/>
                      <a:pt x="2426" y="12869"/>
                      <a:pt x="2898" y="12869"/>
                    </a:cubicBezTo>
                    <a:cubicBezTo>
                      <a:pt x="4689" y="12869"/>
                      <a:pt x="6386" y="12331"/>
                      <a:pt x="7706" y="11354"/>
                    </a:cubicBezTo>
                    <a:cubicBezTo>
                      <a:pt x="9407" y="10086"/>
                      <a:pt x="10508" y="8085"/>
                      <a:pt x="10708" y="5850"/>
                    </a:cubicBezTo>
                    <a:cubicBezTo>
                      <a:pt x="10841" y="4482"/>
                      <a:pt x="10608" y="2914"/>
                      <a:pt x="9674" y="1713"/>
                    </a:cubicBezTo>
                    <a:cubicBezTo>
                      <a:pt x="8860" y="667"/>
                      <a:pt x="7540" y="1"/>
                      <a:pt x="6331" y="1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6" name="Google Shape;1606;p44"/>
              <p:cNvSpPr/>
              <p:nvPr/>
            </p:nvSpPr>
            <p:spPr>
              <a:xfrm>
                <a:off x="1965850" y="4094375"/>
                <a:ext cx="173000" cy="147500"/>
              </a:xfrm>
              <a:custGeom>
                <a:avLst/>
                <a:gdLst/>
                <a:ahLst/>
                <a:cxnLst/>
                <a:rect l="l" t="t" r="r" b="b"/>
                <a:pathLst>
                  <a:path w="6920" h="5900" extrusionOk="0">
                    <a:moveTo>
                      <a:pt x="5411" y="1"/>
                    </a:moveTo>
                    <a:cubicBezTo>
                      <a:pt x="4787" y="1"/>
                      <a:pt x="4115" y="352"/>
                      <a:pt x="3517" y="721"/>
                    </a:cubicBezTo>
                    <a:cubicBezTo>
                      <a:pt x="2750" y="1188"/>
                      <a:pt x="2082" y="1822"/>
                      <a:pt x="1549" y="2589"/>
                    </a:cubicBezTo>
                    <a:cubicBezTo>
                      <a:pt x="1282" y="2889"/>
                      <a:pt x="1082" y="3223"/>
                      <a:pt x="882" y="3590"/>
                    </a:cubicBezTo>
                    <a:cubicBezTo>
                      <a:pt x="581" y="4123"/>
                      <a:pt x="315" y="4690"/>
                      <a:pt x="114" y="5291"/>
                    </a:cubicBezTo>
                    <a:cubicBezTo>
                      <a:pt x="0" y="5611"/>
                      <a:pt x="246" y="5899"/>
                      <a:pt x="466" y="5899"/>
                    </a:cubicBezTo>
                    <a:cubicBezTo>
                      <a:pt x="567" y="5899"/>
                      <a:pt x="662" y="5838"/>
                      <a:pt x="715" y="5691"/>
                    </a:cubicBezTo>
                    <a:cubicBezTo>
                      <a:pt x="1015" y="4790"/>
                      <a:pt x="1449" y="3956"/>
                      <a:pt x="1949" y="3256"/>
                    </a:cubicBezTo>
                    <a:cubicBezTo>
                      <a:pt x="2408" y="3138"/>
                      <a:pt x="2917" y="3054"/>
                      <a:pt x="3405" y="3054"/>
                    </a:cubicBezTo>
                    <a:cubicBezTo>
                      <a:pt x="4301" y="3054"/>
                      <a:pt x="5128" y="3338"/>
                      <a:pt x="5452" y="4223"/>
                    </a:cubicBezTo>
                    <a:cubicBezTo>
                      <a:pt x="5452" y="4223"/>
                      <a:pt x="5485" y="4223"/>
                      <a:pt x="5485" y="4190"/>
                    </a:cubicBezTo>
                    <a:cubicBezTo>
                      <a:pt x="5485" y="2642"/>
                      <a:pt x="4416" y="2329"/>
                      <a:pt x="3301" y="2329"/>
                    </a:cubicBezTo>
                    <a:cubicBezTo>
                      <a:pt x="3097" y="2329"/>
                      <a:pt x="2891" y="2339"/>
                      <a:pt x="2690" y="2355"/>
                    </a:cubicBezTo>
                    <a:lnTo>
                      <a:pt x="2690" y="2355"/>
                    </a:lnTo>
                    <a:cubicBezTo>
                      <a:pt x="2716" y="2351"/>
                      <a:pt x="2719" y="2322"/>
                      <a:pt x="2750" y="2322"/>
                    </a:cubicBezTo>
                    <a:cubicBezTo>
                      <a:pt x="3458" y="1638"/>
                      <a:pt x="4648" y="669"/>
                      <a:pt x="5745" y="669"/>
                    </a:cubicBezTo>
                    <a:cubicBezTo>
                      <a:pt x="6147" y="669"/>
                      <a:pt x="6537" y="799"/>
                      <a:pt x="6886" y="1121"/>
                    </a:cubicBezTo>
                    <a:cubicBezTo>
                      <a:pt x="6886" y="1121"/>
                      <a:pt x="6919" y="1121"/>
                      <a:pt x="6886" y="1088"/>
                    </a:cubicBezTo>
                    <a:cubicBezTo>
                      <a:pt x="6492" y="283"/>
                      <a:pt x="5970" y="1"/>
                      <a:pt x="5411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7" name="Google Shape;1607;p44"/>
              <p:cNvSpPr/>
              <p:nvPr/>
            </p:nvSpPr>
            <p:spPr>
              <a:xfrm>
                <a:off x="983825" y="3974150"/>
                <a:ext cx="135625" cy="177375"/>
              </a:xfrm>
              <a:custGeom>
                <a:avLst/>
                <a:gdLst/>
                <a:ahLst/>
                <a:cxnLst/>
                <a:rect l="l" t="t" r="r" b="b"/>
                <a:pathLst>
                  <a:path w="5425" h="7095" extrusionOk="0">
                    <a:moveTo>
                      <a:pt x="1350" y="0"/>
                    </a:moveTo>
                    <a:cubicBezTo>
                      <a:pt x="928" y="0"/>
                      <a:pt x="485" y="194"/>
                      <a:pt x="34" y="693"/>
                    </a:cubicBezTo>
                    <a:cubicBezTo>
                      <a:pt x="1" y="693"/>
                      <a:pt x="34" y="726"/>
                      <a:pt x="67" y="726"/>
                    </a:cubicBezTo>
                    <a:cubicBezTo>
                      <a:pt x="318" y="595"/>
                      <a:pt x="567" y="538"/>
                      <a:pt x="810" y="538"/>
                    </a:cubicBezTo>
                    <a:cubicBezTo>
                      <a:pt x="2051" y="538"/>
                      <a:pt x="3145" y="2046"/>
                      <a:pt x="3703" y="2995"/>
                    </a:cubicBezTo>
                    <a:lnTo>
                      <a:pt x="3737" y="3095"/>
                    </a:lnTo>
                    <a:cubicBezTo>
                      <a:pt x="3217" y="2884"/>
                      <a:pt x="2661" y="2709"/>
                      <a:pt x="2152" y="2709"/>
                    </a:cubicBezTo>
                    <a:cubicBezTo>
                      <a:pt x="1453" y="2709"/>
                      <a:pt x="843" y="3039"/>
                      <a:pt x="534" y="4062"/>
                    </a:cubicBezTo>
                    <a:cubicBezTo>
                      <a:pt x="534" y="4086"/>
                      <a:pt x="551" y="4109"/>
                      <a:pt x="561" y="4109"/>
                    </a:cubicBezTo>
                    <a:cubicBezTo>
                      <a:pt x="565" y="4109"/>
                      <a:pt x="568" y="4105"/>
                      <a:pt x="568" y="4095"/>
                    </a:cubicBezTo>
                    <a:cubicBezTo>
                      <a:pt x="934" y="3602"/>
                      <a:pt x="1431" y="3419"/>
                      <a:pt x="1971" y="3419"/>
                    </a:cubicBezTo>
                    <a:cubicBezTo>
                      <a:pt x="2710" y="3419"/>
                      <a:pt x="3529" y="3763"/>
                      <a:pt x="4204" y="4129"/>
                    </a:cubicBezTo>
                    <a:cubicBezTo>
                      <a:pt x="4504" y="4963"/>
                      <a:pt x="4671" y="5863"/>
                      <a:pt x="4704" y="6831"/>
                    </a:cubicBezTo>
                    <a:cubicBezTo>
                      <a:pt x="4717" y="7014"/>
                      <a:pt x="4833" y="7094"/>
                      <a:pt x="4967" y="7094"/>
                    </a:cubicBezTo>
                    <a:cubicBezTo>
                      <a:pt x="5174" y="7094"/>
                      <a:pt x="5425" y="6901"/>
                      <a:pt x="5404" y="6597"/>
                    </a:cubicBezTo>
                    <a:cubicBezTo>
                      <a:pt x="5371" y="5963"/>
                      <a:pt x="5271" y="5330"/>
                      <a:pt x="5138" y="4763"/>
                    </a:cubicBezTo>
                    <a:cubicBezTo>
                      <a:pt x="5038" y="4362"/>
                      <a:pt x="4904" y="3962"/>
                      <a:pt x="4771" y="3595"/>
                    </a:cubicBezTo>
                    <a:cubicBezTo>
                      <a:pt x="4437" y="2728"/>
                      <a:pt x="3970" y="1927"/>
                      <a:pt x="3370" y="1260"/>
                    </a:cubicBezTo>
                    <a:cubicBezTo>
                      <a:pt x="2811" y="637"/>
                      <a:pt x="2114" y="0"/>
                      <a:pt x="1350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8" name="Google Shape;1608;p44"/>
              <p:cNvSpPr/>
              <p:nvPr/>
            </p:nvSpPr>
            <p:spPr>
              <a:xfrm>
                <a:off x="1106425" y="3413425"/>
                <a:ext cx="945700" cy="968450"/>
              </a:xfrm>
              <a:custGeom>
                <a:avLst/>
                <a:gdLst/>
                <a:ahLst/>
                <a:cxnLst/>
                <a:rect l="l" t="t" r="r" b="b"/>
                <a:pathLst>
                  <a:path w="37828" h="38738" extrusionOk="0">
                    <a:moveTo>
                      <a:pt x="14414" y="1"/>
                    </a:moveTo>
                    <a:cubicBezTo>
                      <a:pt x="14169" y="1"/>
                      <a:pt x="13923" y="2"/>
                      <a:pt x="13677" y="5"/>
                    </a:cubicBezTo>
                    <a:cubicBezTo>
                      <a:pt x="8073" y="72"/>
                      <a:pt x="3302" y="4108"/>
                      <a:pt x="2235" y="9612"/>
                    </a:cubicBezTo>
                    <a:cubicBezTo>
                      <a:pt x="1301" y="14583"/>
                      <a:pt x="667" y="19620"/>
                      <a:pt x="334" y="24656"/>
                    </a:cubicBezTo>
                    <a:cubicBezTo>
                      <a:pt x="0" y="30260"/>
                      <a:pt x="3603" y="35331"/>
                      <a:pt x="9007" y="36832"/>
                    </a:cubicBezTo>
                    <a:cubicBezTo>
                      <a:pt x="13740" y="38103"/>
                      <a:pt x="18504" y="38738"/>
                      <a:pt x="23413" y="38738"/>
                    </a:cubicBezTo>
                    <a:cubicBezTo>
                      <a:pt x="23659" y="38738"/>
                      <a:pt x="23904" y="38736"/>
                      <a:pt x="24151" y="38733"/>
                    </a:cubicBezTo>
                    <a:cubicBezTo>
                      <a:pt x="29755" y="38666"/>
                      <a:pt x="34525" y="34630"/>
                      <a:pt x="35559" y="29126"/>
                    </a:cubicBezTo>
                    <a:cubicBezTo>
                      <a:pt x="36526" y="24156"/>
                      <a:pt x="37160" y="19119"/>
                      <a:pt x="37460" y="14082"/>
                    </a:cubicBezTo>
                    <a:cubicBezTo>
                      <a:pt x="37827" y="8478"/>
                      <a:pt x="34225" y="3408"/>
                      <a:pt x="28821" y="1907"/>
                    </a:cubicBezTo>
                    <a:cubicBezTo>
                      <a:pt x="24087" y="636"/>
                      <a:pt x="19323" y="1"/>
                      <a:pt x="14414" y="1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9" name="Google Shape;1609;p44"/>
              <p:cNvSpPr/>
              <p:nvPr/>
            </p:nvSpPr>
            <p:spPr>
              <a:xfrm>
                <a:off x="1485850" y="4060650"/>
                <a:ext cx="130950" cy="66775"/>
              </a:xfrm>
              <a:custGeom>
                <a:avLst/>
                <a:gdLst/>
                <a:ahLst/>
                <a:cxnLst/>
                <a:rect l="l" t="t" r="r" b="b"/>
                <a:pathLst>
                  <a:path w="5238" h="2671" extrusionOk="0">
                    <a:moveTo>
                      <a:pt x="2564" y="0"/>
                    </a:moveTo>
                    <a:cubicBezTo>
                      <a:pt x="2351" y="0"/>
                      <a:pt x="2129" y="37"/>
                      <a:pt x="1935" y="102"/>
                    </a:cubicBezTo>
                    <a:cubicBezTo>
                      <a:pt x="1602" y="168"/>
                      <a:pt x="1302" y="335"/>
                      <a:pt x="1068" y="535"/>
                    </a:cubicBezTo>
                    <a:cubicBezTo>
                      <a:pt x="568" y="902"/>
                      <a:pt x="201" y="1436"/>
                      <a:pt x="1" y="2003"/>
                    </a:cubicBezTo>
                    <a:cubicBezTo>
                      <a:pt x="434" y="1603"/>
                      <a:pt x="868" y="1203"/>
                      <a:pt x="1335" y="936"/>
                    </a:cubicBezTo>
                    <a:cubicBezTo>
                      <a:pt x="1707" y="750"/>
                      <a:pt x="2099" y="649"/>
                      <a:pt x="2513" y="649"/>
                    </a:cubicBezTo>
                    <a:cubicBezTo>
                      <a:pt x="2619" y="649"/>
                      <a:pt x="2727" y="655"/>
                      <a:pt x="2836" y="669"/>
                    </a:cubicBezTo>
                    <a:cubicBezTo>
                      <a:pt x="3303" y="736"/>
                      <a:pt x="3803" y="969"/>
                      <a:pt x="4204" y="1336"/>
                    </a:cubicBezTo>
                    <a:cubicBezTo>
                      <a:pt x="4637" y="1670"/>
                      <a:pt x="4971" y="2103"/>
                      <a:pt x="5238" y="2670"/>
                    </a:cubicBezTo>
                    <a:cubicBezTo>
                      <a:pt x="5238" y="2070"/>
                      <a:pt x="4971" y="1436"/>
                      <a:pt x="4571" y="969"/>
                    </a:cubicBezTo>
                    <a:cubicBezTo>
                      <a:pt x="4170" y="502"/>
                      <a:pt x="3570" y="102"/>
                      <a:pt x="2903" y="35"/>
                    </a:cubicBezTo>
                    <a:cubicBezTo>
                      <a:pt x="2796" y="11"/>
                      <a:pt x="2682" y="0"/>
                      <a:pt x="2564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0" name="Google Shape;1610;p44"/>
              <p:cNvSpPr/>
              <p:nvPr/>
            </p:nvSpPr>
            <p:spPr>
              <a:xfrm>
                <a:off x="1210650" y="3869325"/>
                <a:ext cx="217675" cy="217850"/>
              </a:xfrm>
              <a:custGeom>
                <a:avLst/>
                <a:gdLst/>
                <a:ahLst/>
                <a:cxnLst/>
                <a:rect l="l" t="t" r="r" b="b"/>
                <a:pathLst>
                  <a:path w="8707" h="8714" extrusionOk="0">
                    <a:moveTo>
                      <a:pt x="3971" y="1"/>
                    </a:moveTo>
                    <a:cubicBezTo>
                      <a:pt x="3691" y="1"/>
                      <a:pt x="3412" y="28"/>
                      <a:pt x="3136" y="83"/>
                    </a:cubicBezTo>
                    <a:cubicBezTo>
                      <a:pt x="1935" y="283"/>
                      <a:pt x="935" y="1684"/>
                      <a:pt x="468" y="2751"/>
                    </a:cubicBezTo>
                    <a:cubicBezTo>
                      <a:pt x="67" y="3752"/>
                      <a:pt x="1" y="4953"/>
                      <a:pt x="401" y="5953"/>
                    </a:cubicBezTo>
                    <a:cubicBezTo>
                      <a:pt x="835" y="7021"/>
                      <a:pt x="1735" y="7855"/>
                      <a:pt x="2769" y="8288"/>
                    </a:cubicBezTo>
                    <a:cubicBezTo>
                      <a:pt x="3391" y="8565"/>
                      <a:pt x="4045" y="8714"/>
                      <a:pt x="4697" y="8714"/>
                    </a:cubicBezTo>
                    <a:cubicBezTo>
                      <a:pt x="4990" y="8714"/>
                      <a:pt x="5282" y="8684"/>
                      <a:pt x="5571" y="8622"/>
                    </a:cubicBezTo>
                    <a:cubicBezTo>
                      <a:pt x="6505" y="8422"/>
                      <a:pt x="7373" y="7855"/>
                      <a:pt x="7906" y="7088"/>
                    </a:cubicBezTo>
                    <a:cubicBezTo>
                      <a:pt x="8307" y="6521"/>
                      <a:pt x="8507" y="5853"/>
                      <a:pt x="8574" y="5186"/>
                    </a:cubicBezTo>
                    <a:cubicBezTo>
                      <a:pt x="8707" y="3652"/>
                      <a:pt x="8073" y="2084"/>
                      <a:pt x="6906" y="1083"/>
                    </a:cubicBezTo>
                    <a:cubicBezTo>
                      <a:pt x="6112" y="395"/>
                      <a:pt x="5044" y="1"/>
                      <a:pt x="397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1" name="Google Shape;1611;p44"/>
              <p:cNvSpPr/>
              <p:nvPr/>
            </p:nvSpPr>
            <p:spPr>
              <a:xfrm>
                <a:off x="1262350" y="3918175"/>
                <a:ext cx="157650" cy="148100"/>
              </a:xfrm>
              <a:custGeom>
                <a:avLst/>
                <a:gdLst/>
                <a:ahLst/>
                <a:cxnLst/>
                <a:rect l="l" t="t" r="r" b="b"/>
                <a:pathLst>
                  <a:path w="6306" h="5924" extrusionOk="0">
                    <a:moveTo>
                      <a:pt x="3120" y="0"/>
                    </a:moveTo>
                    <a:cubicBezTo>
                      <a:pt x="1660" y="0"/>
                      <a:pt x="417" y="1104"/>
                      <a:pt x="234" y="2598"/>
                    </a:cubicBezTo>
                    <a:cubicBezTo>
                      <a:pt x="1" y="4200"/>
                      <a:pt x="1168" y="5701"/>
                      <a:pt x="2770" y="5901"/>
                    </a:cubicBezTo>
                    <a:cubicBezTo>
                      <a:pt x="2895" y="5916"/>
                      <a:pt x="3020" y="5924"/>
                      <a:pt x="3143" y="5924"/>
                    </a:cubicBezTo>
                    <a:cubicBezTo>
                      <a:pt x="4627" y="5924"/>
                      <a:pt x="5920" y="4841"/>
                      <a:pt x="6105" y="3332"/>
                    </a:cubicBezTo>
                    <a:cubicBezTo>
                      <a:pt x="6305" y="1698"/>
                      <a:pt x="5138" y="230"/>
                      <a:pt x="3537" y="30"/>
                    </a:cubicBezTo>
                    <a:cubicBezTo>
                      <a:pt x="3397" y="10"/>
                      <a:pt x="3258" y="0"/>
                      <a:pt x="312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2" name="Google Shape;1612;p44"/>
              <p:cNvSpPr/>
              <p:nvPr/>
            </p:nvSpPr>
            <p:spPr>
              <a:xfrm>
                <a:off x="1304900" y="3957275"/>
                <a:ext cx="73400" cy="69250"/>
              </a:xfrm>
              <a:custGeom>
                <a:avLst/>
                <a:gdLst/>
                <a:ahLst/>
                <a:cxnLst/>
                <a:rect l="l" t="t" r="r" b="b"/>
                <a:pathLst>
                  <a:path w="2936" h="2770" extrusionOk="0">
                    <a:moveTo>
                      <a:pt x="1301" y="0"/>
                    </a:moveTo>
                    <a:cubicBezTo>
                      <a:pt x="667" y="67"/>
                      <a:pt x="167" y="567"/>
                      <a:pt x="67" y="1201"/>
                    </a:cubicBezTo>
                    <a:cubicBezTo>
                      <a:pt x="0" y="1968"/>
                      <a:pt x="534" y="2669"/>
                      <a:pt x="1268" y="2769"/>
                    </a:cubicBezTo>
                    <a:lnTo>
                      <a:pt x="1601" y="2769"/>
                    </a:lnTo>
                    <a:cubicBezTo>
                      <a:pt x="2235" y="2702"/>
                      <a:pt x="2735" y="2202"/>
                      <a:pt x="2835" y="1568"/>
                    </a:cubicBezTo>
                    <a:cubicBezTo>
                      <a:pt x="2936" y="801"/>
                      <a:pt x="2368" y="100"/>
                      <a:pt x="1635" y="34"/>
                    </a:cubicBezTo>
                    <a:cubicBezTo>
                      <a:pt x="1501" y="0"/>
                      <a:pt x="1401" y="0"/>
                      <a:pt x="130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3" name="Google Shape;1613;p44"/>
              <p:cNvSpPr/>
              <p:nvPr/>
            </p:nvSpPr>
            <p:spPr>
              <a:xfrm>
                <a:off x="1219000" y="3860900"/>
                <a:ext cx="172650" cy="86400"/>
              </a:xfrm>
              <a:custGeom>
                <a:avLst/>
                <a:gdLst/>
                <a:ahLst/>
                <a:cxnLst/>
                <a:rect l="l" t="t" r="r" b="b"/>
                <a:pathLst>
                  <a:path w="6906" h="3456" extrusionOk="0">
                    <a:moveTo>
                      <a:pt x="3685" y="1"/>
                    </a:moveTo>
                    <a:cubicBezTo>
                      <a:pt x="1926" y="1"/>
                      <a:pt x="263" y="1249"/>
                      <a:pt x="0" y="3455"/>
                    </a:cubicBezTo>
                    <a:lnTo>
                      <a:pt x="34" y="3455"/>
                    </a:lnTo>
                    <a:cubicBezTo>
                      <a:pt x="698" y="1740"/>
                      <a:pt x="2423" y="728"/>
                      <a:pt x="4138" y="728"/>
                    </a:cubicBezTo>
                    <a:cubicBezTo>
                      <a:pt x="5092" y="728"/>
                      <a:pt x="6042" y="1041"/>
                      <a:pt x="6805" y="1721"/>
                    </a:cubicBezTo>
                    <a:cubicBezTo>
                      <a:pt x="6839" y="1721"/>
                      <a:pt x="6905" y="1687"/>
                      <a:pt x="6872" y="1654"/>
                    </a:cubicBezTo>
                    <a:cubicBezTo>
                      <a:pt x="6006" y="526"/>
                      <a:pt x="4825" y="1"/>
                      <a:pt x="368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4" name="Google Shape;1614;p44"/>
              <p:cNvSpPr/>
              <p:nvPr/>
            </p:nvSpPr>
            <p:spPr>
              <a:xfrm>
                <a:off x="1701000" y="3933800"/>
                <a:ext cx="216850" cy="213350"/>
              </a:xfrm>
              <a:custGeom>
                <a:avLst/>
                <a:gdLst/>
                <a:ahLst/>
                <a:cxnLst/>
                <a:rect l="l" t="t" r="r" b="b"/>
                <a:pathLst>
                  <a:path w="8674" h="8534" extrusionOk="0">
                    <a:moveTo>
                      <a:pt x="4741" y="0"/>
                    </a:moveTo>
                    <a:cubicBezTo>
                      <a:pt x="4037" y="0"/>
                      <a:pt x="3329" y="159"/>
                      <a:pt x="2703" y="472"/>
                    </a:cubicBezTo>
                    <a:cubicBezTo>
                      <a:pt x="1335" y="1140"/>
                      <a:pt x="334" y="2507"/>
                      <a:pt x="101" y="4008"/>
                    </a:cubicBezTo>
                    <a:cubicBezTo>
                      <a:pt x="1" y="4675"/>
                      <a:pt x="34" y="5376"/>
                      <a:pt x="234" y="6010"/>
                    </a:cubicBezTo>
                    <a:cubicBezTo>
                      <a:pt x="568" y="6910"/>
                      <a:pt x="1268" y="7644"/>
                      <a:pt x="2136" y="8078"/>
                    </a:cubicBezTo>
                    <a:cubicBezTo>
                      <a:pt x="2744" y="8394"/>
                      <a:pt x="3442" y="8533"/>
                      <a:pt x="4137" y="8533"/>
                    </a:cubicBezTo>
                    <a:cubicBezTo>
                      <a:pt x="4395" y="8533"/>
                      <a:pt x="4652" y="8514"/>
                      <a:pt x="4904" y="8478"/>
                    </a:cubicBezTo>
                    <a:cubicBezTo>
                      <a:pt x="6038" y="8311"/>
                      <a:pt x="7106" y="7711"/>
                      <a:pt x="7806" y="6810"/>
                    </a:cubicBezTo>
                    <a:cubicBezTo>
                      <a:pt x="8440" y="5910"/>
                      <a:pt x="8674" y="4775"/>
                      <a:pt x="8540" y="3675"/>
                    </a:cubicBezTo>
                    <a:cubicBezTo>
                      <a:pt x="8373" y="2541"/>
                      <a:pt x="7706" y="939"/>
                      <a:pt x="6605" y="406"/>
                    </a:cubicBezTo>
                    <a:cubicBezTo>
                      <a:pt x="6031" y="134"/>
                      <a:pt x="5387" y="0"/>
                      <a:pt x="47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5" name="Google Shape;1615;p44"/>
              <p:cNvSpPr/>
              <p:nvPr/>
            </p:nvSpPr>
            <p:spPr>
              <a:xfrm>
                <a:off x="1706850" y="3974225"/>
                <a:ext cx="157625" cy="148100"/>
              </a:xfrm>
              <a:custGeom>
                <a:avLst/>
                <a:gdLst/>
                <a:ahLst/>
                <a:cxnLst/>
                <a:rect l="l" t="t" r="r" b="b"/>
                <a:pathLst>
                  <a:path w="6305" h="5924" extrusionOk="0">
                    <a:moveTo>
                      <a:pt x="3171" y="1"/>
                    </a:moveTo>
                    <a:cubicBezTo>
                      <a:pt x="1688" y="1"/>
                      <a:pt x="419" y="1110"/>
                      <a:pt x="234" y="2591"/>
                    </a:cubicBezTo>
                    <a:cubicBezTo>
                      <a:pt x="0" y="4226"/>
                      <a:pt x="1168" y="5694"/>
                      <a:pt x="2802" y="5894"/>
                    </a:cubicBezTo>
                    <a:cubicBezTo>
                      <a:pt x="2940" y="5914"/>
                      <a:pt x="3077" y="5924"/>
                      <a:pt x="3212" y="5924"/>
                    </a:cubicBezTo>
                    <a:cubicBezTo>
                      <a:pt x="4652" y="5924"/>
                      <a:pt x="5922" y="4822"/>
                      <a:pt x="6105" y="3359"/>
                    </a:cubicBezTo>
                    <a:cubicBezTo>
                      <a:pt x="6305" y="1724"/>
                      <a:pt x="5171" y="223"/>
                      <a:pt x="3536" y="23"/>
                    </a:cubicBezTo>
                    <a:cubicBezTo>
                      <a:pt x="3413" y="8"/>
                      <a:pt x="3292" y="1"/>
                      <a:pt x="317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6" name="Google Shape;1616;p44"/>
              <p:cNvSpPr/>
              <p:nvPr/>
            </p:nvSpPr>
            <p:spPr>
              <a:xfrm>
                <a:off x="1750200" y="4013975"/>
                <a:ext cx="72575" cy="69250"/>
              </a:xfrm>
              <a:custGeom>
                <a:avLst/>
                <a:gdLst/>
                <a:ahLst/>
                <a:cxnLst/>
                <a:rect l="l" t="t" r="r" b="b"/>
                <a:pathLst>
                  <a:path w="2903" h="2770" extrusionOk="0">
                    <a:moveTo>
                      <a:pt x="1268" y="1"/>
                    </a:moveTo>
                    <a:cubicBezTo>
                      <a:pt x="635" y="67"/>
                      <a:pt x="134" y="568"/>
                      <a:pt x="68" y="1202"/>
                    </a:cubicBezTo>
                    <a:cubicBezTo>
                      <a:pt x="1" y="1568"/>
                      <a:pt x="101" y="1935"/>
                      <a:pt x="334" y="2236"/>
                    </a:cubicBezTo>
                    <a:cubicBezTo>
                      <a:pt x="568" y="2502"/>
                      <a:pt x="868" y="2703"/>
                      <a:pt x="1235" y="2736"/>
                    </a:cubicBezTo>
                    <a:cubicBezTo>
                      <a:pt x="1368" y="2769"/>
                      <a:pt x="1469" y="2769"/>
                      <a:pt x="1569" y="2769"/>
                    </a:cubicBezTo>
                    <a:cubicBezTo>
                      <a:pt x="2202" y="2703"/>
                      <a:pt x="2703" y="2202"/>
                      <a:pt x="2803" y="1535"/>
                    </a:cubicBezTo>
                    <a:cubicBezTo>
                      <a:pt x="2903" y="801"/>
                      <a:pt x="2369" y="101"/>
                      <a:pt x="160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7" name="Google Shape;1617;p44"/>
              <p:cNvSpPr/>
              <p:nvPr/>
            </p:nvSpPr>
            <p:spPr>
              <a:xfrm>
                <a:off x="1759550" y="3926150"/>
                <a:ext cx="164750" cy="109525"/>
              </a:xfrm>
              <a:custGeom>
                <a:avLst/>
                <a:gdLst/>
                <a:ahLst/>
                <a:cxnLst/>
                <a:rect l="l" t="t" r="r" b="b"/>
                <a:pathLst>
                  <a:path w="6590" h="4381" extrusionOk="0">
                    <a:moveTo>
                      <a:pt x="2594" y="1"/>
                    </a:moveTo>
                    <a:cubicBezTo>
                      <a:pt x="1742" y="1"/>
                      <a:pt x="845" y="284"/>
                      <a:pt x="27" y="912"/>
                    </a:cubicBezTo>
                    <a:cubicBezTo>
                      <a:pt x="0" y="939"/>
                      <a:pt x="17" y="988"/>
                      <a:pt x="42" y="988"/>
                    </a:cubicBezTo>
                    <a:cubicBezTo>
                      <a:pt x="48" y="988"/>
                      <a:pt x="54" y="985"/>
                      <a:pt x="60" y="979"/>
                    </a:cubicBezTo>
                    <a:cubicBezTo>
                      <a:pt x="637" y="687"/>
                      <a:pt x="1246" y="553"/>
                      <a:pt x="1849" y="553"/>
                    </a:cubicBezTo>
                    <a:cubicBezTo>
                      <a:pt x="3935" y="553"/>
                      <a:pt x="5939" y="2156"/>
                      <a:pt x="6198" y="4381"/>
                    </a:cubicBezTo>
                    <a:lnTo>
                      <a:pt x="6232" y="4381"/>
                    </a:lnTo>
                    <a:cubicBezTo>
                      <a:pt x="6589" y="1782"/>
                      <a:pt x="4731" y="1"/>
                      <a:pt x="2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8" name="Google Shape;1618;p44"/>
              <p:cNvSpPr/>
              <p:nvPr/>
            </p:nvSpPr>
            <p:spPr>
              <a:xfrm>
                <a:off x="1186650" y="3793450"/>
                <a:ext cx="227500" cy="68075"/>
              </a:xfrm>
              <a:custGeom>
                <a:avLst/>
                <a:gdLst/>
                <a:ahLst/>
                <a:cxnLst/>
                <a:rect l="l" t="t" r="r" b="b"/>
                <a:pathLst>
                  <a:path w="9100" h="2723" extrusionOk="0">
                    <a:moveTo>
                      <a:pt x="5523" y="1"/>
                    </a:moveTo>
                    <a:cubicBezTo>
                      <a:pt x="3366" y="1"/>
                      <a:pt x="1328" y="949"/>
                      <a:pt x="60" y="2551"/>
                    </a:cubicBezTo>
                    <a:cubicBezTo>
                      <a:pt x="1" y="2610"/>
                      <a:pt x="100" y="2723"/>
                      <a:pt x="170" y="2723"/>
                    </a:cubicBezTo>
                    <a:cubicBezTo>
                      <a:pt x="178" y="2723"/>
                      <a:pt x="186" y="2721"/>
                      <a:pt x="194" y="2717"/>
                    </a:cubicBezTo>
                    <a:cubicBezTo>
                      <a:pt x="1773" y="1720"/>
                      <a:pt x="3404" y="1318"/>
                      <a:pt x="5160" y="1318"/>
                    </a:cubicBezTo>
                    <a:cubicBezTo>
                      <a:pt x="6222" y="1318"/>
                      <a:pt x="7330" y="1465"/>
                      <a:pt x="8499" y="1717"/>
                    </a:cubicBezTo>
                    <a:cubicBezTo>
                      <a:pt x="8551" y="1727"/>
                      <a:pt x="8609" y="1734"/>
                      <a:pt x="8666" y="1734"/>
                    </a:cubicBezTo>
                    <a:cubicBezTo>
                      <a:pt x="8795" y="1734"/>
                      <a:pt x="8920" y="1698"/>
                      <a:pt x="8966" y="1583"/>
                    </a:cubicBezTo>
                    <a:cubicBezTo>
                      <a:pt x="9067" y="1450"/>
                      <a:pt x="9100" y="1416"/>
                      <a:pt x="9067" y="1216"/>
                    </a:cubicBezTo>
                    <a:cubicBezTo>
                      <a:pt x="9067" y="1049"/>
                      <a:pt x="8933" y="849"/>
                      <a:pt x="8766" y="749"/>
                    </a:cubicBezTo>
                    <a:cubicBezTo>
                      <a:pt x="7710" y="238"/>
                      <a:pt x="6602" y="1"/>
                      <a:pt x="5523" y="1"/>
                    </a:cubicBezTo>
                    <a:close/>
                  </a:path>
                </a:pathLst>
              </a:custGeom>
              <a:solidFill>
                <a:srgbClr val="B353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9" name="Google Shape;1619;p44"/>
              <p:cNvSpPr/>
              <p:nvPr/>
            </p:nvSpPr>
            <p:spPr>
              <a:xfrm>
                <a:off x="1749375" y="3849100"/>
                <a:ext cx="204100" cy="118050"/>
              </a:xfrm>
              <a:custGeom>
                <a:avLst/>
                <a:gdLst/>
                <a:ahLst/>
                <a:cxnLst/>
                <a:rect l="l" t="t" r="r" b="b"/>
                <a:pathLst>
                  <a:path w="8164" h="4722" extrusionOk="0">
                    <a:moveTo>
                      <a:pt x="1444" y="1"/>
                    </a:moveTo>
                    <a:cubicBezTo>
                      <a:pt x="1144" y="1"/>
                      <a:pt x="840" y="19"/>
                      <a:pt x="534" y="58"/>
                    </a:cubicBezTo>
                    <a:cubicBezTo>
                      <a:pt x="367" y="58"/>
                      <a:pt x="167" y="224"/>
                      <a:pt x="101" y="391"/>
                    </a:cubicBezTo>
                    <a:cubicBezTo>
                      <a:pt x="0" y="558"/>
                      <a:pt x="0" y="591"/>
                      <a:pt x="34" y="792"/>
                    </a:cubicBezTo>
                    <a:cubicBezTo>
                      <a:pt x="67" y="958"/>
                      <a:pt x="267" y="1025"/>
                      <a:pt x="434" y="1058"/>
                    </a:cubicBezTo>
                    <a:cubicBezTo>
                      <a:pt x="3603" y="1425"/>
                      <a:pt x="6138" y="2359"/>
                      <a:pt x="7973" y="4694"/>
                    </a:cubicBezTo>
                    <a:cubicBezTo>
                      <a:pt x="7991" y="4713"/>
                      <a:pt x="8015" y="4721"/>
                      <a:pt x="8039" y="4721"/>
                    </a:cubicBezTo>
                    <a:cubicBezTo>
                      <a:pt x="8101" y="4721"/>
                      <a:pt x="8164" y="4666"/>
                      <a:pt x="8140" y="4594"/>
                    </a:cubicBezTo>
                    <a:cubicBezTo>
                      <a:pt x="7258" y="1979"/>
                      <a:pt x="4545" y="1"/>
                      <a:pt x="1444" y="1"/>
                    </a:cubicBezTo>
                    <a:close/>
                  </a:path>
                </a:pathLst>
              </a:custGeom>
              <a:solidFill>
                <a:srgbClr val="B353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0" name="Google Shape;1620;p44"/>
              <p:cNvSpPr/>
              <p:nvPr/>
            </p:nvSpPr>
            <p:spPr>
              <a:xfrm>
                <a:off x="1321575" y="4171875"/>
                <a:ext cx="431150" cy="158575"/>
              </a:xfrm>
              <a:custGeom>
                <a:avLst/>
                <a:gdLst/>
                <a:ahLst/>
                <a:cxnLst/>
                <a:rect l="l" t="t" r="r" b="b"/>
                <a:pathLst>
                  <a:path w="17246" h="6343" extrusionOk="0">
                    <a:moveTo>
                      <a:pt x="1824" y="1"/>
                    </a:moveTo>
                    <a:cubicBezTo>
                      <a:pt x="1216" y="1"/>
                      <a:pt x="608" y="9"/>
                      <a:pt x="0" y="23"/>
                    </a:cubicBezTo>
                    <a:cubicBezTo>
                      <a:pt x="1201" y="3191"/>
                      <a:pt x="4237" y="5693"/>
                      <a:pt x="7706" y="6227"/>
                    </a:cubicBezTo>
                    <a:cubicBezTo>
                      <a:pt x="8198" y="6304"/>
                      <a:pt x="8694" y="6342"/>
                      <a:pt x="9190" y="6342"/>
                    </a:cubicBezTo>
                    <a:cubicBezTo>
                      <a:pt x="12324" y="6342"/>
                      <a:pt x="15431" y="4839"/>
                      <a:pt x="17246" y="2391"/>
                    </a:cubicBezTo>
                    <a:cubicBezTo>
                      <a:pt x="15678" y="1891"/>
                      <a:pt x="14077" y="1490"/>
                      <a:pt x="12442" y="1123"/>
                    </a:cubicBezTo>
                    <a:cubicBezTo>
                      <a:pt x="12209" y="1090"/>
                      <a:pt x="12009" y="1023"/>
                      <a:pt x="11775" y="990"/>
                    </a:cubicBezTo>
                    <a:cubicBezTo>
                      <a:pt x="9374" y="523"/>
                      <a:pt x="6905" y="223"/>
                      <a:pt x="4403" y="56"/>
                    </a:cubicBezTo>
                    <a:cubicBezTo>
                      <a:pt x="3544" y="17"/>
                      <a:pt x="2684" y="1"/>
                      <a:pt x="182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1" name="Google Shape;1621;p44"/>
              <p:cNvSpPr/>
              <p:nvPr/>
            </p:nvSpPr>
            <p:spPr>
              <a:xfrm>
                <a:off x="1396625" y="4268550"/>
                <a:ext cx="241025" cy="61925"/>
              </a:xfrm>
              <a:custGeom>
                <a:avLst/>
                <a:gdLst/>
                <a:ahLst/>
                <a:cxnLst/>
                <a:rect l="l" t="t" r="r" b="b"/>
                <a:pathLst>
                  <a:path w="9641" h="2477" extrusionOk="0">
                    <a:moveTo>
                      <a:pt x="2697" y="0"/>
                    </a:moveTo>
                    <a:cubicBezTo>
                      <a:pt x="1792" y="0"/>
                      <a:pt x="888" y="86"/>
                      <a:pt x="0" y="258"/>
                    </a:cubicBezTo>
                    <a:cubicBezTo>
                      <a:pt x="1368" y="1326"/>
                      <a:pt x="2969" y="2093"/>
                      <a:pt x="4704" y="2360"/>
                    </a:cubicBezTo>
                    <a:cubicBezTo>
                      <a:pt x="5196" y="2439"/>
                      <a:pt x="5691" y="2477"/>
                      <a:pt x="6184" y="2477"/>
                    </a:cubicBezTo>
                    <a:cubicBezTo>
                      <a:pt x="7364" y="2477"/>
                      <a:pt x="8535" y="2259"/>
                      <a:pt x="9641" y="1860"/>
                    </a:cubicBezTo>
                    <a:cubicBezTo>
                      <a:pt x="7551" y="620"/>
                      <a:pt x="5124" y="0"/>
                      <a:pt x="269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2" name="Google Shape;1622;p44"/>
              <p:cNvSpPr/>
              <p:nvPr/>
            </p:nvSpPr>
            <p:spPr>
              <a:xfrm>
                <a:off x="1431650" y="4174100"/>
                <a:ext cx="201000" cy="78525"/>
              </a:xfrm>
              <a:custGeom>
                <a:avLst/>
                <a:gdLst/>
                <a:ahLst/>
                <a:cxnLst/>
                <a:rect l="l" t="t" r="r" b="b"/>
                <a:pathLst>
                  <a:path w="8040" h="3141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34" y="567"/>
                      <a:pt x="100" y="1168"/>
                      <a:pt x="167" y="1735"/>
                    </a:cubicBezTo>
                    <a:cubicBezTo>
                      <a:pt x="201" y="2002"/>
                      <a:pt x="401" y="2235"/>
                      <a:pt x="634" y="2302"/>
                    </a:cubicBezTo>
                    <a:cubicBezTo>
                      <a:pt x="2502" y="2836"/>
                      <a:pt x="4437" y="3102"/>
                      <a:pt x="6372" y="3136"/>
                    </a:cubicBezTo>
                    <a:cubicBezTo>
                      <a:pt x="6396" y="3139"/>
                      <a:pt x="6420" y="3141"/>
                      <a:pt x="6444" y="3141"/>
                    </a:cubicBezTo>
                    <a:cubicBezTo>
                      <a:pt x="6646" y="3141"/>
                      <a:pt x="6819" y="3018"/>
                      <a:pt x="6939" y="2869"/>
                    </a:cubicBezTo>
                    <a:cubicBezTo>
                      <a:pt x="7339" y="2269"/>
                      <a:pt x="7706" y="1668"/>
                      <a:pt x="8039" y="1034"/>
                    </a:cubicBezTo>
                    <a:cubicBezTo>
                      <a:pt x="7806" y="1001"/>
                      <a:pt x="7606" y="968"/>
                      <a:pt x="7372" y="901"/>
                    </a:cubicBezTo>
                    <a:cubicBezTo>
                      <a:pt x="4971" y="434"/>
                      <a:pt x="2502" y="134"/>
                      <a:pt x="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3" name="Google Shape;1623;p44"/>
              <p:cNvSpPr/>
              <p:nvPr/>
            </p:nvSpPr>
            <p:spPr>
              <a:xfrm>
                <a:off x="1108925" y="3387775"/>
                <a:ext cx="966550" cy="535325"/>
              </a:xfrm>
              <a:custGeom>
                <a:avLst/>
                <a:gdLst/>
                <a:ahLst/>
                <a:cxnLst/>
                <a:rect l="l" t="t" r="r" b="b"/>
                <a:pathLst>
                  <a:path w="38662" h="21413" extrusionOk="0">
                    <a:moveTo>
                      <a:pt x="16512" y="0"/>
                    </a:moveTo>
                    <a:cubicBezTo>
                      <a:pt x="14605" y="0"/>
                      <a:pt x="12705" y="181"/>
                      <a:pt x="10875" y="831"/>
                    </a:cubicBezTo>
                    <a:cubicBezTo>
                      <a:pt x="9607" y="1265"/>
                      <a:pt x="8339" y="1865"/>
                      <a:pt x="7172" y="2666"/>
                    </a:cubicBezTo>
                    <a:cubicBezTo>
                      <a:pt x="4303" y="4601"/>
                      <a:pt x="1868" y="6969"/>
                      <a:pt x="701" y="11639"/>
                    </a:cubicBezTo>
                    <a:cubicBezTo>
                      <a:pt x="534" y="12206"/>
                      <a:pt x="434" y="12840"/>
                      <a:pt x="334" y="13474"/>
                    </a:cubicBezTo>
                    <a:cubicBezTo>
                      <a:pt x="167" y="14474"/>
                      <a:pt x="67" y="15575"/>
                      <a:pt x="0" y="16776"/>
                    </a:cubicBezTo>
                    <a:cubicBezTo>
                      <a:pt x="701" y="16943"/>
                      <a:pt x="1401" y="17110"/>
                      <a:pt x="2068" y="17243"/>
                    </a:cubicBezTo>
                    <a:cubicBezTo>
                      <a:pt x="2402" y="16342"/>
                      <a:pt x="2836" y="15442"/>
                      <a:pt x="3136" y="14608"/>
                    </a:cubicBezTo>
                    <a:cubicBezTo>
                      <a:pt x="3169" y="14541"/>
                      <a:pt x="3169" y="14441"/>
                      <a:pt x="3202" y="14341"/>
                    </a:cubicBezTo>
                    <a:cubicBezTo>
                      <a:pt x="3215" y="14316"/>
                      <a:pt x="3243" y="14305"/>
                      <a:pt x="3271" y="14305"/>
                    </a:cubicBezTo>
                    <a:cubicBezTo>
                      <a:pt x="3318" y="14305"/>
                      <a:pt x="3369" y="14333"/>
                      <a:pt x="3369" y="14374"/>
                    </a:cubicBezTo>
                    <a:cubicBezTo>
                      <a:pt x="3369" y="14474"/>
                      <a:pt x="3369" y="14608"/>
                      <a:pt x="3369" y="14708"/>
                    </a:cubicBezTo>
                    <a:cubicBezTo>
                      <a:pt x="3403" y="15642"/>
                      <a:pt x="3269" y="16509"/>
                      <a:pt x="3069" y="17443"/>
                    </a:cubicBezTo>
                    <a:cubicBezTo>
                      <a:pt x="3069" y="17477"/>
                      <a:pt x="3069" y="17477"/>
                      <a:pt x="3069" y="17477"/>
                    </a:cubicBezTo>
                    <a:cubicBezTo>
                      <a:pt x="4270" y="17777"/>
                      <a:pt x="5471" y="18044"/>
                      <a:pt x="6605" y="18277"/>
                    </a:cubicBezTo>
                    <a:cubicBezTo>
                      <a:pt x="6772" y="17543"/>
                      <a:pt x="6972" y="16809"/>
                      <a:pt x="7272" y="16076"/>
                    </a:cubicBezTo>
                    <a:cubicBezTo>
                      <a:pt x="7572" y="15242"/>
                      <a:pt x="7973" y="14474"/>
                      <a:pt x="8440" y="13774"/>
                    </a:cubicBezTo>
                    <a:cubicBezTo>
                      <a:pt x="8706" y="13340"/>
                      <a:pt x="9007" y="12973"/>
                      <a:pt x="9307" y="12640"/>
                    </a:cubicBezTo>
                    <a:cubicBezTo>
                      <a:pt x="9330" y="12616"/>
                      <a:pt x="9358" y="12605"/>
                      <a:pt x="9383" y="12605"/>
                    </a:cubicBezTo>
                    <a:cubicBezTo>
                      <a:pt x="9428" y="12605"/>
                      <a:pt x="9462" y="12642"/>
                      <a:pt x="9440" y="12706"/>
                    </a:cubicBezTo>
                    <a:cubicBezTo>
                      <a:pt x="9273" y="13107"/>
                      <a:pt x="9140" y="13507"/>
                      <a:pt x="9007" y="13907"/>
                    </a:cubicBezTo>
                    <a:cubicBezTo>
                      <a:pt x="8740" y="14741"/>
                      <a:pt x="8540" y="15575"/>
                      <a:pt x="8406" y="16443"/>
                    </a:cubicBezTo>
                    <a:cubicBezTo>
                      <a:pt x="8339" y="16943"/>
                      <a:pt x="8273" y="17410"/>
                      <a:pt x="8206" y="17877"/>
                    </a:cubicBezTo>
                    <a:cubicBezTo>
                      <a:pt x="8173" y="18110"/>
                      <a:pt x="8173" y="18344"/>
                      <a:pt x="8139" y="18611"/>
                    </a:cubicBezTo>
                    <a:cubicBezTo>
                      <a:pt x="9841" y="18978"/>
                      <a:pt x="11508" y="19311"/>
                      <a:pt x="13110" y="19611"/>
                    </a:cubicBezTo>
                    <a:cubicBezTo>
                      <a:pt x="13210" y="19011"/>
                      <a:pt x="13310" y="18411"/>
                      <a:pt x="13443" y="17844"/>
                    </a:cubicBezTo>
                    <a:cubicBezTo>
                      <a:pt x="13643" y="17076"/>
                      <a:pt x="13843" y="16342"/>
                      <a:pt x="14077" y="15709"/>
                    </a:cubicBezTo>
                    <a:cubicBezTo>
                      <a:pt x="14091" y="15680"/>
                      <a:pt x="14117" y="15670"/>
                      <a:pt x="14142" y="15670"/>
                    </a:cubicBezTo>
                    <a:cubicBezTo>
                      <a:pt x="14177" y="15670"/>
                      <a:pt x="14210" y="15689"/>
                      <a:pt x="14210" y="15709"/>
                    </a:cubicBezTo>
                    <a:cubicBezTo>
                      <a:pt x="14244" y="16509"/>
                      <a:pt x="14277" y="17276"/>
                      <a:pt x="14277" y="18044"/>
                    </a:cubicBezTo>
                    <a:cubicBezTo>
                      <a:pt x="14277" y="18511"/>
                      <a:pt x="14277" y="18978"/>
                      <a:pt x="14277" y="19445"/>
                    </a:cubicBezTo>
                    <a:cubicBezTo>
                      <a:pt x="14277" y="19545"/>
                      <a:pt x="14277" y="19678"/>
                      <a:pt x="14277" y="19812"/>
                    </a:cubicBezTo>
                    <a:cubicBezTo>
                      <a:pt x="16178" y="20145"/>
                      <a:pt x="17980" y="20445"/>
                      <a:pt x="19748" y="20679"/>
                    </a:cubicBezTo>
                    <a:cubicBezTo>
                      <a:pt x="19848" y="20145"/>
                      <a:pt x="19948" y="19611"/>
                      <a:pt x="20014" y="19044"/>
                    </a:cubicBezTo>
                    <a:cubicBezTo>
                      <a:pt x="20181" y="17877"/>
                      <a:pt x="20281" y="16676"/>
                      <a:pt x="20415" y="15508"/>
                    </a:cubicBezTo>
                    <a:cubicBezTo>
                      <a:pt x="20481" y="14941"/>
                      <a:pt x="20515" y="14408"/>
                      <a:pt x="20582" y="13841"/>
                    </a:cubicBezTo>
                    <a:cubicBezTo>
                      <a:pt x="20582" y="13787"/>
                      <a:pt x="20648" y="13753"/>
                      <a:pt x="20711" y="13753"/>
                    </a:cubicBezTo>
                    <a:cubicBezTo>
                      <a:pt x="20765" y="13753"/>
                      <a:pt x="20815" y="13779"/>
                      <a:pt x="20815" y="13841"/>
                    </a:cubicBezTo>
                    <a:cubicBezTo>
                      <a:pt x="20848" y="14408"/>
                      <a:pt x="20915" y="14975"/>
                      <a:pt x="20948" y="15542"/>
                    </a:cubicBezTo>
                    <a:cubicBezTo>
                      <a:pt x="21015" y="16743"/>
                      <a:pt x="21049" y="17977"/>
                      <a:pt x="21015" y="19178"/>
                    </a:cubicBezTo>
                    <a:cubicBezTo>
                      <a:pt x="21015" y="19611"/>
                      <a:pt x="21015" y="20012"/>
                      <a:pt x="20982" y="20412"/>
                    </a:cubicBezTo>
                    <a:cubicBezTo>
                      <a:pt x="20982" y="20545"/>
                      <a:pt x="20982" y="20679"/>
                      <a:pt x="20982" y="20812"/>
                    </a:cubicBezTo>
                    <a:cubicBezTo>
                      <a:pt x="24117" y="21213"/>
                      <a:pt x="27120" y="21413"/>
                      <a:pt x="30055" y="21413"/>
                    </a:cubicBezTo>
                    <a:cubicBezTo>
                      <a:pt x="30188" y="20779"/>
                      <a:pt x="30288" y="20145"/>
                      <a:pt x="30322" y="19511"/>
                    </a:cubicBezTo>
                    <a:cubicBezTo>
                      <a:pt x="30355" y="19011"/>
                      <a:pt x="30355" y="18511"/>
                      <a:pt x="30288" y="17977"/>
                    </a:cubicBezTo>
                    <a:cubicBezTo>
                      <a:pt x="30269" y="17919"/>
                      <a:pt x="30317" y="17883"/>
                      <a:pt x="30368" y="17883"/>
                    </a:cubicBezTo>
                    <a:cubicBezTo>
                      <a:pt x="30404" y="17883"/>
                      <a:pt x="30441" y="17902"/>
                      <a:pt x="30455" y="17944"/>
                    </a:cubicBezTo>
                    <a:cubicBezTo>
                      <a:pt x="30722" y="18444"/>
                      <a:pt x="30922" y="18944"/>
                      <a:pt x="31089" y="19478"/>
                    </a:cubicBezTo>
                    <a:cubicBezTo>
                      <a:pt x="31256" y="20112"/>
                      <a:pt x="31356" y="20746"/>
                      <a:pt x="31389" y="21379"/>
                    </a:cubicBezTo>
                    <a:cubicBezTo>
                      <a:pt x="31956" y="21379"/>
                      <a:pt x="32557" y="21379"/>
                      <a:pt x="33124" y="21346"/>
                    </a:cubicBezTo>
                    <a:cubicBezTo>
                      <a:pt x="33157" y="20679"/>
                      <a:pt x="33191" y="20012"/>
                      <a:pt x="33191" y="19378"/>
                    </a:cubicBezTo>
                    <a:cubicBezTo>
                      <a:pt x="33191" y="18277"/>
                      <a:pt x="33090" y="17210"/>
                      <a:pt x="32623" y="16142"/>
                    </a:cubicBezTo>
                    <a:cubicBezTo>
                      <a:pt x="32623" y="16101"/>
                      <a:pt x="32649" y="16073"/>
                      <a:pt x="32676" y="16073"/>
                    </a:cubicBezTo>
                    <a:cubicBezTo>
                      <a:pt x="32693" y="16073"/>
                      <a:pt x="32711" y="16083"/>
                      <a:pt x="32724" y="16109"/>
                    </a:cubicBezTo>
                    <a:cubicBezTo>
                      <a:pt x="33557" y="17076"/>
                      <a:pt x="34024" y="18144"/>
                      <a:pt x="34325" y="19278"/>
                    </a:cubicBezTo>
                    <a:cubicBezTo>
                      <a:pt x="34491" y="19912"/>
                      <a:pt x="34558" y="20579"/>
                      <a:pt x="34625" y="21246"/>
                    </a:cubicBezTo>
                    <a:cubicBezTo>
                      <a:pt x="35759" y="21179"/>
                      <a:pt x="36893" y="21079"/>
                      <a:pt x="38027" y="20912"/>
                    </a:cubicBezTo>
                    <a:cubicBezTo>
                      <a:pt x="38261" y="20879"/>
                      <a:pt x="38428" y="19812"/>
                      <a:pt x="38528" y="18811"/>
                    </a:cubicBezTo>
                    <a:cubicBezTo>
                      <a:pt x="38594" y="17944"/>
                      <a:pt x="38661" y="17143"/>
                      <a:pt x="38628" y="17043"/>
                    </a:cubicBezTo>
                    <a:cubicBezTo>
                      <a:pt x="38561" y="16543"/>
                      <a:pt x="38494" y="15942"/>
                      <a:pt x="38461" y="15308"/>
                    </a:cubicBezTo>
                    <a:cubicBezTo>
                      <a:pt x="38361" y="14241"/>
                      <a:pt x="38294" y="13107"/>
                      <a:pt x="38061" y="12273"/>
                    </a:cubicBezTo>
                    <a:cubicBezTo>
                      <a:pt x="36693" y="7369"/>
                      <a:pt x="32523" y="4401"/>
                      <a:pt x="28821" y="2432"/>
                    </a:cubicBezTo>
                    <a:cubicBezTo>
                      <a:pt x="25618" y="731"/>
                      <a:pt x="22116" y="264"/>
                      <a:pt x="18714" y="64"/>
                    </a:cubicBezTo>
                    <a:cubicBezTo>
                      <a:pt x="17981" y="27"/>
                      <a:pt x="17246" y="0"/>
                      <a:pt x="1651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4" name="Google Shape;1624;p44"/>
              <p:cNvSpPr/>
              <p:nvPr/>
            </p:nvSpPr>
            <p:spPr>
              <a:xfrm>
                <a:off x="1117250" y="3678750"/>
                <a:ext cx="46725" cy="61725"/>
              </a:xfrm>
              <a:custGeom>
                <a:avLst/>
                <a:gdLst/>
                <a:ahLst/>
                <a:cxnLst/>
                <a:rect l="l" t="t" r="r" b="b"/>
                <a:pathLst>
                  <a:path w="1869" h="2469" extrusionOk="0">
                    <a:moveTo>
                      <a:pt x="368" y="0"/>
                    </a:moveTo>
                    <a:cubicBezTo>
                      <a:pt x="201" y="567"/>
                      <a:pt x="101" y="1168"/>
                      <a:pt x="1" y="1835"/>
                    </a:cubicBezTo>
                    <a:cubicBezTo>
                      <a:pt x="468" y="2035"/>
                      <a:pt x="968" y="2268"/>
                      <a:pt x="1468" y="2468"/>
                    </a:cubicBezTo>
                    <a:cubicBezTo>
                      <a:pt x="1535" y="2168"/>
                      <a:pt x="1602" y="1868"/>
                      <a:pt x="1669" y="1568"/>
                    </a:cubicBezTo>
                    <a:cubicBezTo>
                      <a:pt x="1735" y="1234"/>
                      <a:pt x="1802" y="867"/>
                      <a:pt x="1869" y="467"/>
                    </a:cubicBezTo>
                    <a:cubicBezTo>
                      <a:pt x="1368" y="300"/>
                      <a:pt x="868" y="167"/>
                      <a:pt x="368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5" name="Google Shape;1625;p44"/>
              <p:cNvSpPr/>
              <p:nvPr/>
            </p:nvSpPr>
            <p:spPr>
              <a:xfrm>
                <a:off x="1175625" y="3697075"/>
                <a:ext cx="144300" cy="92600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3704" extrusionOk="0">
                    <a:moveTo>
                      <a:pt x="334" y="1"/>
                    </a:moveTo>
                    <a:cubicBezTo>
                      <a:pt x="234" y="535"/>
                      <a:pt x="168" y="1068"/>
                      <a:pt x="67" y="1602"/>
                    </a:cubicBezTo>
                    <a:cubicBezTo>
                      <a:pt x="34" y="1769"/>
                      <a:pt x="34" y="1902"/>
                      <a:pt x="1" y="2036"/>
                    </a:cubicBezTo>
                    <a:cubicBezTo>
                      <a:pt x="134" y="2102"/>
                      <a:pt x="301" y="2169"/>
                      <a:pt x="468" y="2236"/>
                    </a:cubicBezTo>
                    <a:cubicBezTo>
                      <a:pt x="534" y="2269"/>
                      <a:pt x="635" y="2303"/>
                      <a:pt x="701" y="2336"/>
                    </a:cubicBezTo>
                    <a:cubicBezTo>
                      <a:pt x="1468" y="2603"/>
                      <a:pt x="2236" y="2870"/>
                      <a:pt x="2970" y="3170"/>
                    </a:cubicBezTo>
                    <a:cubicBezTo>
                      <a:pt x="3537" y="3337"/>
                      <a:pt x="4070" y="3537"/>
                      <a:pt x="4604" y="3704"/>
                    </a:cubicBezTo>
                    <a:cubicBezTo>
                      <a:pt x="4904" y="2870"/>
                      <a:pt x="5305" y="2102"/>
                      <a:pt x="5772" y="1402"/>
                    </a:cubicBezTo>
                    <a:cubicBezTo>
                      <a:pt x="5138" y="1268"/>
                      <a:pt x="4504" y="1135"/>
                      <a:pt x="3870" y="968"/>
                    </a:cubicBezTo>
                    <a:cubicBezTo>
                      <a:pt x="2703" y="701"/>
                      <a:pt x="1502" y="334"/>
                      <a:pt x="3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6" name="Google Shape;1626;p44"/>
              <p:cNvSpPr/>
              <p:nvPr/>
            </p:nvSpPr>
            <p:spPr>
              <a:xfrm>
                <a:off x="1319075" y="3735450"/>
                <a:ext cx="67575" cy="76750"/>
              </a:xfrm>
              <a:custGeom>
                <a:avLst/>
                <a:gdLst/>
                <a:ahLst/>
                <a:cxnLst/>
                <a:rect l="l" t="t" r="r" b="b"/>
                <a:pathLst>
                  <a:path w="2703" h="3070" extrusionOk="0">
                    <a:moveTo>
                      <a:pt x="601" y="0"/>
                    </a:moveTo>
                    <a:cubicBezTo>
                      <a:pt x="334" y="834"/>
                      <a:pt x="134" y="1668"/>
                      <a:pt x="0" y="2536"/>
                    </a:cubicBezTo>
                    <a:cubicBezTo>
                      <a:pt x="601" y="2736"/>
                      <a:pt x="1168" y="2902"/>
                      <a:pt x="1768" y="3069"/>
                    </a:cubicBezTo>
                    <a:cubicBezTo>
                      <a:pt x="2068" y="2169"/>
                      <a:pt x="2402" y="1268"/>
                      <a:pt x="2702" y="401"/>
                    </a:cubicBezTo>
                    <a:cubicBezTo>
                      <a:pt x="2002" y="267"/>
                      <a:pt x="1301" y="134"/>
                      <a:pt x="601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7" name="Google Shape;1627;p44"/>
              <p:cNvSpPr/>
              <p:nvPr/>
            </p:nvSpPr>
            <p:spPr>
              <a:xfrm>
                <a:off x="1390775" y="3748800"/>
                <a:ext cx="130950" cy="97575"/>
              </a:xfrm>
              <a:custGeom>
                <a:avLst/>
                <a:gdLst/>
                <a:ahLst/>
                <a:cxnLst/>
                <a:rect l="l" t="t" r="r" b="b"/>
                <a:pathLst>
                  <a:path w="5238" h="3903" extrusionOk="0">
                    <a:moveTo>
                      <a:pt x="735" y="0"/>
                    </a:moveTo>
                    <a:cubicBezTo>
                      <a:pt x="468" y="934"/>
                      <a:pt x="201" y="1868"/>
                      <a:pt x="1" y="2835"/>
                    </a:cubicBezTo>
                    <a:cubicBezTo>
                      <a:pt x="735" y="3036"/>
                      <a:pt x="1435" y="3236"/>
                      <a:pt x="2169" y="3403"/>
                    </a:cubicBezTo>
                    <a:cubicBezTo>
                      <a:pt x="2369" y="2635"/>
                      <a:pt x="2569" y="1901"/>
                      <a:pt x="2803" y="1268"/>
                    </a:cubicBezTo>
                    <a:cubicBezTo>
                      <a:pt x="2816" y="1242"/>
                      <a:pt x="2838" y="1231"/>
                      <a:pt x="2861" y="1231"/>
                    </a:cubicBezTo>
                    <a:cubicBezTo>
                      <a:pt x="2898" y="1231"/>
                      <a:pt x="2936" y="1260"/>
                      <a:pt x="2936" y="1301"/>
                    </a:cubicBezTo>
                    <a:cubicBezTo>
                      <a:pt x="2970" y="2068"/>
                      <a:pt x="3003" y="2835"/>
                      <a:pt x="3003" y="3603"/>
                    </a:cubicBezTo>
                    <a:cubicBezTo>
                      <a:pt x="3503" y="3703"/>
                      <a:pt x="4004" y="3803"/>
                      <a:pt x="4504" y="3903"/>
                    </a:cubicBezTo>
                    <a:cubicBezTo>
                      <a:pt x="4738" y="2835"/>
                      <a:pt x="4938" y="1735"/>
                      <a:pt x="5238" y="667"/>
                    </a:cubicBezTo>
                    <a:cubicBezTo>
                      <a:pt x="3737" y="500"/>
                      <a:pt x="2236" y="267"/>
                      <a:pt x="7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8" name="Google Shape;1628;p44"/>
              <p:cNvSpPr/>
              <p:nvPr/>
            </p:nvSpPr>
            <p:spPr>
              <a:xfrm>
                <a:off x="1540900" y="3768800"/>
                <a:ext cx="78400" cy="95100"/>
              </a:xfrm>
              <a:custGeom>
                <a:avLst/>
                <a:gdLst/>
                <a:ahLst/>
                <a:cxnLst/>
                <a:rect l="l" t="t" r="r" b="b"/>
                <a:pathLst>
                  <a:path w="3136" h="3804" extrusionOk="0">
                    <a:moveTo>
                      <a:pt x="534" y="1"/>
                    </a:moveTo>
                    <a:cubicBezTo>
                      <a:pt x="300" y="1135"/>
                      <a:pt x="167" y="2269"/>
                      <a:pt x="0" y="3403"/>
                    </a:cubicBezTo>
                    <a:cubicBezTo>
                      <a:pt x="901" y="3537"/>
                      <a:pt x="1801" y="3703"/>
                      <a:pt x="2735" y="3803"/>
                    </a:cubicBezTo>
                    <a:cubicBezTo>
                      <a:pt x="2902" y="2636"/>
                      <a:pt x="3002" y="1435"/>
                      <a:pt x="3136" y="267"/>
                    </a:cubicBezTo>
                    <a:cubicBezTo>
                      <a:pt x="2268" y="201"/>
                      <a:pt x="1368" y="101"/>
                      <a:pt x="5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9" name="Google Shape;1629;p44"/>
              <p:cNvSpPr/>
              <p:nvPr/>
            </p:nvSpPr>
            <p:spPr>
              <a:xfrm>
                <a:off x="2029575" y="3770475"/>
                <a:ext cx="45050" cy="91750"/>
              </a:xfrm>
              <a:custGeom>
                <a:avLst/>
                <a:gdLst/>
                <a:ahLst/>
                <a:cxnLst/>
                <a:rect l="l" t="t" r="r" b="b"/>
                <a:pathLst>
                  <a:path w="1802" h="3670" extrusionOk="0">
                    <a:moveTo>
                      <a:pt x="1635" y="0"/>
                    </a:moveTo>
                    <a:cubicBezTo>
                      <a:pt x="1101" y="67"/>
                      <a:pt x="534" y="134"/>
                      <a:pt x="0" y="167"/>
                    </a:cubicBezTo>
                    <a:cubicBezTo>
                      <a:pt x="67" y="968"/>
                      <a:pt x="134" y="1735"/>
                      <a:pt x="234" y="2502"/>
                    </a:cubicBezTo>
                    <a:cubicBezTo>
                      <a:pt x="301" y="2869"/>
                      <a:pt x="334" y="3269"/>
                      <a:pt x="401" y="3670"/>
                    </a:cubicBezTo>
                    <a:cubicBezTo>
                      <a:pt x="834" y="3603"/>
                      <a:pt x="1268" y="3570"/>
                      <a:pt x="1702" y="3503"/>
                    </a:cubicBezTo>
                    <a:cubicBezTo>
                      <a:pt x="1768" y="2636"/>
                      <a:pt x="1802" y="1835"/>
                      <a:pt x="1802" y="1702"/>
                    </a:cubicBezTo>
                    <a:cubicBezTo>
                      <a:pt x="1735" y="1235"/>
                      <a:pt x="1668" y="634"/>
                      <a:pt x="16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0" name="Google Shape;1630;p44"/>
              <p:cNvSpPr/>
              <p:nvPr/>
            </p:nvSpPr>
            <p:spPr>
              <a:xfrm>
                <a:off x="1632625" y="3776300"/>
                <a:ext cx="67575" cy="96775"/>
              </a:xfrm>
              <a:custGeom>
                <a:avLst/>
                <a:gdLst/>
                <a:ahLst/>
                <a:cxnLst/>
                <a:rect l="l" t="t" r="r" b="b"/>
                <a:pathLst>
                  <a:path w="2703" h="387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67" y="1202"/>
                      <a:pt x="101" y="2436"/>
                      <a:pt x="67" y="3637"/>
                    </a:cubicBezTo>
                    <a:cubicBezTo>
                      <a:pt x="901" y="3737"/>
                      <a:pt x="1735" y="3804"/>
                      <a:pt x="2569" y="3870"/>
                    </a:cubicBezTo>
                    <a:cubicBezTo>
                      <a:pt x="2502" y="2636"/>
                      <a:pt x="2569" y="1402"/>
                      <a:pt x="2702" y="168"/>
                    </a:cubicBezTo>
                    <a:cubicBezTo>
                      <a:pt x="1802" y="134"/>
                      <a:pt x="901" y="68"/>
                      <a:pt x="0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1" name="Google Shape;1631;p44"/>
              <p:cNvSpPr/>
              <p:nvPr/>
            </p:nvSpPr>
            <p:spPr>
              <a:xfrm>
                <a:off x="1716850" y="3781300"/>
                <a:ext cx="59225" cy="94275"/>
              </a:xfrm>
              <a:custGeom>
                <a:avLst/>
                <a:gdLst/>
                <a:ahLst/>
                <a:cxnLst/>
                <a:rect l="l" t="t" r="r" b="b"/>
                <a:pathLst>
                  <a:path w="2369" h="3771" extrusionOk="0">
                    <a:moveTo>
                      <a:pt x="34" y="1"/>
                    </a:moveTo>
                    <a:cubicBezTo>
                      <a:pt x="1" y="1235"/>
                      <a:pt x="1" y="2469"/>
                      <a:pt x="67" y="3704"/>
                    </a:cubicBezTo>
                    <a:cubicBezTo>
                      <a:pt x="701" y="3737"/>
                      <a:pt x="1335" y="3770"/>
                      <a:pt x="1969" y="3770"/>
                    </a:cubicBezTo>
                    <a:cubicBezTo>
                      <a:pt x="2169" y="2570"/>
                      <a:pt x="2336" y="1335"/>
                      <a:pt x="2369" y="101"/>
                    </a:cubicBezTo>
                    <a:cubicBezTo>
                      <a:pt x="1602" y="68"/>
                      <a:pt x="801" y="34"/>
                      <a:pt x="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2" name="Google Shape;1632;p44"/>
              <p:cNvSpPr/>
              <p:nvPr/>
            </p:nvSpPr>
            <p:spPr>
              <a:xfrm>
                <a:off x="1791900" y="3776300"/>
                <a:ext cx="226025" cy="100100"/>
              </a:xfrm>
              <a:custGeom>
                <a:avLst/>
                <a:gdLst/>
                <a:ahLst/>
                <a:cxnLst/>
                <a:rect l="l" t="t" r="r" b="b"/>
                <a:pathLst>
                  <a:path w="9041" h="4004" extrusionOk="0">
                    <a:moveTo>
                      <a:pt x="8774" y="1"/>
                    </a:moveTo>
                    <a:cubicBezTo>
                      <a:pt x="6349" y="226"/>
                      <a:pt x="3924" y="309"/>
                      <a:pt x="1479" y="309"/>
                    </a:cubicBezTo>
                    <a:cubicBezTo>
                      <a:pt x="1031" y="309"/>
                      <a:pt x="583" y="306"/>
                      <a:pt x="134" y="301"/>
                    </a:cubicBezTo>
                    <a:lnTo>
                      <a:pt x="134" y="301"/>
                    </a:lnTo>
                    <a:cubicBezTo>
                      <a:pt x="167" y="1535"/>
                      <a:pt x="134" y="2770"/>
                      <a:pt x="1" y="4004"/>
                    </a:cubicBezTo>
                    <a:cubicBezTo>
                      <a:pt x="1001" y="4004"/>
                      <a:pt x="2002" y="4004"/>
                      <a:pt x="3003" y="3970"/>
                    </a:cubicBezTo>
                    <a:cubicBezTo>
                      <a:pt x="3036" y="3470"/>
                      <a:pt x="3036" y="2970"/>
                      <a:pt x="2969" y="2436"/>
                    </a:cubicBezTo>
                    <a:cubicBezTo>
                      <a:pt x="2948" y="2371"/>
                      <a:pt x="3010" y="2335"/>
                      <a:pt x="3065" y="2335"/>
                    </a:cubicBezTo>
                    <a:cubicBezTo>
                      <a:pt x="3096" y="2335"/>
                      <a:pt x="3124" y="2346"/>
                      <a:pt x="3136" y="2369"/>
                    </a:cubicBezTo>
                    <a:cubicBezTo>
                      <a:pt x="3403" y="2870"/>
                      <a:pt x="3603" y="3403"/>
                      <a:pt x="3737" y="3937"/>
                    </a:cubicBezTo>
                    <a:cubicBezTo>
                      <a:pt x="4471" y="3904"/>
                      <a:pt x="5171" y="3870"/>
                      <a:pt x="5872" y="3837"/>
                    </a:cubicBezTo>
                    <a:cubicBezTo>
                      <a:pt x="5872" y="2736"/>
                      <a:pt x="5738" y="1635"/>
                      <a:pt x="5304" y="601"/>
                    </a:cubicBezTo>
                    <a:cubicBezTo>
                      <a:pt x="5304" y="560"/>
                      <a:pt x="5330" y="532"/>
                      <a:pt x="5357" y="532"/>
                    </a:cubicBezTo>
                    <a:cubicBezTo>
                      <a:pt x="5374" y="532"/>
                      <a:pt x="5392" y="542"/>
                      <a:pt x="5405" y="568"/>
                    </a:cubicBezTo>
                    <a:cubicBezTo>
                      <a:pt x="6238" y="1535"/>
                      <a:pt x="6705" y="2603"/>
                      <a:pt x="7006" y="3737"/>
                    </a:cubicBezTo>
                    <a:cubicBezTo>
                      <a:pt x="7673" y="3670"/>
                      <a:pt x="8373" y="3603"/>
                      <a:pt x="9040" y="3537"/>
                    </a:cubicBezTo>
                    <a:cubicBezTo>
                      <a:pt x="9007" y="3036"/>
                      <a:pt x="8974" y="2536"/>
                      <a:pt x="8907" y="2036"/>
                    </a:cubicBezTo>
                    <a:cubicBezTo>
                      <a:pt x="8840" y="1369"/>
                      <a:pt x="8807" y="701"/>
                      <a:pt x="877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3" name="Google Shape;1633;p44"/>
              <p:cNvSpPr/>
              <p:nvPr/>
            </p:nvSpPr>
            <p:spPr>
              <a:xfrm>
                <a:off x="1479175" y="4027325"/>
                <a:ext cx="154300" cy="40050"/>
              </a:xfrm>
              <a:custGeom>
                <a:avLst/>
                <a:gdLst/>
                <a:ahLst/>
                <a:cxnLst/>
                <a:rect l="l" t="t" r="r" b="b"/>
                <a:pathLst>
                  <a:path w="6172" h="1602" extrusionOk="0">
                    <a:moveTo>
                      <a:pt x="2170" y="0"/>
                    </a:moveTo>
                    <a:cubicBezTo>
                      <a:pt x="1439" y="0"/>
                      <a:pt x="712" y="89"/>
                      <a:pt x="1" y="267"/>
                    </a:cubicBezTo>
                    <a:lnTo>
                      <a:pt x="168" y="1034"/>
                    </a:lnTo>
                    <a:cubicBezTo>
                      <a:pt x="868" y="871"/>
                      <a:pt x="1569" y="789"/>
                      <a:pt x="2269" y="789"/>
                    </a:cubicBezTo>
                    <a:cubicBezTo>
                      <a:pt x="2569" y="789"/>
                      <a:pt x="2869" y="804"/>
                      <a:pt x="3170" y="834"/>
                    </a:cubicBezTo>
                    <a:cubicBezTo>
                      <a:pt x="4104" y="934"/>
                      <a:pt x="5004" y="1201"/>
                      <a:pt x="5838" y="1602"/>
                    </a:cubicBezTo>
                    <a:lnTo>
                      <a:pt x="6172" y="901"/>
                    </a:lnTo>
                    <a:cubicBezTo>
                      <a:pt x="5271" y="467"/>
                      <a:pt x="4270" y="167"/>
                      <a:pt x="3270" y="67"/>
                    </a:cubicBezTo>
                    <a:cubicBezTo>
                      <a:pt x="2903" y="23"/>
                      <a:pt x="2536" y="0"/>
                      <a:pt x="217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4" name="Google Shape;1634;p44"/>
              <p:cNvSpPr/>
              <p:nvPr/>
            </p:nvSpPr>
            <p:spPr>
              <a:xfrm>
                <a:off x="1593425" y="3737450"/>
                <a:ext cx="460350" cy="482750"/>
              </a:xfrm>
              <a:custGeom>
                <a:avLst/>
                <a:gdLst/>
                <a:ahLst/>
                <a:cxnLst/>
                <a:rect l="l" t="t" r="r" b="b"/>
                <a:pathLst>
                  <a:path w="18414" h="19310" extrusionOk="0">
                    <a:moveTo>
                      <a:pt x="9558" y="804"/>
                    </a:moveTo>
                    <a:cubicBezTo>
                      <a:pt x="9841" y="804"/>
                      <a:pt x="10125" y="821"/>
                      <a:pt x="10408" y="854"/>
                    </a:cubicBezTo>
                    <a:cubicBezTo>
                      <a:pt x="12510" y="1088"/>
                      <a:pt x="14411" y="2222"/>
                      <a:pt x="15712" y="4057"/>
                    </a:cubicBezTo>
                    <a:cubicBezTo>
                      <a:pt x="17046" y="5891"/>
                      <a:pt x="17613" y="8226"/>
                      <a:pt x="17346" y="10561"/>
                    </a:cubicBezTo>
                    <a:cubicBezTo>
                      <a:pt x="17046" y="12930"/>
                      <a:pt x="15979" y="15065"/>
                      <a:pt x="14278" y="16532"/>
                    </a:cubicBezTo>
                    <a:cubicBezTo>
                      <a:pt x="12798" y="17838"/>
                      <a:pt x="11016" y="18513"/>
                      <a:pt x="9172" y="18513"/>
                    </a:cubicBezTo>
                    <a:cubicBezTo>
                      <a:pt x="8896" y="18513"/>
                      <a:pt x="8618" y="18497"/>
                      <a:pt x="8340" y="18467"/>
                    </a:cubicBezTo>
                    <a:cubicBezTo>
                      <a:pt x="3937" y="17967"/>
                      <a:pt x="835" y="13597"/>
                      <a:pt x="1402" y="8727"/>
                    </a:cubicBezTo>
                    <a:cubicBezTo>
                      <a:pt x="1669" y="6358"/>
                      <a:pt x="2769" y="4257"/>
                      <a:pt x="4471" y="2756"/>
                    </a:cubicBezTo>
                    <a:cubicBezTo>
                      <a:pt x="5705" y="1655"/>
                      <a:pt x="7172" y="1021"/>
                      <a:pt x="8707" y="854"/>
                    </a:cubicBezTo>
                    <a:cubicBezTo>
                      <a:pt x="8990" y="821"/>
                      <a:pt x="9274" y="804"/>
                      <a:pt x="9558" y="804"/>
                    </a:cubicBezTo>
                    <a:close/>
                    <a:moveTo>
                      <a:pt x="9537" y="0"/>
                    </a:moveTo>
                    <a:cubicBezTo>
                      <a:pt x="7530" y="0"/>
                      <a:pt x="5587" y="740"/>
                      <a:pt x="3970" y="2155"/>
                    </a:cubicBezTo>
                    <a:cubicBezTo>
                      <a:pt x="2102" y="3790"/>
                      <a:pt x="901" y="6091"/>
                      <a:pt x="634" y="8627"/>
                    </a:cubicBezTo>
                    <a:cubicBezTo>
                      <a:pt x="1" y="13930"/>
                      <a:pt x="3436" y="18667"/>
                      <a:pt x="8273" y="19234"/>
                    </a:cubicBezTo>
                    <a:cubicBezTo>
                      <a:pt x="8573" y="19284"/>
                      <a:pt x="8882" y="19309"/>
                      <a:pt x="9195" y="19309"/>
                    </a:cubicBezTo>
                    <a:cubicBezTo>
                      <a:pt x="9507" y="19309"/>
                      <a:pt x="9824" y="19284"/>
                      <a:pt x="10141" y="19234"/>
                    </a:cubicBezTo>
                    <a:cubicBezTo>
                      <a:pt x="11809" y="19067"/>
                      <a:pt x="13410" y="18334"/>
                      <a:pt x="14778" y="17133"/>
                    </a:cubicBezTo>
                    <a:cubicBezTo>
                      <a:pt x="16646" y="15532"/>
                      <a:pt x="17813" y="13230"/>
                      <a:pt x="18114" y="10661"/>
                    </a:cubicBezTo>
                    <a:cubicBezTo>
                      <a:pt x="18414" y="8126"/>
                      <a:pt x="17780" y="5591"/>
                      <a:pt x="16346" y="3590"/>
                    </a:cubicBezTo>
                    <a:cubicBezTo>
                      <a:pt x="14911" y="1588"/>
                      <a:pt x="12843" y="321"/>
                      <a:pt x="10475" y="54"/>
                    </a:cubicBezTo>
                    <a:cubicBezTo>
                      <a:pt x="10161" y="18"/>
                      <a:pt x="9849" y="0"/>
                      <a:pt x="95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5" name="Google Shape;1635;p44"/>
              <p:cNvSpPr/>
              <p:nvPr/>
            </p:nvSpPr>
            <p:spPr>
              <a:xfrm>
                <a:off x="1073900" y="3677400"/>
                <a:ext cx="460350" cy="482125"/>
              </a:xfrm>
              <a:custGeom>
                <a:avLst/>
                <a:gdLst/>
                <a:ahLst/>
                <a:cxnLst/>
                <a:rect l="l" t="t" r="r" b="b"/>
                <a:pathLst>
                  <a:path w="18414" h="19285" extrusionOk="0">
                    <a:moveTo>
                      <a:pt x="9576" y="776"/>
                    </a:moveTo>
                    <a:cubicBezTo>
                      <a:pt x="9852" y="776"/>
                      <a:pt x="10130" y="791"/>
                      <a:pt x="10408" y="821"/>
                    </a:cubicBezTo>
                    <a:cubicBezTo>
                      <a:pt x="12509" y="1088"/>
                      <a:pt x="14410" y="2222"/>
                      <a:pt x="15711" y="4057"/>
                    </a:cubicBezTo>
                    <a:cubicBezTo>
                      <a:pt x="17046" y="5892"/>
                      <a:pt x="17613" y="8193"/>
                      <a:pt x="17346" y="10562"/>
                    </a:cubicBezTo>
                    <a:cubicBezTo>
                      <a:pt x="17079" y="12930"/>
                      <a:pt x="15978" y="15031"/>
                      <a:pt x="14277" y="16533"/>
                    </a:cubicBezTo>
                    <a:cubicBezTo>
                      <a:pt x="12814" y="17795"/>
                      <a:pt x="11055" y="18490"/>
                      <a:pt x="9233" y="18490"/>
                    </a:cubicBezTo>
                    <a:cubicBezTo>
                      <a:pt x="8936" y="18490"/>
                      <a:pt x="8638" y="18471"/>
                      <a:pt x="8339" y="18434"/>
                    </a:cubicBezTo>
                    <a:cubicBezTo>
                      <a:pt x="3970" y="17934"/>
                      <a:pt x="834" y="13564"/>
                      <a:pt x="1401" y="8727"/>
                    </a:cubicBezTo>
                    <a:cubicBezTo>
                      <a:pt x="1668" y="6359"/>
                      <a:pt x="2769" y="4224"/>
                      <a:pt x="4470" y="2756"/>
                    </a:cubicBezTo>
                    <a:cubicBezTo>
                      <a:pt x="5950" y="1450"/>
                      <a:pt x="7732" y="776"/>
                      <a:pt x="9576" y="776"/>
                    </a:cubicBezTo>
                    <a:close/>
                    <a:moveTo>
                      <a:pt x="9537" y="0"/>
                    </a:moveTo>
                    <a:cubicBezTo>
                      <a:pt x="7529" y="0"/>
                      <a:pt x="5587" y="740"/>
                      <a:pt x="3970" y="2156"/>
                    </a:cubicBezTo>
                    <a:cubicBezTo>
                      <a:pt x="2102" y="3757"/>
                      <a:pt x="934" y="6058"/>
                      <a:pt x="634" y="8627"/>
                    </a:cubicBezTo>
                    <a:cubicBezTo>
                      <a:pt x="0" y="13897"/>
                      <a:pt x="3436" y="18667"/>
                      <a:pt x="8273" y="19234"/>
                    </a:cubicBezTo>
                    <a:cubicBezTo>
                      <a:pt x="8573" y="19268"/>
                      <a:pt x="8882" y="19284"/>
                      <a:pt x="9194" y="19284"/>
                    </a:cubicBezTo>
                    <a:cubicBezTo>
                      <a:pt x="9507" y="19284"/>
                      <a:pt x="9824" y="19268"/>
                      <a:pt x="10141" y="19234"/>
                    </a:cubicBezTo>
                    <a:cubicBezTo>
                      <a:pt x="11809" y="19034"/>
                      <a:pt x="13410" y="18334"/>
                      <a:pt x="14777" y="17133"/>
                    </a:cubicBezTo>
                    <a:cubicBezTo>
                      <a:pt x="16645" y="15498"/>
                      <a:pt x="17846" y="13197"/>
                      <a:pt x="18113" y="10662"/>
                    </a:cubicBezTo>
                    <a:cubicBezTo>
                      <a:pt x="18413" y="8093"/>
                      <a:pt x="17780" y="5591"/>
                      <a:pt x="16345" y="3590"/>
                    </a:cubicBezTo>
                    <a:cubicBezTo>
                      <a:pt x="14911" y="1588"/>
                      <a:pt x="12843" y="321"/>
                      <a:pt x="10474" y="54"/>
                    </a:cubicBezTo>
                    <a:cubicBezTo>
                      <a:pt x="10161" y="18"/>
                      <a:pt x="9848" y="0"/>
                      <a:pt x="95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36" name="Google Shape;1636;p44"/>
          <p:cNvGrpSpPr/>
          <p:nvPr/>
        </p:nvGrpSpPr>
        <p:grpSpPr>
          <a:xfrm>
            <a:off x="6494223" y="545995"/>
            <a:ext cx="1327273" cy="1353272"/>
            <a:chOff x="6651585" y="1733780"/>
            <a:chExt cx="1327273" cy="1353272"/>
          </a:xfrm>
        </p:grpSpPr>
        <p:grpSp>
          <p:nvGrpSpPr>
            <p:cNvPr id="1637" name="Google Shape;1637;p44"/>
            <p:cNvGrpSpPr/>
            <p:nvPr/>
          </p:nvGrpSpPr>
          <p:grpSpPr>
            <a:xfrm>
              <a:off x="6651585" y="1733780"/>
              <a:ext cx="1327273" cy="1353272"/>
              <a:chOff x="6668535" y="352430"/>
              <a:chExt cx="1327273" cy="1353272"/>
            </a:xfrm>
          </p:grpSpPr>
          <p:sp>
            <p:nvSpPr>
              <p:cNvPr id="1638" name="Google Shape;1638;p44"/>
              <p:cNvSpPr/>
              <p:nvPr/>
            </p:nvSpPr>
            <p:spPr>
              <a:xfrm rot="-1119824" flipH="1">
                <a:off x="6853004" y="503093"/>
                <a:ext cx="955262" cy="981627"/>
              </a:xfrm>
              <a:custGeom>
                <a:avLst/>
                <a:gdLst/>
                <a:ahLst/>
                <a:cxnLst/>
                <a:rect l="l" t="t" r="r" b="b"/>
                <a:pathLst>
                  <a:path w="48736" h="50142" extrusionOk="0">
                    <a:moveTo>
                      <a:pt x="24140" y="1"/>
                    </a:moveTo>
                    <a:cubicBezTo>
                      <a:pt x="24133" y="1"/>
                      <a:pt x="24125" y="2"/>
                      <a:pt x="24118" y="5"/>
                    </a:cubicBezTo>
                    <a:cubicBezTo>
                      <a:pt x="22250" y="238"/>
                      <a:pt x="20148" y="1005"/>
                      <a:pt x="19214" y="2740"/>
                    </a:cubicBezTo>
                    <a:cubicBezTo>
                      <a:pt x="18447" y="4241"/>
                      <a:pt x="18447" y="5976"/>
                      <a:pt x="19181" y="7443"/>
                    </a:cubicBezTo>
                    <a:cubicBezTo>
                      <a:pt x="18614" y="7510"/>
                      <a:pt x="18080" y="7610"/>
                      <a:pt x="17546" y="7677"/>
                    </a:cubicBezTo>
                    <a:cubicBezTo>
                      <a:pt x="14778" y="8177"/>
                      <a:pt x="11976" y="8811"/>
                      <a:pt x="9574" y="10546"/>
                    </a:cubicBezTo>
                    <a:cubicBezTo>
                      <a:pt x="8373" y="11413"/>
                      <a:pt x="7206" y="12480"/>
                      <a:pt x="6205" y="13748"/>
                    </a:cubicBezTo>
                    <a:cubicBezTo>
                      <a:pt x="3737" y="16750"/>
                      <a:pt x="1835" y="20186"/>
                      <a:pt x="1602" y="26023"/>
                    </a:cubicBezTo>
                    <a:cubicBezTo>
                      <a:pt x="1568" y="26557"/>
                      <a:pt x="1568" y="27124"/>
                      <a:pt x="1568" y="27691"/>
                    </a:cubicBezTo>
                    <a:cubicBezTo>
                      <a:pt x="1602" y="29426"/>
                      <a:pt x="1768" y="31327"/>
                      <a:pt x="2069" y="33495"/>
                    </a:cubicBezTo>
                    <a:cubicBezTo>
                      <a:pt x="3036" y="33529"/>
                      <a:pt x="4137" y="33529"/>
                      <a:pt x="5304" y="33529"/>
                    </a:cubicBezTo>
                    <a:cubicBezTo>
                      <a:pt x="5404" y="33996"/>
                      <a:pt x="5471" y="34463"/>
                      <a:pt x="5538" y="34930"/>
                    </a:cubicBezTo>
                    <a:cubicBezTo>
                      <a:pt x="5338" y="34863"/>
                      <a:pt x="5138" y="34796"/>
                      <a:pt x="4904" y="34763"/>
                    </a:cubicBezTo>
                    <a:cubicBezTo>
                      <a:pt x="4752" y="34740"/>
                      <a:pt x="4597" y="34729"/>
                      <a:pt x="4441" y="34729"/>
                    </a:cubicBezTo>
                    <a:cubicBezTo>
                      <a:pt x="3222" y="34729"/>
                      <a:pt x="1900" y="35404"/>
                      <a:pt x="1101" y="36497"/>
                    </a:cubicBezTo>
                    <a:cubicBezTo>
                      <a:pt x="167" y="37765"/>
                      <a:pt x="1" y="39333"/>
                      <a:pt x="167" y="40700"/>
                    </a:cubicBezTo>
                    <a:cubicBezTo>
                      <a:pt x="468" y="42935"/>
                      <a:pt x="1602" y="44870"/>
                      <a:pt x="3336" y="46104"/>
                    </a:cubicBezTo>
                    <a:cubicBezTo>
                      <a:pt x="4631" y="47001"/>
                      <a:pt x="6241" y="47469"/>
                      <a:pt x="7918" y="47469"/>
                    </a:cubicBezTo>
                    <a:cubicBezTo>
                      <a:pt x="8488" y="47469"/>
                      <a:pt x="9065" y="47415"/>
                      <a:pt x="9641" y="47305"/>
                    </a:cubicBezTo>
                    <a:cubicBezTo>
                      <a:pt x="9874" y="47272"/>
                      <a:pt x="10108" y="47205"/>
                      <a:pt x="10341" y="47072"/>
                    </a:cubicBezTo>
                    <a:cubicBezTo>
                      <a:pt x="12446" y="49012"/>
                      <a:pt x="15263" y="50141"/>
                      <a:pt x="18282" y="50141"/>
                    </a:cubicBezTo>
                    <a:cubicBezTo>
                      <a:pt x="18326" y="50141"/>
                      <a:pt x="18370" y="50141"/>
                      <a:pt x="18414" y="50141"/>
                    </a:cubicBezTo>
                    <a:cubicBezTo>
                      <a:pt x="23584" y="50040"/>
                      <a:pt x="28554" y="49240"/>
                      <a:pt x="33491" y="47739"/>
                    </a:cubicBezTo>
                    <a:cubicBezTo>
                      <a:pt x="36493" y="46838"/>
                      <a:pt x="38895" y="44803"/>
                      <a:pt x="40329" y="42202"/>
                    </a:cubicBezTo>
                    <a:lnTo>
                      <a:pt x="40363" y="42202"/>
                    </a:lnTo>
                    <a:cubicBezTo>
                      <a:pt x="40540" y="42300"/>
                      <a:pt x="40741" y="42329"/>
                      <a:pt x="40945" y="42329"/>
                    </a:cubicBezTo>
                    <a:cubicBezTo>
                      <a:pt x="41085" y="42329"/>
                      <a:pt x="41227" y="42315"/>
                      <a:pt x="41363" y="42302"/>
                    </a:cubicBezTo>
                    <a:cubicBezTo>
                      <a:pt x="43665" y="42001"/>
                      <a:pt x="45700" y="40867"/>
                      <a:pt x="47001" y="39199"/>
                    </a:cubicBezTo>
                    <a:cubicBezTo>
                      <a:pt x="48268" y="37532"/>
                      <a:pt x="48735" y="35297"/>
                      <a:pt x="48335" y="33095"/>
                    </a:cubicBezTo>
                    <a:cubicBezTo>
                      <a:pt x="48068" y="31727"/>
                      <a:pt x="47401" y="30293"/>
                      <a:pt x="46167" y="29392"/>
                    </a:cubicBezTo>
                    <a:cubicBezTo>
                      <a:pt x="45407" y="28838"/>
                      <a:pt x="44470" y="28549"/>
                      <a:pt x="43574" y="28549"/>
                    </a:cubicBezTo>
                    <a:cubicBezTo>
                      <a:pt x="43015" y="28549"/>
                      <a:pt x="42471" y="28661"/>
                      <a:pt x="41997" y="28892"/>
                    </a:cubicBezTo>
                    <a:cubicBezTo>
                      <a:pt x="41664" y="29059"/>
                      <a:pt x="41363" y="29326"/>
                      <a:pt x="41097" y="29626"/>
                    </a:cubicBezTo>
                    <a:cubicBezTo>
                      <a:pt x="41030" y="29059"/>
                      <a:pt x="40930" y="28525"/>
                      <a:pt x="40863" y="27958"/>
                    </a:cubicBezTo>
                    <a:cubicBezTo>
                      <a:pt x="41764" y="27691"/>
                      <a:pt x="42631" y="27391"/>
                      <a:pt x="43398" y="27124"/>
                    </a:cubicBezTo>
                    <a:cubicBezTo>
                      <a:pt x="43131" y="25356"/>
                      <a:pt x="42798" y="23755"/>
                      <a:pt x="42397" y="22321"/>
                    </a:cubicBezTo>
                    <a:cubicBezTo>
                      <a:pt x="42164" y="21420"/>
                      <a:pt x="41897" y="20553"/>
                      <a:pt x="41597" y="19785"/>
                    </a:cubicBezTo>
                    <a:cubicBezTo>
                      <a:pt x="39629" y="14348"/>
                      <a:pt x="36760" y="11646"/>
                      <a:pt x="33524" y="9511"/>
                    </a:cubicBezTo>
                    <a:cubicBezTo>
                      <a:pt x="32190" y="8611"/>
                      <a:pt x="30789" y="7977"/>
                      <a:pt x="29355" y="7510"/>
                    </a:cubicBezTo>
                    <a:cubicBezTo>
                      <a:pt x="27899" y="7025"/>
                      <a:pt x="26425" y="6855"/>
                      <a:pt x="24957" y="6855"/>
                    </a:cubicBezTo>
                    <a:cubicBezTo>
                      <a:pt x="23599" y="6855"/>
                      <a:pt x="22246" y="7000"/>
                      <a:pt x="20915" y="7176"/>
                    </a:cubicBezTo>
                    <a:cubicBezTo>
                      <a:pt x="20649" y="7210"/>
                      <a:pt x="20382" y="7243"/>
                      <a:pt x="20115" y="7277"/>
                    </a:cubicBezTo>
                    <a:cubicBezTo>
                      <a:pt x="19514" y="4508"/>
                      <a:pt x="22350" y="1873"/>
                      <a:pt x="24218" y="238"/>
                    </a:cubicBezTo>
                    <a:cubicBezTo>
                      <a:pt x="24310" y="177"/>
                      <a:pt x="24232" y="1"/>
                      <a:pt x="2414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w="228600" cap="flat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dist="47625" dir="2460000" algn="bl" rotWithShape="0">
                  <a:schemeClr val="dk1">
                    <a:alpha val="18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639" name="Google Shape;1639;p44"/>
              <p:cNvGrpSpPr/>
              <p:nvPr/>
            </p:nvGrpSpPr>
            <p:grpSpPr>
              <a:xfrm rot="-1497512" flipH="1">
                <a:off x="6834211" y="516566"/>
                <a:ext cx="995922" cy="1025000"/>
                <a:chOff x="853879" y="3531065"/>
                <a:chExt cx="1005363" cy="1027001"/>
              </a:xfrm>
            </p:grpSpPr>
            <p:sp>
              <p:nvSpPr>
                <p:cNvPr id="1640" name="Google Shape;1640;p44"/>
                <p:cNvSpPr/>
                <p:nvPr/>
              </p:nvSpPr>
              <p:spPr>
                <a:xfrm rot="-419147">
                  <a:off x="904983" y="4252327"/>
                  <a:ext cx="217653" cy="2503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76" h="12740" extrusionOk="0">
                      <a:moveTo>
                        <a:pt x="4457" y="0"/>
                      </a:moveTo>
                      <a:cubicBezTo>
                        <a:pt x="3233" y="0"/>
                        <a:pt x="1903" y="702"/>
                        <a:pt x="1101" y="1801"/>
                      </a:cubicBezTo>
                      <a:cubicBezTo>
                        <a:pt x="167" y="3035"/>
                        <a:pt x="1" y="4603"/>
                        <a:pt x="167" y="5970"/>
                      </a:cubicBezTo>
                      <a:cubicBezTo>
                        <a:pt x="468" y="8205"/>
                        <a:pt x="1602" y="10140"/>
                        <a:pt x="3336" y="11374"/>
                      </a:cubicBezTo>
                      <a:cubicBezTo>
                        <a:pt x="4631" y="12271"/>
                        <a:pt x="6241" y="12739"/>
                        <a:pt x="7918" y="12739"/>
                      </a:cubicBezTo>
                      <a:cubicBezTo>
                        <a:pt x="8488" y="12739"/>
                        <a:pt x="9065" y="12685"/>
                        <a:pt x="9641" y="12575"/>
                      </a:cubicBezTo>
                      <a:cubicBezTo>
                        <a:pt x="9974" y="12508"/>
                        <a:pt x="10308" y="12442"/>
                        <a:pt x="10575" y="12175"/>
                      </a:cubicBezTo>
                      <a:cubicBezTo>
                        <a:pt x="11075" y="11708"/>
                        <a:pt x="10975" y="10941"/>
                        <a:pt x="10842" y="10340"/>
                      </a:cubicBezTo>
                      <a:cubicBezTo>
                        <a:pt x="10241" y="7972"/>
                        <a:pt x="9474" y="5670"/>
                        <a:pt x="8440" y="3502"/>
                      </a:cubicBezTo>
                      <a:cubicBezTo>
                        <a:pt x="7739" y="2101"/>
                        <a:pt x="6572" y="266"/>
                        <a:pt x="4904" y="33"/>
                      </a:cubicBezTo>
                      <a:cubicBezTo>
                        <a:pt x="4757" y="11"/>
                        <a:pt x="4608" y="0"/>
                        <a:pt x="4457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1" name="Google Shape;1641;p44"/>
                <p:cNvSpPr/>
                <p:nvPr/>
              </p:nvSpPr>
              <p:spPr>
                <a:xfrm rot="-419147">
                  <a:off x="1659230" y="4039672"/>
                  <a:ext cx="184227" cy="2708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75" h="13781" extrusionOk="0">
                      <a:moveTo>
                        <a:pt x="4213" y="1"/>
                      </a:moveTo>
                      <a:cubicBezTo>
                        <a:pt x="3654" y="1"/>
                        <a:pt x="3110" y="113"/>
                        <a:pt x="2636" y="344"/>
                      </a:cubicBezTo>
                      <a:cubicBezTo>
                        <a:pt x="1135" y="1111"/>
                        <a:pt x="568" y="3179"/>
                        <a:pt x="368" y="4747"/>
                      </a:cubicBezTo>
                      <a:cubicBezTo>
                        <a:pt x="34" y="7116"/>
                        <a:pt x="1" y="9551"/>
                        <a:pt x="168" y="11986"/>
                      </a:cubicBezTo>
                      <a:cubicBezTo>
                        <a:pt x="201" y="12619"/>
                        <a:pt x="368" y="13353"/>
                        <a:pt x="968" y="13654"/>
                      </a:cubicBezTo>
                      <a:cubicBezTo>
                        <a:pt x="1166" y="13752"/>
                        <a:pt x="1375" y="13781"/>
                        <a:pt x="1582" y="13781"/>
                      </a:cubicBezTo>
                      <a:cubicBezTo>
                        <a:pt x="1724" y="13781"/>
                        <a:pt x="1866" y="13767"/>
                        <a:pt x="2002" y="13754"/>
                      </a:cubicBezTo>
                      <a:cubicBezTo>
                        <a:pt x="4304" y="13453"/>
                        <a:pt x="6339" y="12319"/>
                        <a:pt x="7606" y="10651"/>
                      </a:cubicBezTo>
                      <a:cubicBezTo>
                        <a:pt x="8907" y="8984"/>
                        <a:pt x="9374" y="6749"/>
                        <a:pt x="8974" y="4547"/>
                      </a:cubicBezTo>
                      <a:cubicBezTo>
                        <a:pt x="8707" y="3179"/>
                        <a:pt x="8040" y="1745"/>
                        <a:pt x="6806" y="844"/>
                      </a:cubicBezTo>
                      <a:cubicBezTo>
                        <a:pt x="6046" y="290"/>
                        <a:pt x="5109" y="1"/>
                        <a:pt x="4213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2" name="Google Shape;1642;p44"/>
                <p:cNvSpPr/>
                <p:nvPr/>
              </p:nvSpPr>
              <p:spPr>
                <a:xfrm rot="-419147">
                  <a:off x="1705641" y="4112418"/>
                  <a:ext cx="105761" cy="139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2" h="7107" extrusionOk="0">
                      <a:moveTo>
                        <a:pt x="4058" y="1"/>
                      </a:moveTo>
                      <a:cubicBezTo>
                        <a:pt x="3288" y="1"/>
                        <a:pt x="2585" y="642"/>
                        <a:pt x="2022" y="1270"/>
                      </a:cubicBezTo>
                      <a:cubicBezTo>
                        <a:pt x="1422" y="1937"/>
                        <a:pt x="955" y="2738"/>
                        <a:pt x="621" y="3605"/>
                      </a:cubicBezTo>
                      <a:cubicBezTo>
                        <a:pt x="488" y="3972"/>
                        <a:pt x="388" y="4372"/>
                        <a:pt x="288" y="4773"/>
                      </a:cubicBezTo>
                      <a:cubicBezTo>
                        <a:pt x="154" y="5373"/>
                        <a:pt x="54" y="5973"/>
                        <a:pt x="21" y="6641"/>
                      </a:cubicBezTo>
                      <a:cubicBezTo>
                        <a:pt x="1" y="6922"/>
                        <a:pt x="247" y="7106"/>
                        <a:pt x="454" y="7106"/>
                      </a:cubicBezTo>
                      <a:cubicBezTo>
                        <a:pt x="590" y="7106"/>
                        <a:pt x="708" y="7026"/>
                        <a:pt x="721" y="6841"/>
                      </a:cubicBezTo>
                      <a:cubicBezTo>
                        <a:pt x="755" y="5873"/>
                        <a:pt x="922" y="4973"/>
                        <a:pt x="1222" y="4139"/>
                      </a:cubicBezTo>
                      <a:cubicBezTo>
                        <a:pt x="1874" y="3755"/>
                        <a:pt x="2692" y="3404"/>
                        <a:pt x="3435" y="3404"/>
                      </a:cubicBezTo>
                      <a:cubicBezTo>
                        <a:pt x="3983" y="3404"/>
                        <a:pt x="4489" y="3595"/>
                        <a:pt x="4858" y="4105"/>
                      </a:cubicBezTo>
                      <a:cubicBezTo>
                        <a:pt x="4858" y="4105"/>
                        <a:pt x="4891" y="4105"/>
                        <a:pt x="4891" y="4072"/>
                      </a:cubicBezTo>
                      <a:cubicBezTo>
                        <a:pt x="4582" y="3049"/>
                        <a:pt x="3961" y="2719"/>
                        <a:pt x="3259" y="2719"/>
                      </a:cubicBezTo>
                      <a:cubicBezTo>
                        <a:pt x="2748" y="2719"/>
                        <a:pt x="2195" y="2894"/>
                        <a:pt x="1689" y="3105"/>
                      </a:cubicBezTo>
                      <a:lnTo>
                        <a:pt x="1722" y="3005"/>
                      </a:lnTo>
                      <a:cubicBezTo>
                        <a:pt x="2283" y="2024"/>
                        <a:pt x="3361" y="526"/>
                        <a:pt x="4620" y="526"/>
                      </a:cubicBezTo>
                      <a:cubicBezTo>
                        <a:pt x="4860" y="526"/>
                        <a:pt x="5107" y="580"/>
                        <a:pt x="5358" y="703"/>
                      </a:cubicBezTo>
                      <a:cubicBezTo>
                        <a:pt x="5358" y="713"/>
                        <a:pt x="5361" y="717"/>
                        <a:pt x="5364" y="717"/>
                      </a:cubicBezTo>
                      <a:cubicBezTo>
                        <a:pt x="5372" y="717"/>
                        <a:pt x="5382" y="693"/>
                        <a:pt x="5358" y="670"/>
                      </a:cubicBezTo>
                      <a:cubicBezTo>
                        <a:pt x="4913" y="189"/>
                        <a:pt x="4476" y="1"/>
                        <a:pt x="405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3" name="Google Shape;1643;p44"/>
                <p:cNvSpPr/>
                <p:nvPr/>
              </p:nvSpPr>
              <p:spPr>
                <a:xfrm rot="-419147">
                  <a:off x="933848" y="4352942"/>
                  <a:ext cx="135984" cy="1155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20" h="5882" extrusionOk="0">
                      <a:moveTo>
                        <a:pt x="1528" y="1"/>
                      </a:moveTo>
                      <a:cubicBezTo>
                        <a:pt x="955" y="1"/>
                        <a:pt x="416" y="287"/>
                        <a:pt x="0" y="1103"/>
                      </a:cubicBezTo>
                      <a:cubicBezTo>
                        <a:pt x="0" y="1103"/>
                        <a:pt x="15" y="1118"/>
                        <a:pt x="25" y="1118"/>
                      </a:cubicBezTo>
                      <a:cubicBezTo>
                        <a:pt x="30" y="1118"/>
                        <a:pt x="33" y="1114"/>
                        <a:pt x="33" y="1103"/>
                      </a:cubicBezTo>
                      <a:cubicBezTo>
                        <a:pt x="373" y="781"/>
                        <a:pt x="759" y="651"/>
                        <a:pt x="1160" y="651"/>
                      </a:cubicBezTo>
                      <a:cubicBezTo>
                        <a:pt x="2254" y="651"/>
                        <a:pt x="3462" y="1621"/>
                        <a:pt x="4170" y="2304"/>
                      </a:cubicBezTo>
                      <a:cubicBezTo>
                        <a:pt x="4170" y="2304"/>
                        <a:pt x="4203" y="2337"/>
                        <a:pt x="4203" y="2371"/>
                      </a:cubicBezTo>
                      <a:cubicBezTo>
                        <a:pt x="3969" y="2347"/>
                        <a:pt x="3730" y="2330"/>
                        <a:pt x="3495" y="2330"/>
                      </a:cubicBezTo>
                      <a:cubicBezTo>
                        <a:pt x="2422" y="2330"/>
                        <a:pt x="1434" y="2673"/>
                        <a:pt x="1434" y="4205"/>
                      </a:cubicBezTo>
                      <a:cubicBezTo>
                        <a:pt x="1434" y="4222"/>
                        <a:pt x="1443" y="4230"/>
                        <a:pt x="1451" y="4230"/>
                      </a:cubicBezTo>
                      <a:cubicBezTo>
                        <a:pt x="1459" y="4230"/>
                        <a:pt x="1468" y="4222"/>
                        <a:pt x="1468" y="4205"/>
                      </a:cubicBezTo>
                      <a:cubicBezTo>
                        <a:pt x="1791" y="3322"/>
                        <a:pt x="2616" y="3051"/>
                        <a:pt x="3510" y="3051"/>
                      </a:cubicBezTo>
                      <a:cubicBezTo>
                        <a:pt x="4000" y="3051"/>
                        <a:pt x="4510" y="3132"/>
                        <a:pt x="4970" y="3238"/>
                      </a:cubicBezTo>
                      <a:cubicBezTo>
                        <a:pt x="5471" y="3939"/>
                        <a:pt x="5904" y="4773"/>
                        <a:pt x="6205" y="5673"/>
                      </a:cubicBezTo>
                      <a:cubicBezTo>
                        <a:pt x="6257" y="5820"/>
                        <a:pt x="6353" y="5881"/>
                        <a:pt x="6454" y="5881"/>
                      </a:cubicBezTo>
                      <a:cubicBezTo>
                        <a:pt x="6673" y="5881"/>
                        <a:pt x="6919" y="5593"/>
                        <a:pt x="6805" y="5273"/>
                      </a:cubicBezTo>
                      <a:cubicBezTo>
                        <a:pt x="6605" y="4672"/>
                        <a:pt x="6338" y="4105"/>
                        <a:pt x="6038" y="3572"/>
                      </a:cubicBezTo>
                      <a:cubicBezTo>
                        <a:pt x="5838" y="3205"/>
                        <a:pt x="5604" y="2871"/>
                        <a:pt x="5371" y="2571"/>
                      </a:cubicBezTo>
                      <a:cubicBezTo>
                        <a:pt x="4804" y="1804"/>
                        <a:pt x="4136" y="1203"/>
                        <a:pt x="3403" y="703"/>
                      </a:cubicBezTo>
                      <a:cubicBezTo>
                        <a:pt x="2812" y="338"/>
                        <a:pt x="2150" y="1"/>
                        <a:pt x="1528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4" name="Google Shape;1644;p44"/>
                <p:cNvSpPr/>
                <p:nvPr/>
              </p:nvSpPr>
              <p:spPr>
                <a:xfrm rot="-419147">
                  <a:off x="952097" y="3747271"/>
                  <a:ext cx="756461" cy="7676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495" h="39064" extrusionOk="0">
                      <a:moveTo>
                        <a:pt x="24060" y="0"/>
                      </a:moveTo>
                      <a:cubicBezTo>
                        <a:pt x="24013" y="0"/>
                        <a:pt x="23965" y="1"/>
                        <a:pt x="23917" y="1"/>
                      </a:cubicBezTo>
                      <a:cubicBezTo>
                        <a:pt x="18747" y="101"/>
                        <a:pt x="13743" y="869"/>
                        <a:pt x="8840" y="2403"/>
                      </a:cubicBezTo>
                      <a:cubicBezTo>
                        <a:pt x="3469" y="4037"/>
                        <a:pt x="0" y="9241"/>
                        <a:pt x="534" y="14812"/>
                      </a:cubicBezTo>
                      <a:cubicBezTo>
                        <a:pt x="1001" y="19849"/>
                        <a:pt x="1802" y="24852"/>
                        <a:pt x="2902" y="29789"/>
                      </a:cubicBezTo>
                      <a:cubicBezTo>
                        <a:pt x="4126" y="35213"/>
                        <a:pt x="8924" y="39063"/>
                        <a:pt x="14468" y="39063"/>
                      </a:cubicBezTo>
                      <a:cubicBezTo>
                        <a:pt x="14516" y="39063"/>
                        <a:pt x="14563" y="39063"/>
                        <a:pt x="14611" y="39063"/>
                      </a:cubicBezTo>
                      <a:cubicBezTo>
                        <a:pt x="19781" y="38962"/>
                        <a:pt x="24751" y="38195"/>
                        <a:pt x="29688" y="36661"/>
                      </a:cubicBezTo>
                      <a:cubicBezTo>
                        <a:pt x="35059" y="35026"/>
                        <a:pt x="38494" y="29823"/>
                        <a:pt x="37961" y="24252"/>
                      </a:cubicBezTo>
                      <a:cubicBezTo>
                        <a:pt x="37494" y="19215"/>
                        <a:pt x="36693" y="14211"/>
                        <a:pt x="35592" y="9275"/>
                      </a:cubicBezTo>
                      <a:cubicBezTo>
                        <a:pt x="34402" y="3850"/>
                        <a:pt x="29604" y="0"/>
                        <a:pt x="24060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5" name="Google Shape;1645;p44"/>
                <p:cNvSpPr/>
                <p:nvPr/>
              </p:nvSpPr>
              <p:spPr>
                <a:xfrm rot="-419147">
                  <a:off x="1028830" y="4127347"/>
                  <a:ext cx="164380" cy="865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65" h="4402" extrusionOk="0">
                      <a:moveTo>
                        <a:pt x="6629" y="0"/>
                      </a:moveTo>
                      <a:cubicBezTo>
                        <a:pt x="3662" y="0"/>
                        <a:pt x="1049" y="1794"/>
                        <a:pt x="26" y="4280"/>
                      </a:cubicBezTo>
                      <a:cubicBezTo>
                        <a:pt x="0" y="4331"/>
                        <a:pt x="92" y="4402"/>
                        <a:pt x="167" y="4402"/>
                      </a:cubicBezTo>
                      <a:cubicBezTo>
                        <a:pt x="189" y="4402"/>
                        <a:pt x="210" y="4395"/>
                        <a:pt x="226" y="4380"/>
                      </a:cubicBezTo>
                      <a:cubicBezTo>
                        <a:pt x="2194" y="2145"/>
                        <a:pt x="4729" y="1344"/>
                        <a:pt x="7931" y="1111"/>
                      </a:cubicBezTo>
                      <a:cubicBezTo>
                        <a:pt x="8098" y="1111"/>
                        <a:pt x="8298" y="1044"/>
                        <a:pt x="8332" y="877"/>
                      </a:cubicBezTo>
                      <a:cubicBezTo>
                        <a:pt x="8365" y="710"/>
                        <a:pt x="8365" y="644"/>
                        <a:pt x="8298" y="477"/>
                      </a:cubicBezTo>
                      <a:cubicBezTo>
                        <a:pt x="8265" y="310"/>
                        <a:pt x="8065" y="143"/>
                        <a:pt x="7898" y="110"/>
                      </a:cubicBezTo>
                      <a:cubicBezTo>
                        <a:pt x="7470" y="36"/>
                        <a:pt x="7046" y="0"/>
                        <a:pt x="6629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6" name="Google Shape;1646;p44"/>
                <p:cNvSpPr/>
                <p:nvPr/>
              </p:nvSpPr>
              <p:spPr>
                <a:xfrm rot="-419147">
                  <a:off x="1447646" y="4019492"/>
                  <a:ext cx="176760" cy="59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95" h="3008" extrusionOk="0">
                      <a:moveTo>
                        <a:pt x="3254" y="1"/>
                      </a:moveTo>
                      <a:cubicBezTo>
                        <a:pt x="2298" y="1"/>
                        <a:pt x="1317" y="187"/>
                        <a:pt x="368" y="588"/>
                      </a:cubicBezTo>
                      <a:cubicBezTo>
                        <a:pt x="201" y="688"/>
                        <a:pt x="68" y="888"/>
                        <a:pt x="34" y="1055"/>
                      </a:cubicBezTo>
                      <a:cubicBezTo>
                        <a:pt x="1" y="1222"/>
                        <a:pt x="34" y="1288"/>
                        <a:pt x="101" y="1422"/>
                      </a:cubicBezTo>
                      <a:cubicBezTo>
                        <a:pt x="179" y="1551"/>
                        <a:pt x="316" y="1600"/>
                        <a:pt x="452" y="1600"/>
                      </a:cubicBezTo>
                      <a:cubicBezTo>
                        <a:pt x="491" y="1600"/>
                        <a:pt x="530" y="1596"/>
                        <a:pt x="568" y="1589"/>
                      </a:cubicBezTo>
                      <a:cubicBezTo>
                        <a:pt x="1543" y="1423"/>
                        <a:pt x="2473" y="1328"/>
                        <a:pt x="3364" y="1328"/>
                      </a:cubicBezTo>
                      <a:cubicBezTo>
                        <a:pt x="5340" y="1328"/>
                        <a:pt x="7129" y="1794"/>
                        <a:pt x="8807" y="2990"/>
                      </a:cubicBezTo>
                      <a:cubicBezTo>
                        <a:pt x="8826" y="3002"/>
                        <a:pt x="8845" y="3008"/>
                        <a:pt x="8862" y="3008"/>
                      </a:cubicBezTo>
                      <a:cubicBezTo>
                        <a:pt x="8939" y="3008"/>
                        <a:pt x="8995" y="2904"/>
                        <a:pt x="8941" y="2823"/>
                      </a:cubicBezTo>
                      <a:cubicBezTo>
                        <a:pt x="7715" y="1079"/>
                        <a:pt x="5557" y="1"/>
                        <a:pt x="325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7" name="Google Shape;1647;p44"/>
                <p:cNvSpPr/>
                <p:nvPr/>
              </p:nvSpPr>
              <p:spPr>
                <a:xfrm rot="-419147">
                  <a:off x="882689" y="3667190"/>
                  <a:ext cx="822684" cy="5239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865" h="26664" extrusionOk="0">
                      <a:moveTo>
                        <a:pt x="23418" y="1"/>
                      </a:moveTo>
                      <a:cubicBezTo>
                        <a:pt x="22056" y="1"/>
                        <a:pt x="20694" y="146"/>
                        <a:pt x="19348" y="322"/>
                      </a:cubicBezTo>
                      <a:cubicBezTo>
                        <a:pt x="18814" y="389"/>
                        <a:pt x="18247" y="489"/>
                        <a:pt x="17680" y="589"/>
                      </a:cubicBezTo>
                      <a:cubicBezTo>
                        <a:pt x="17113" y="656"/>
                        <a:pt x="16546" y="756"/>
                        <a:pt x="15979" y="823"/>
                      </a:cubicBezTo>
                      <a:cubicBezTo>
                        <a:pt x="13210" y="1323"/>
                        <a:pt x="10442" y="1957"/>
                        <a:pt x="8040" y="3692"/>
                      </a:cubicBezTo>
                      <a:cubicBezTo>
                        <a:pt x="6806" y="4559"/>
                        <a:pt x="5672" y="5626"/>
                        <a:pt x="4638" y="6860"/>
                      </a:cubicBezTo>
                      <a:cubicBezTo>
                        <a:pt x="2203" y="9896"/>
                        <a:pt x="268" y="13332"/>
                        <a:pt x="34" y="19169"/>
                      </a:cubicBezTo>
                      <a:cubicBezTo>
                        <a:pt x="34" y="19703"/>
                        <a:pt x="1" y="20270"/>
                        <a:pt x="34" y="20837"/>
                      </a:cubicBezTo>
                      <a:cubicBezTo>
                        <a:pt x="34" y="22572"/>
                        <a:pt x="201" y="24473"/>
                        <a:pt x="535" y="26608"/>
                      </a:cubicBezTo>
                      <a:cubicBezTo>
                        <a:pt x="1199" y="26647"/>
                        <a:pt x="1921" y="26663"/>
                        <a:pt x="2686" y="26663"/>
                      </a:cubicBezTo>
                      <a:cubicBezTo>
                        <a:pt x="3227" y="26663"/>
                        <a:pt x="3790" y="26655"/>
                        <a:pt x="4371" y="26641"/>
                      </a:cubicBezTo>
                      <a:cubicBezTo>
                        <a:pt x="4471" y="25574"/>
                        <a:pt x="4604" y="24540"/>
                        <a:pt x="4771" y="23506"/>
                      </a:cubicBezTo>
                      <a:cubicBezTo>
                        <a:pt x="4838" y="22939"/>
                        <a:pt x="4938" y="22438"/>
                        <a:pt x="5005" y="22005"/>
                      </a:cubicBezTo>
                      <a:cubicBezTo>
                        <a:pt x="5171" y="21071"/>
                        <a:pt x="5305" y="20370"/>
                        <a:pt x="5472" y="19770"/>
                      </a:cubicBezTo>
                      <a:cubicBezTo>
                        <a:pt x="5772" y="18435"/>
                        <a:pt x="6105" y="17535"/>
                        <a:pt x="6672" y="15500"/>
                      </a:cubicBezTo>
                      <a:cubicBezTo>
                        <a:pt x="6708" y="15430"/>
                        <a:pt x="6780" y="15387"/>
                        <a:pt x="6840" y="15387"/>
                      </a:cubicBezTo>
                      <a:cubicBezTo>
                        <a:pt x="6895" y="15387"/>
                        <a:pt x="6939" y="15421"/>
                        <a:pt x="6939" y="15500"/>
                      </a:cubicBezTo>
                      <a:cubicBezTo>
                        <a:pt x="6772" y="17535"/>
                        <a:pt x="6839" y="18502"/>
                        <a:pt x="6906" y="19803"/>
                      </a:cubicBezTo>
                      <a:cubicBezTo>
                        <a:pt x="6939" y="20504"/>
                        <a:pt x="7006" y="21304"/>
                        <a:pt x="7039" y="22405"/>
                      </a:cubicBezTo>
                      <a:cubicBezTo>
                        <a:pt x="7073" y="22772"/>
                        <a:pt x="7073" y="23206"/>
                        <a:pt x="7073" y="23673"/>
                      </a:cubicBezTo>
                      <a:cubicBezTo>
                        <a:pt x="7106" y="24640"/>
                        <a:pt x="7173" y="25574"/>
                        <a:pt x="7239" y="26541"/>
                      </a:cubicBezTo>
                      <a:cubicBezTo>
                        <a:pt x="8941" y="26441"/>
                        <a:pt x="10742" y="26308"/>
                        <a:pt x="12610" y="26108"/>
                      </a:cubicBezTo>
                      <a:cubicBezTo>
                        <a:pt x="12710" y="25074"/>
                        <a:pt x="12810" y="24106"/>
                        <a:pt x="12877" y="23139"/>
                      </a:cubicBezTo>
                      <a:cubicBezTo>
                        <a:pt x="12977" y="21971"/>
                        <a:pt x="13077" y="20837"/>
                        <a:pt x="13177" y="19736"/>
                      </a:cubicBezTo>
                      <a:cubicBezTo>
                        <a:pt x="13244" y="18669"/>
                        <a:pt x="13310" y="17668"/>
                        <a:pt x="13344" y="16667"/>
                      </a:cubicBezTo>
                      <a:cubicBezTo>
                        <a:pt x="13344" y="16576"/>
                        <a:pt x="13404" y="16524"/>
                        <a:pt x="13459" y="16524"/>
                      </a:cubicBezTo>
                      <a:cubicBezTo>
                        <a:pt x="13503" y="16524"/>
                        <a:pt x="13544" y="16559"/>
                        <a:pt x="13544" y="16634"/>
                      </a:cubicBezTo>
                      <a:cubicBezTo>
                        <a:pt x="13644" y="17601"/>
                        <a:pt x="13744" y="18636"/>
                        <a:pt x="13811" y="19703"/>
                      </a:cubicBezTo>
                      <a:cubicBezTo>
                        <a:pt x="13878" y="20837"/>
                        <a:pt x="13911" y="22005"/>
                        <a:pt x="13978" y="23206"/>
                      </a:cubicBezTo>
                      <a:cubicBezTo>
                        <a:pt x="14011" y="24106"/>
                        <a:pt x="14011" y="25007"/>
                        <a:pt x="14044" y="25941"/>
                      </a:cubicBezTo>
                      <a:cubicBezTo>
                        <a:pt x="15345" y="25807"/>
                        <a:pt x="16713" y="25641"/>
                        <a:pt x="18047" y="25440"/>
                      </a:cubicBezTo>
                      <a:cubicBezTo>
                        <a:pt x="18047" y="24740"/>
                        <a:pt x="18047" y="24006"/>
                        <a:pt x="18047" y="23339"/>
                      </a:cubicBezTo>
                      <a:cubicBezTo>
                        <a:pt x="18047" y="22972"/>
                        <a:pt x="18047" y="22638"/>
                        <a:pt x="18047" y="22305"/>
                      </a:cubicBezTo>
                      <a:cubicBezTo>
                        <a:pt x="18047" y="22105"/>
                        <a:pt x="18186" y="21994"/>
                        <a:pt x="18328" y="21994"/>
                      </a:cubicBezTo>
                      <a:cubicBezTo>
                        <a:pt x="18447" y="21994"/>
                        <a:pt x="18569" y="22071"/>
                        <a:pt x="18614" y="22238"/>
                      </a:cubicBezTo>
                      <a:cubicBezTo>
                        <a:pt x="18714" y="22572"/>
                        <a:pt x="18781" y="22939"/>
                        <a:pt x="18881" y="23306"/>
                      </a:cubicBezTo>
                      <a:cubicBezTo>
                        <a:pt x="19015" y="23939"/>
                        <a:pt x="19148" y="24607"/>
                        <a:pt x="19248" y="25274"/>
                      </a:cubicBezTo>
                      <a:cubicBezTo>
                        <a:pt x="21283" y="25007"/>
                        <a:pt x="23318" y="24673"/>
                        <a:pt x="25286" y="24340"/>
                      </a:cubicBezTo>
                      <a:cubicBezTo>
                        <a:pt x="25152" y="23773"/>
                        <a:pt x="25052" y="23239"/>
                        <a:pt x="24985" y="22705"/>
                      </a:cubicBezTo>
                      <a:cubicBezTo>
                        <a:pt x="24952" y="22438"/>
                        <a:pt x="24919" y="22171"/>
                        <a:pt x="24885" y="21905"/>
                      </a:cubicBezTo>
                      <a:cubicBezTo>
                        <a:pt x="24885" y="21707"/>
                        <a:pt x="24992" y="21615"/>
                        <a:pt x="25112" y="21615"/>
                      </a:cubicBezTo>
                      <a:cubicBezTo>
                        <a:pt x="25213" y="21615"/>
                        <a:pt x="25324" y="21682"/>
                        <a:pt x="25386" y="21805"/>
                      </a:cubicBezTo>
                      <a:cubicBezTo>
                        <a:pt x="25486" y="22038"/>
                        <a:pt x="25619" y="22272"/>
                        <a:pt x="25753" y="22538"/>
                      </a:cubicBezTo>
                      <a:cubicBezTo>
                        <a:pt x="25986" y="23005"/>
                        <a:pt x="26253" y="23506"/>
                        <a:pt x="26520" y="24106"/>
                      </a:cubicBezTo>
                      <a:cubicBezTo>
                        <a:pt x="28121" y="23806"/>
                        <a:pt x="29722" y="23506"/>
                        <a:pt x="31223" y="23172"/>
                      </a:cubicBezTo>
                      <a:cubicBezTo>
                        <a:pt x="31090" y="22505"/>
                        <a:pt x="30956" y="21838"/>
                        <a:pt x="30823" y="21204"/>
                      </a:cubicBezTo>
                      <a:cubicBezTo>
                        <a:pt x="30489" y="19736"/>
                        <a:pt x="30122" y="18369"/>
                        <a:pt x="29722" y="17001"/>
                      </a:cubicBezTo>
                      <a:cubicBezTo>
                        <a:pt x="29455" y="16134"/>
                        <a:pt x="29188" y="15300"/>
                        <a:pt x="28855" y="14466"/>
                      </a:cubicBezTo>
                      <a:cubicBezTo>
                        <a:pt x="28774" y="14244"/>
                        <a:pt x="28913" y="14108"/>
                        <a:pt x="29071" y="14108"/>
                      </a:cubicBezTo>
                      <a:cubicBezTo>
                        <a:pt x="29176" y="14108"/>
                        <a:pt x="29289" y="14167"/>
                        <a:pt x="29355" y="14299"/>
                      </a:cubicBezTo>
                      <a:cubicBezTo>
                        <a:pt x="29789" y="15066"/>
                        <a:pt x="30223" y="15900"/>
                        <a:pt x="30623" y="16768"/>
                      </a:cubicBezTo>
                      <a:cubicBezTo>
                        <a:pt x="31223" y="17968"/>
                        <a:pt x="31790" y="19269"/>
                        <a:pt x="32324" y="20637"/>
                      </a:cubicBezTo>
                      <a:cubicBezTo>
                        <a:pt x="32591" y="21304"/>
                        <a:pt x="32858" y="22038"/>
                        <a:pt x="33125" y="22739"/>
                      </a:cubicBezTo>
                      <a:cubicBezTo>
                        <a:pt x="34159" y="22505"/>
                        <a:pt x="35159" y="22272"/>
                        <a:pt x="36127" y="22005"/>
                      </a:cubicBezTo>
                      <a:cubicBezTo>
                        <a:pt x="35793" y="21071"/>
                        <a:pt x="35460" y="20170"/>
                        <a:pt x="35126" y="19269"/>
                      </a:cubicBezTo>
                      <a:cubicBezTo>
                        <a:pt x="34659" y="18068"/>
                        <a:pt x="34192" y="16901"/>
                        <a:pt x="33725" y="15800"/>
                      </a:cubicBezTo>
                      <a:cubicBezTo>
                        <a:pt x="32758" y="13532"/>
                        <a:pt x="31757" y="11464"/>
                        <a:pt x="30489" y="9629"/>
                      </a:cubicBezTo>
                      <a:cubicBezTo>
                        <a:pt x="30419" y="9535"/>
                        <a:pt x="30498" y="9440"/>
                        <a:pt x="30586" y="9440"/>
                      </a:cubicBezTo>
                      <a:cubicBezTo>
                        <a:pt x="30622" y="9440"/>
                        <a:pt x="30660" y="9457"/>
                        <a:pt x="30690" y="9496"/>
                      </a:cubicBezTo>
                      <a:cubicBezTo>
                        <a:pt x="32291" y="11197"/>
                        <a:pt x="33625" y="13165"/>
                        <a:pt x="34926" y="15367"/>
                      </a:cubicBezTo>
                      <a:cubicBezTo>
                        <a:pt x="35493" y="16334"/>
                        <a:pt x="36060" y="17335"/>
                        <a:pt x="36627" y="18369"/>
                      </a:cubicBezTo>
                      <a:cubicBezTo>
                        <a:pt x="36894" y="18902"/>
                        <a:pt x="37161" y="19436"/>
                        <a:pt x="37461" y="19970"/>
                      </a:cubicBezTo>
                      <a:cubicBezTo>
                        <a:pt x="37728" y="20470"/>
                        <a:pt x="37961" y="20937"/>
                        <a:pt x="38228" y="21438"/>
                      </a:cubicBezTo>
                      <a:cubicBezTo>
                        <a:pt x="39563" y="21071"/>
                        <a:pt x="40797" y="20670"/>
                        <a:pt x="41864" y="20270"/>
                      </a:cubicBezTo>
                      <a:cubicBezTo>
                        <a:pt x="41597" y="18502"/>
                        <a:pt x="41264" y="16901"/>
                        <a:pt x="40863" y="15467"/>
                      </a:cubicBezTo>
                      <a:cubicBezTo>
                        <a:pt x="40630" y="14566"/>
                        <a:pt x="40363" y="13732"/>
                        <a:pt x="40063" y="12931"/>
                      </a:cubicBezTo>
                      <a:cubicBezTo>
                        <a:pt x="38095" y="7494"/>
                        <a:pt x="35226" y="4792"/>
                        <a:pt x="31990" y="2657"/>
                      </a:cubicBezTo>
                      <a:cubicBezTo>
                        <a:pt x="30623" y="1757"/>
                        <a:pt x="29222" y="1123"/>
                        <a:pt x="27821" y="656"/>
                      </a:cubicBezTo>
                      <a:cubicBezTo>
                        <a:pt x="26365" y="171"/>
                        <a:pt x="24891" y="1"/>
                        <a:pt x="23418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8" name="Google Shape;1648;p44"/>
                <p:cNvSpPr/>
                <p:nvPr/>
              </p:nvSpPr>
              <p:spPr>
                <a:xfrm rot="-419147">
                  <a:off x="902877" y="4089217"/>
                  <a:ext cx="58363" cy="452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70" h="2302" extrusionOk="0">
                      <a:moveTo>
                        <a:pt x="0" y="0"/>
                      </a:moveTo>
                      <a:cubicBezTo>
                        <a:pt x="0" y="534"/>
                        <a:pt x="0" y="1101"/>
                        <a:pt x="0" y="1668"/>
                      </a:cubicBezTo>
                      <a:cubicBezTo>
                        <a:pt x="801" y="1935"/>
                        <a:pt x="1601" y="2135"/>
                        <a:pt x="2402" y="2302"/>
                      </a:cubicBezTo>
                      <a:cubicBezTo>
                        <a:pt x="2569" y="1668"/>
                        <a:pt x="2769" y="1034"/>
                        <a:pt x="2969" y="401"/>
                      </a:cubicBezTo>
                      <a:cubicBezTo>
                        <a:pt x="1968" y="334"/>
                        <a:pt x="1001" y="200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49" name="Google Shape;1649;p44"/>
                <p:cNvSpPr/>
                <p:nvPr/>
              </p:nvSpPr>
              <p:spPr>
                <a:xfrm rot="-419147">
                  <a:off x="965263" y="4091627"/>
                  <a:ext cx="45256" cy="465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3" h="2369" extrusionOk="0">
                      <a:moveTo>
                        <a:pt x="468" y="0"/>
                      </a:moveTo>
                      <a:cubicBezTo>
                        <a:pt x="301" y="667"/>
                        <a:pt x="134" y="1335"/>
                        <a:pt x="1" y="2002"/>
                      </a:cubicBezTo>
                      <a:cubicBezTo>
                        <a:pt x="101" y="2035"/>
                        <a:pt x="168" y="2035"/>
                        <a:pt x="268" y="2068"/>
                      </a:cubicBezTo>
                      <a:cubicBezTo>
                        <a:pt x="801" y="2169"/>
                        <a:pt x="1335" y="2269"/>
                        <a:pt x="1836" y="2369"/>
                      </a:cubicBezTo>
                      <a:cubicBezTo>
                        <a:pt x="2002" y="1435"/>
                        <a:pt x="2169" y="734"/>
                        <a:pt x="2303" y="134"/>
                      </a:cubicBezTo>
                      <a:cubicBezTo>
                        <a:pt x="2036" y="100"/>
                        <a:pt x="1735" y="100"/>
                        <a:pt x="1469" y="67"/>
                      </a:cubicBezTo>
                      <a:cubicBezTo>
                        <a:pt x="1135" y="67"/>
                        <a:pt x="801" y="34"/>
                        <a:pt x="468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0" name="Google Shape;1650;p44"/>
                <p:cNvSpPr/>
                <p:nvPr/>
              </p:nvSpPr>
              <p:spPr>
                <a:xfrm rot="-419147">
                  <a:off x="1039063" y="4086925"/>
                  <a:ext cx="28867" cy="544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69" h="2769" extrusionOk="0">
                      <a:moveTo>
                        <a:pt x="1" y="0"/>
                      </a:moveTo>
                      <a:lnTo>
                        <a:pt x="1" y="0"/>
                      </a:lnTo>
                      <a:cubicBezTo>
                        <a:pt x="68" y="701"/>
                        <a:pt x="101" y="1501"/>
                        <a:pt x="134" y="2602"/>
                      </a:cubicBezTo>
                      <a:cubicBezTo>
                        <a:pt x="501" y="2635"/>
                        <a:pt x="868" y="2702"/>
                        <a:pt x="1235" y="2769"/>
                      </a:cubicBezTo>
                      <a:cubicBezTo>
                        <a:pt x="1268" y="1868"/>
                        <a:pt x="1369" y="934"/>
                        <a:pt x="1469" y="33"/>
                      </a:cubicBezTo>
                      <a:cubicBezTo>
                        <a:pt x="968" y="33"/>
                        <a:pt x="501" y="33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1" name="Google Shape;1651;p44"/>
                <p:cNvSpPr/>
                <p:nvPr/>
              </p:nvSpPr>
              <p:spPr>
                <a:xfrm rot="-419147">
                  <a:off x="1130083" y="4074293"/>
                  <a:ext cx="32149" cy="668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36" h="3403" extrusionOk="0">
                      <a:moveTo>
                        <a:pt x="1635" y="0"/>
                      </a:moveTo>
                      <a:lnTo>
                        <a:pt x="1635" y="0"/>
                      </a:lnTo>
                      <a:cubicBezTo>
                        <a:pt x="1168" y="34"/>
                        <a:pt x="668" y="34"/>
                        <a:pt x="201" y="67"/>
                      </a:cubicBezTo>
                      <a:cubicBezTo>
                        <a:pt x="134" y="1134"/>
                        <a:pt x="34" y="2202"/>
                        <a:pt x="1" y="3269"/>
                      </a:cubicBezTo>
                      <a:cubicBezTo>
                        <a:pt x="468" y="3303"/>
                        <a:pt x="901" y="3369"/>
                        <a:pt x="1368" y="3403"/>
                      </a:cubicBezTo>
                      <a:cubicBezTo>
                        <a:pt x="1468" y="2235"/>
                        <a:pt x="1568" y="1101"/>
                        <a:pt x="1635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2" name="Google Shape;1652;p44"/>
                <p:cNvSpPr/>
                <p:nvPr/>
              </p:nvSpPr>
              <p:spPr>
                <a:xfrm rot="-419147">
                  <a:off x="1075263" y="4082084"/>
                  <a:ext cx="46553" cy="609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69" h="3103" extrusionOk="0">
                      <a:moveTo>
                        <a:pt x="101" y="0"/>
                      </a:moveTo>
                      <a:cubicBezTo>
                        <a:pt x="67" y="968"/>
                        <a:pt x="1" y="1902"/>
                        <a:pt x="1" y="2836"/>
                      </a:cubicBezTo>
                      <a:cubicBezTo>
                        <a:pt x="668" y="2936"/>
                        <a:pt x="1335" y="3003"/>
                        <a:pt x="2035" y="3103"/>
                      </a:cubicBezTo>
                      <a:cubicBezTo>
                        <a:pt x="2069" y="2035"/>
                        <a:pt x="2235" y="1001"/>
                        <a:pt x="2369" y="0"/>
                      </a:cubicBezTo>
                      <a:cubicBezTo>
                        <a:pt x="1857" y="0"/>
                        <a:pt x="1361" y="15"/>
                        <a:pt x="859" y="15"/>
                      </a:cubicBezTo>
                      <a:cubicBezTo>
                        <a:pt x="608" y="15"/>
                        <a:pt x="356" y="12"/>
                        <a:pt x="1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3" name="Google Shape;1653;p44"/>
                <p:cNvSpPr/>
                <p:nvPr/>
              </p:nvSpPr>
              <p:spPr>
                <a:xfrm rot="-419147">
                  <a:off x="1221641" y="4045491"/>
                  <a:ext cx="93754" cy="845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71" h="4304" extrusionOk="0">
                      <a:moveTo>
                        <a:pt x="4103" y="1"/>
                      </a:moveTo>
                      <a:cubicBezTo>
                        <a:pt x="3870" y="34"/>
                        <a:pt x="3636" y="68"/>
                        <a:pt x="3369" y="101"/>
                      </a:cubicBezTo>
                      <a:cubicBezTo>
                        <a:pt x="2235" y="234"/>
                        <a:pt x="1134" y="368"/>
                        <a:pt x="0" y="468"/>
                      </a:cubicBezTo>
                      <a:cubicBezTo>
                        <a:pt x="100" y="1735"/>
                        <a:pt x="134" y="3003"/>
                        <a:pt x="134" y="4271"/>
                      </a:cubicBezTo>
                      <a:cubicBezTo>
                        <a:pt x="667" y="4304"/>
                        <a:pt x="1234" y="4304"/>
                        <a:pt x="1802" y="4304"/>
                      </a:cubicBezTo>
                      <a:cubicBezTo>
                        <a:pt x="1802" y="3937"/>
                        <a:pt x="1802" y="3603"/>
                        <a:pt x="1802" y="3270"/>
                      </a:cubicBezTo>
                      <a:cubicBezTo>
                        <a:pt x="1802" y="3070"/>
                        <a:pt x="1940" y="2959"/>
                        <a:pt x="2083" y="2959"/>
                      </a:cubicBezTo>
                      <a:cubicBezTo>
                        <a:pt x="2202" y="2959"/>
                        <a:pt x="2323" y="3036"/>
                        <a:pt x="2369" y="3203"/>
                      </a:cubicBezTo>
                      <a:cubicBezTo>
                        <a:pt x="2435" y="3537"/>
                        <a:pt x="2535" y="3904"/>
                        <a:pt x="2602" y="4271"/>
                      </a:cubicBezTo>
                      <a:cubicBezTo>
                        <a:pt x="2969" y="4271"/>
                        <a:pt x="3303" y="4237"/>
                        <a:pt x="3670" y="4237"/>
                      </a:cubicBezTo>
                      <a:cubicBezTo>
                        <a:pt x="4036" y="4204"/>
                        <a:pt x="4403" y="4171"/>
                        <a:pt x="4770" y="4137"/>
                      </a:cubicBezTo>
                      <a:cubicBezTo>
                        <a:pt x="4604" y="2736"/>
                        <a:pt x="4470" y="1335"/>
                        <a:pt x="4103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4" name="Google Shape;1654;p44"/>
                <p:cNvSpPr/>
                <p:nvPr/>
              </p:nvSpPr>
              <p:spPr>
                <a:xfrm rot="-419147">
                  <a:off x="1305345" y="4014014"/>
                  <a:ext cx="118004" cy="100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05" h="5104" extrusionOk="0">
                      <a:moveTo>
                        <a:pt x="5170" y="0"/>
                      </a:moveTo>
                      <a:cubicBezTo>
                        <a:pt x="3469" y="400"/>
                        <a:pt x="1768" y="701"/>
                        <a:pt x="0" y="967"/>
                      </a:cubicBezTo>
                      <a:cubicBezTo>
                        <a:pt x="500" y="2302"/>
                        <a:pt x="701" y="3703"/>
                        <a:pt x="967" y="5104"/>
                      </a:cubicBezTo>
                      <a:cubicBezTo>
                        <a:pt x="2068" y="5004"/>
                        <a:pt x="3202" y="4837"/>
                        <a:pt x="4336" y="4670"/>
                      </a:cubicBezTo>
                      <a:cubicBezTo>
                        <a:pt x="4303" y="4403"/>
                        <a:pt x="4270" y="4136"/>
                        <a:pt x="4270" y="3870"/>
                      </a:cubicBezTo>
                      <a:cubicBezTo>
                        <a:pt x="4252" y="3677"/>
                        <a:pt x="4354" y="3585"/>
                        <a:pt x="4474" y="3585"/>
                      </a:cubicBezTo>
                      <a:cubicBezTo>
                        <a:pt x="4583" y="3585"/>
                        <a:pt x="4707" y="3660"/>
                        <a:pt x="4770" y="3803"/>
                      </a:cubicBezTo>
                      <a:cubicBezTo>
                        <a:pt x="4870" y="4003"/>
                        <a:pt x="4970" y="4237"/>
                        <a:pt x="5137" y="4537"/>
                      </a:cubicBezTo>
                      <a:cubicBezTo>
                        <a:pt x="5404" y="4470"/>
                        <a:pt x="5704" y="4403"/>
                        <a:pt x="6004" y="4337"/>
                      </a:cubicBezTo>
                      <a:cubicBezTo>
                        <a:pt x="5737" y="2902"/>
                        <a:pt x="5471" y="1434"/>
                        <a:pt x="517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5" name="Google Shape;1655;p44"/>
                <p:cNvSpPr/>
                <p:nvPr/>
              </p:nvSpPr>
              <p:spPr>
                <a:xfrm rot="-419147">
                  <a:off x="1421415" y="3982264"/>
                  <a:ext cx="80628" cy="990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3" h="5038" extrusionOk="0">
                      <a:moveTo>
                        <a:pt x="3002" y="0"/>
                      </a:moveTo>
                      <a:cubicBezTo>
                        <a:pt x="2001" y="267"/>
                        <a:pt x="1001" y="534"/>
                        <a:pt x="0" y="768"/>
                      </a:cubicBezTo>
                      <a:cubicBezTo>
                        <a:pt x="467" y="2169"/>
                        <a:pt x="867" y="3603"/>
                        <a:pt x="1234" y="5037"/>
                      </a:cubicBezTo>
                      <a:cubicBezTo>
                        <a:pt x="2202" y="4804"/>
                        <a:pt x="3169" y="4504"/>
                        <a:pt x="4103" y="4170"/>
                      </a:cubicBezTo>
                      <a:cubicBezTo>
                        <a:pt x="3769" y="2736"/>
                        <a:pt x="3436" y="1335"/>
                        <a:pt x="3002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6" name="Google Shape;1656;p44"/>
                <p:cNvSpPr/>
                <p:nvPr/>
              </p:nvSpPr>
              <p:spPr>
                <a:xfrm rot="-419147">
                  <a:off x="1174962" y="4065233"/>
                  <a:ext cx="36727" cy="734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9" h="3737" extrusionOk="0">
                      <a:moveTo>
                        <a:pt x="1835" y="1"/>
                      </a:moveTo>
                      <a:lnTo>
                        <a:pt x="1835" y="1"/>
                      </a:lnTo>
                      <a:cubicBezTo>
                        <a:pt x="1234" y="34"/>
                        <a:pt x="601" y="101"/>
                        <a:pt x="0" y="134"/>
                      </a:cubicBezTo>
                      <a:cubicBezTo>
                        <a:pt x="67" y="1268"/>
                        <a:pt x="100" y="2436"/>
                        <a:pt x="134" y="3637"/>
                      </a:cubicBezTo>
                      <a:cubicBezTo>
                        <a:pt x="701" y="3670"/>
                        <a:pt x="1234" y="3703"/>
                        <a:pt x="1768" y="3737"/>
                      </a:cubicBezTo>
                      <a:cubicBezTo>
                        <a:pt x="1835" y="2502"/>
                        <a:pt x="1868" y="1235"/>
                        <a:pt x="18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7" name="Google Shape;1657;p44"/>
                <p:cNvSpPr/>
                <p:nvPr/>
              </p:nvSpPr>
              <p:spPr>
                <a:xfrm rot="-419147">
                  <a:off x="1534290" y="3945968"/>
                  <a:ext cx="47221" cy="760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03" h="3870" extrusionOk="0">
                      <a:moveTo>
                        <a:pt x="1001" y="0"/>
                      </a:moveTo>
                      <a:cubicBezTo>
                        <a:pt x="901" y="34"/>
                        <a:pt x="768" y="100"/>
                        <a:pt x="667" y="134"/>
                      </a:cubicBezTo>
                      <a:cubicBezTo>
                        <a:pt x="434" y="200"/>
                        <a:pt x="200" y="267"/>
                        <a:pt x="0" y="334"/>
                      </a:cubicBezTo>
                      <a:cubicBezTo>
                        <a:pt x="567" y="1435"/>
                        <a:pt x="1168" y="2535"/>
                        <a:pt x="1601" y="3736"/>
                      </a:cubicBezTo>
                      <a:cubicBezTo>
                        <a:pt x="1635" y="3803"/>
                        <a:pt x="1635" y="3836"/>
                        <a:pt x="1668" y="3870"/>
                      </a:cubicBezTo>
                      <a:cubicBezTo>
                        <a:pt x="1902" y="3736"/>
                        <a:pt x="2135" y="3603"/>
                        <a:pt x="2402" y="3469"/>
                      </a:cubicBezTo>
                      <a:cubicBezTo>
                        <a:pt x="1935" y="2268"/>
                        <a:pt x="1501" y="1101"/>
                        <a:pt x="1001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8" name="Google Shape;1658;p44"/>
                <p:cNvSpPr/>
                <p:nvPr/>
              </p:nvSpPr>
              <p:spPr>
                <a:xfrm rot="-419147">
                  <a:off x="1494996" y="3959871"/>
                  <a:ext cx="60996" cy="852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4" h="4337" extrusionOk="0">
                      <a:moveTo>
                        <a:pt x="1535" y="1"/>
                      </a:moveTo>
                      <a:cubicBezTo>
                        <a:pt x="1035" y="167"/>
                        <a:pt x="535" y="301"/>
                        <a:pt x="1" y="468"/>
                      </a:cubicBezTo>
                      <a:cubicBezTo>
                        <a:pt x="601" y="1668"/>
                        <a:pt x="1168" y="2969"/>
                        <a:pt x="1702" y="4337"/>
                      </a:cubicBezTo>
                      <a:cubicBezTo>
                        <a:pt x="2169" y="4137"/>
                        <a:pt x="2636" y="3937"/>
                        <a:pt x="3103" y="3703"/>
                      </a:cubicBezTo>
                      <a:cubicBezTo>
                        <a:pt x="2636" y="2436"/>
                        <a:pt x="2069" y="1235"/>
                        <a:pt x="1535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59" name="Google Shape;1659;p44"/>
                <p:cNvSpPr/>
                <p:nvPr/>
              </p:nvSpPr>
              <p:spPr>
                <a:xfrm rot="-419147">
                  <a:off x="1574180" y="3916536"/>
                  <a:ext cx="59680" cy="740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37" h="3770" extrusionOk="0">
                      <a:moveTo>
                        <a:pt x="1869" y="0"/>
                      </a:moveTo>
                      <a:cubicBezTo>
                        <a:pt x="1268" y="267"/>
                        <a:pt x="635" y="534"/>
                        <a:pt x="1" y="768"/>
                      </a:cubicBezTo>
                      <a:cubicBezTo>
                        <a:pt x="568" y="1735"/>
                        <a:pt x="1135" y="2736"/>
                        <a:pt x="1702" y="3770"/>
                      </a:cubicBezTo>
                      <a:cubicBezTo>
                        <a:pt x="2136" y="3503"/>
                        <a:pt x="2603" y="3236"/>
                        <a:pt x="3036" y="2936"/>
                      </a:cubicBezTo>
                      <a:cubicBezTo>
                        <a:pt x="3003" y="2836"/>
                        <a:pt x="2970" y="2736"/>
                        <a:pt x="2936" y="2669"/>
                      </a:cubicBezTo>
                      <a:cubicBezTo>
                        <a:pt x="2536" y="1802"/>
                        <a:pt x="2202" y="901"/>
                        <a:pt x="1869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60" name="Google Shape;1660;p44"/>
                <p:cNvSpPr/>
                <p:nvPr/>
              </p:nvSpPr>
              <p:spPr>
                <a:xfrm rot="-419147">
                  <a:off x="1615645" y="3877752"/>
                  <a:ext cx="71470" cy="839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7" h="4271" extrusionOk="0">
                      <a:moveTo>
                        <a:pt x="2836" y="0"/>
                      </a:moveTo>
                      <a:cubicBezTo>
                        <a:pt x="1902" y="534"/>
                        <a:pt x="968" y="1035"/>
                        <a:pt x="1" y="1468"/>
                      </a:cubicBezTo>
                      <a:cubicBezTo>
                        <a:pt x="434" y="2402"/>
                        <a:pt x="834" y="3336"/>
                        <a:pt x="1235" y="4270"/>
                      </a:cubicBezTo>
                      <a:cubicBezTo>
                        <a:pt x="2069" y="3736"/>
                        <a:pt x="2869" y="3169"/>
                        <a:pt x="3636" y="2536"/>
                      </a:cubicBezTo>
                      <a:cubicBezTo>
                        <a:pt x="3403" y="1635"/>
                        <a:pt x="3136" y="801"/>
                        <a:pt x="2836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61" name="Google Shape;1661;p44"/>
                <p:cNvSpPr/>
                <p:nvPr/>
              </p:nvSpPr>
              <p:spPr>
                <a:xfrm rot="-419147">
                  <a:off x="1174688" y="3537598"/>
                  <a:ext cx="117218" cy="160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65" h="8150" extrusionOk="0">
                      <a:moveTo>
                        <a:pt x="5794" y="1"/>
                      </a:moveTo>
                      <a:cubicBezTo>
                        <a:pt x="5787" y="1"/>
                        <a:pt x="5779" y="2"/>
                        <a:pt x="5772" y="5"/>
                      </a:cubicBezTo>
                      <a:cubicBezTo>
                        <a:pt x="3904" y="238"/>
                        <a:pt x="1802" y="1005"/>
                        <a:pt x="868" y="2740"/>
                      </a:cubicBezTo>
                      <a:cubicBezTo>
                        <a:pt x="1" y="4441"/>
                        <a:pt x="101" y="6409"/>
                        <a:pt x="1135" y="7977"/>
                      </a:cubicBezTo>
                      <a:cubicBezTo>
                        <a:pt x="1212" y="8098"/>
                        <a:pt x="1332" y="8150"/>
                        <a:pt x="1455" y="8150"/>
                      </a:cubicBezTo>
                      <a:cubicBezTo>
                        <a:pt x="1703" y="8150"/>
                        <a:pt x="1958" y="7934"/>
                        <a:pt x="1869" y="7643"/>
                      </a:cubicBezTo>
                      <a:cubicBezTo>
                        <a:pt x="902" y="4741"/>
                        <a:pt x="3937" y="1939"/>
                        <a:pt x="5872" y="238"/>
                      </a:cubicBezTo>
                      <a:cubicBezTo>
                        <a:pt x="5964" y="177"/>
                        <a:pt x="5886" y="1"/>
                        <a:pt x="579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662" name="Google Shape;1662;p44"/>
            <p:cNvGrpSpPr/>
            <p:nvPr/>
          </p:nvGrpSpPr>
          <p:grpSpPr>
            <a:xfrm rot="-213194">
              <a:off x="7155396" y="2489805"/>
              <a:ext cx="500156" cy="322549"/>
              <a:chOff x="1105150" y="4148375"/>
              <a:chExt cx="659525" cy="425325"/>
            </a:xfrm>
          </p:grpSpPr>
          <p:sp>
            <p:nvSpPr>
              <p:cNvPr id="1663" name="Google Shape;1663;p44"/>
              <p:cNvSpPr/>
              <p:nvPr/>
            </p:nvSpPr>
            <p:spPr>
              <a:xfrm>
                <a:off x="1388550" y="4302350"/>
                <a:ext cx="122600" cy="63100"/>
              </a:xfrm>
              <a:custGeom>
                <a:avLst/>
                <a:gdLst/>
                <a:ahLst/>
                <a:cxnLst/>
                <a:rect l="l" t="t" r="r" b="b"/>
                <a:pathLst>
                  <a:path w="4904" h="2524" extrusionOk="0">
                    <a:moveTo>
                      <a:pt x="2535" y="0"/>
                    </a:moveTo>
                    <a:cubicBezTo>
                      <a:pt x="2406" y="0"/>
                      <a:pt x="2273" y="8"/>
                      <a:pt x="2135" y="22"/>
                    </a:cubicBezTo>
                    <a:cubicBezTo>
                      <a:pt x="1535" y="122"/>
                      <a:pt x="968" y="489"/>
                      <a:pt x="601" y="923"/>
                    </a:cubicBezTo>
                    <a:cubicBezTo>
                      <a:pt x="234" y="1390"/>
                      <a:pt x="0" y="1957"/>
                      <a:pt x="34" y="2524"/>
                    </a:cubicBezTo>
                    <a:cubicBezTo>
                      <a:pt x="234" y="2023"/>
                      <a:pt x="568" y="1590"/>
                      <a:pt x="934" y="1256"/>
                    </a:cubicBezTo>
                    <a:cubicBezTo>
                      <a:pt x="1335" y="923"/>
                      <a:pt x="1768" y="689"/>
                      <a:pt x="2235" y="622"/>
                    </a:cubicBezTo>
                    <a:cubicBezTo>
                      <a:pt x="2349" y="606"/>
                      <a:pt x="2464" y="598"/>
                      <a:pt x="2580" y="598"/>
                    </a:cubicBezTo>
                    <a:cubicBezTo>
                      <a:pt x="2941" y="598"/>
                      <a:pt x="3308" y="679"/>
                      <a:pt x="3636" y="856"/>
                    </a:cubicBezTo>
                    <a:cubicBezTo>
                      <a:pt x="4103" y="1089"/>
                      <a:pt x="4504" y="1423"/>
                      <a:pt x="4904" y="1823"/>
                    </a:cubicBezTo>
                    <a:cubicBezTo>
                      <a:pt x="4704" y="1290"/>
                      <a:pt x="4370" y="823"/>
                      <a:pt x="3903" y="456"/>
                    </a:cubicBezTo>
                    <a:cubicBezTo>
                      <a:pt x="3670" y="255"/>
                      <a:pt x="3370" y="122"/>
                      <a:pt x="3069" y="55"/>
                    </a:cubicBezTo>
                    <a:cubicBezTo>
                      <a:pt x="2893" y="16"/>
                      <a:pt x="2718" y="0"/>
                      <a:pt x="2535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4" name="Google Shape;1664;p44"/>
              <p:cNvSpPr/>
              <p:nvPr/>
            </p:nvSpPr>
            <p:spPr>
              <a:xfrm>
                <a:off x="1253450" y="4372925"/>
                <a:ext cx="413650" cy="200650"/>
              </a:xfrm>
              <a:custGeom>
                <a:avLst/>
                <a:gdLst/>
                <a:ahLst/>
                <a:cxnLst/>
                <a:rect l="l" t="t" r="r" b="b"/>
                <a:pathLst>
                  <a:path w="16546" h="8026" extrusionOk="0">
                    <a:moveTo>
                      <a:pt x="16546" y="1"/>
                    </a:moveTo>
                    <a:lnTo>
                      <a:pt x="16546" y="1"/>
                    </a:lnTo>
                    <a:cubicBezTo>
                      <a:pt x="15145" y="101"/>
                      <a:pt x="13677" y="134"/>
                      <a:pt x="12276" y="234"/>
                    </a:cubicBezTo>
                    <a:cubicBezTo>
                      <a:pt x="9874" y="335"/>
                      <a:pt x="7573" y="668"/>
                      <a:pt x="5304" y="1235"/>
                    </a:cubicBezTo>
                    <a:cubicBezTo>
                      <a:pt x="5104" y="1269"/>
                      <a:pt x="4904" y="1335"/>
                      <a:pt x="4704" y="1369"/>
                    </a:cubicBezTo>
                    <a:lnTo>
                      <a:pt x="4704" y="1402"/>
                    </a:lnTo>
                    <a:cubicBezTo>
                      <a:pt x="3136" y="1802"/>
                      <a:pt x="1568" y="2236"/>
                      <a:pt x="1" y="2603"/>
                    </a:cubicBezTo>
                    <a:cubicBezTo>
                      <a:pt x="1380" y="5031"/>
                      <a:pt x="4780" y="8026"/>
                      <a:pt x="8336" y="8026"/>
                    </a:cubicBezTo>
                    <a:cubicBezTo>
                      <a:pt x="8737" y="8026"/>
                      <a:pt x="9139" y="7988"/>
                      <a:pt x="9541" y="7907"/>
                    </a:cubicBezTo>
                    <a:cubicBezTo>
                      <a:pt x="13410" y="7173"/>
                      <a:pt x="15945" y="2903"/>
                      <a:pt x="1654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5" name="Google Shape;1665;p44"/>
              <p:cNvSpPr/>
              <p:nvPr/>
            </p:nvSpPr>
            <p:spPr>
              <a:xfrm>
                <a:off x="1299325" y="4375450"/>
                <a:ext cx="327750" cy="198250"/>
              </a:xfrm>
              <a:custGeom>
                <a:avLst/>
                <a:gdLst/>
                <a:ahLst/>
                <a:cxnLst/>
                <a:rect l="l" t="t" r="r" b="b"/>
                <a:pathLst>
                  <a:path w="13110" h="7930" extrusionOk="0">
                    <a:moveTo>
                      <a:pt x="12643" y="0"/>
                    </a:moveTo>
                    <a:cubicBezTo>
                      <a:pt x="11909" y="67"/>
                      <a:pt x="11175" y="67"/>
                      <a:pt x="10441" y="133"/>
                    </a:cubicBezTo>
                    <a:cubicBezTo>
                      <a:pt x="8039" y="234"/>
                      <a:pt x="5738" y="567"/>
                      <a:pt x="3469" y="1134"/>
                    </a:cubicBezTo>
                    <a:cubicBezTo>
                      <a:pt x="3269" y="1168"/>
                      <a:pt x="3069" y="1234"/>
                      <a:pt x="2836" y="1268"/>
                    </a:cubicBezTo>
                    <a:cubicBezTo>
                      <a:pt x="1902" y="1534"/>
                      <a:pt x="968" y="1801"/>
                      <a:pt x="0" y="2035"/>
                    </a:cubicBezTo>
                    <a:cubicBezTo>
                      <a:pt x="300" y="2669"/>
                      <a:pt x="567" y="3302"/>
                      <a:pt x="834" y="3936"/>
                    </a:cubicBezTo>
                    <a:cubicBezTo>
                      <a:pt x="734" y="4437"/>
                      <a:pt x="667" y="4904"/>
                      <a:pt x="567" y="5371"/>
                    </a:cubicBezTo>
                    <a:cubicBezTo>
                      <a:pt x="2169" y="6804"/>
                      <a:pt x="4339" y="7929"/>
                      <a:pt x="6499" y="7929"/>
                    </a:cubicBezTo>
                    <a:cubicBezTo>
                      <a:pt x="6903" y="7929"/>
                      <a:pt x="7306" y="7890"/>
                      <a:pt x="7706" y="7806"/>
                    </a:cubicBezTo>
                    <a:cubicBezTo>
                      <a:pt x="9974" y="7372"/>
                      <a:pt x="11909" y="5637"/>
                      <a:pt x="13110" y="3736"/>
                    </a:cubicBezTo>
                    <a:cubicBezTo>
                      <a:pt x="12843" y="3269"/>
                      <a:pt x="12609" y="2769"/>
                      <a:pt x="12376" y="2302"/>
                    </a:cubicBezTo>
                    <a:cubicBezTo>
                      <a:pt x="12476" y="1534"/>
                      <a:pt x="12576" y="767"/>
                      <a:pt x="1264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6" name="Google Shape;1666;p44"/>
              <p:cNvSpPr/>
              <p:nvPr/>
            </p:nvSpPr>
            <p:spPr>
              <a:xfrm>
                <a:off x="1570350" y="4184825"/>
                <a:ext cx="194325" cy="71625"/>
              </a:xfrm>
              <a:custGeom>
                <a:avLst/>
                <a:gdLst/>
                <a:ahLst/>
                <a:cxnLst/>
                <a:rect l="l" t="t" r="r" b="b"/>
                <a:pathLst>
                  <a:path w="7773" h="2865" extrusionOk="0">
                    <a:moveTo>
                      <a:pt x="5180" y="1"/>
                    </a:moveTo>
                    <a:cubicBezTo>
                      <a:pt x="3182" y="1"/>
                      <a:pt x="837" y="1380"/>
                      <a:pt x="0" y="2788"/>
                    </a:cubicBezTo>
                    <a:cubicBezTo>
                      <a:pt x="0" y="2815"/>
                      <a:pt x="22" y="2864"/>
                      <a:pt x="48" y="2864"/>
                    </a:cubicBezTo>
                    <a:cubicBezTo>
                      <a:pt x="54" y="2864"/>
                      <a:pt x="61" y="2861"/>
                      <a:pt x="67" y="2855"/>
                    </a:cubicBezTo>
                    <a:cubicBezTo>
                      <a:pt x="1368" y="2221"/>
                      <a:pt x="2469" y="1421"/>
                      <a:pt x="3936" y="1187"/>
                    </a:cubicBezTo>
                    <a:cubicBezTo>
                      <a:pt x="4195" y="1141"/>
                      <a:pt x="4447" y="1122"/>
                      <a:pt x="4694" y="1122"/>
                    </a:cubicBezTo>
                    <a:cubicBezTo>
                      <a:pt x="5693" y="1122"/>
                      <a:pt x="6623" y="1427"/>
                      <a:pt x="7639" y="1454"/>
                    </a:cubicBezTo>
                    <a:cubicBezTo>
                      <a:pt x="7739" y="1454"/>
                      <a:pt x="7773" y="1354"/>
                      <a:pt x="7739" y="1287"/>
                    </a:cubicBezTo>
                    <a:cubicBezTo>
                      <a:pt x="7149" y="368"/>
                      <a:pt x="6211" y="1"/>
                      <a:pt x="5180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7" name="Google Shape;1667;p44"/>
              <p:cNvSpPr/>
              <p:nvPr/>
            </p:nvSpPr>
            <p:spPr>
              <a:xfrm>
                <a:off x="1583700" y="4148375"/>
                <a:ext cx="55875" cy="36950"/>
              </a:xfrm>
              <a:custGeom>
                <a:avLst/>
                <a:gdLst/>
                <a:ahLst/>
                <a:cxnLst/>
                <a:rect l="l" t="t" r="r" b="b"/>
                <a:pathLst>
                  <a:path w="2235" h="1478" extrusionOk="0">
                    <a:moveTo>
                      <a:pt x="1925" y="1"/>
                    </a:moveTo>
                    <a:cubicBezTo>
                      <a:pt x="1585" y="1"/>
                      <a:pt x="1181" y="273"/>
                      <a:pt x="934" y="410"/>
                    </a:cubicBezTo>
                    <a:cubicBezTo>
                      <a:pt x="467" y="710"/>
                      <a:pt x="234" y="977"/>
                      <a:pt x="0" y="1444"/>
                    </a:cubicBezTo>
                    <a:cubicBezTo>
                      <a:pt x="0" y="1478"/>
                      <a:pt x="33" y="1478"/>
                      <a:pt x="33" y="1478"/>
                    </a:cubicBezTo>
                    <a:cubicBezTo>
                      <a:pt x="200" y="1377"/>
                      <a:pt x="400" y="1311"/>
                      <a:pt x="567" y="1211"/>
                    </a:cubicBezTo>
                    <a:cubicBezTo>
                      <a:pt x="767" y="1111"/>
                      <a:pt x="967" y="944"/>
                      <a:pt x="1168" y="844"/>
                    </a:cubicBezTo>
                    <a:cubicBezTo>
                      <a:pt x="1468" y="677"/>
                      <a:pt x="2001" y="610"/>
                      <a:pt x="2202" y="310"/>
                    </a:cubicBezTo>
                    <a:cubicBezTo>
                      <a:pt x="2235" y="210"/>
                      <a:pt x="2235" y="110"/>
                      <a:pt x="2135" y="43"/>
                    </a:cubicBezTo>
                    <a:cubicBezTo>
                      <a:pt x="2070" y="14"/>
                      <a:pt x="1999" y="1"/>
                      <a:pt x="1925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8" name="Google Shape;1668;p44"/>
              <p:cNvSpPr/>
              <p:nvPr/>
            </p:nvSpPr>
            <p:spPr>
              <a:xfrm>
                <a:off x="1105150" y="4258575"/>
                <a:ext cx="197525" cy="57900"/>
              </a:xfrm>
              <a:custGeom>
                <a:avLst/>
                <a:gdLst/>
                <a:ahLst/>
                <a:cxnLst/>
                <a:rect l="l" t="t" r="r" b="b"/>
                <a:pathLst>
                  <a:path w="7901" h="2316" extrusionOk="0">
                    <a:moveTo>
                      <a:pt x="3683" y="0"/>
                    </a:moveTo>
                    <a:cubicBezTo>
                      <a:pt x="2025" y="0"/>
                      <a:pt x="470" y="612"/>
                      <a:pt x="28" y="2173"/>
                    </a:cubicBezTo>
                    <a:cubicBezTo>
                      <a:pt x="1" y="2256"/>
                      <a:pt x="64" y="2315"/>
                      <a:pt x="124" y="2315"/>
                    </a:cubicBezTo>
                    <a:cubicBezTo>
                      <a:pt x="137" y="2315"/>
                      <a:pt x="150" y="2313"/>
                      <a:pt x="162" y="2307"/>
                    </a:cubicBezTo>
                    <a:cubicBezTo>
                      <a:pt x="1396" y="1906"/>
                      <a:pt x="2330" y="1139"/>
                      <a:pt x="3664" y="972"/>
                    </a:cubicBezTo>
                    <a:cubicBezTo>
                      <a:pt x="3890" y="947"/>
                      <a:pt x="4112" y="935"/>
                      <a:pt x="4330" y="935"/>
                    </a:cubicBezTo>
                    <a:cubicBezTo>
                      <a:pt x="5527" y="935"/>
                      <a:pt x="6621" y="1280"/>
                      <a:pt x="7834" y="1506"/>
                    </a:cubicBezTo>
                    <a:cubicBezTo>
                      <a:pt x="7901" y="1506"/>
                      <a:pt x="7901" y="1439"/>
                      <a:pt x="7867" y="1406"/>
                    </a:cubicBezTo>
                    <a:cubicBezTo>
                      <a:pt x="6982" y="570"/>
                      <a:pt x="5285" y="0"/>
                      <a:pt x="368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9" name="Google Shape;1669;p44"/>
              <p:cNvSpPr/>
              <p:nvPr/>
            </p:nvSpPr>
            <p:spPr>
              <a:xfrm>
                <a:off x="1206750" y="4208650"/>
                <a:ext cx="62575" cy="23375"/>
              </a:xfrm>
              <a:custGeom>
                <a:avLst/>
                <a:gdLst/>
                <a:ahLst/>
                <a:cxnLst/>
                <a:rect l="l" t="t" r="r" b="b"/>
                <a:pathLst>
                  <a:path w="2503" h="935" extrusionOk="0">
                    <a:moveTo>
                      <a:pt x="494" y="1"/>
                    </a:moveTo>
                    <a:cubicBezTo>
                      <a:pt x="329" y="1"/>
                      <a:pt x="178" y="36"/>
                      <a:pt x="67" y="134"/>
                    </a:cubicBezTo>
                    <a:cubicBezTo>
                      <a:pt x="1" y="234"/>
                      <a:pt x="1" y="334"/>
                      <a:pt x="67" y="401"/>
                    </a:cubicBezTo>
                    <a:cubicBezTo>
                      <a:pt x="334" y="634"/>
                      <a:pt x="868" y="568"/>
                      <a:pt x="1201" y="634"/>
                    </a:cubicBezTo>
                    <a:cubicBezTo>
                      <a:pt x="1435" y="668"/>
                      <a:pt x="1635" y="768"/>
                      <a:pt x="1869" y="834"/>
                    </a:cubicBezTo>
                    <a:cubicBezTo>
                      <a:pt x="2069" y="868"/>
                      <a:pt x="2269" y="868"/>
                      <a:pt x="2469" y="935"/>
                    </a:cubicBezTo>
                    <a:cubicBezTo>
                      <a:pt x="2502" y="935"/>
                      <a:pt x="2502" y="901"/>
                      <a:pt x="2502" y="901"/>
                    </a:cubicBezTo>
                    <a:cubicBezTo>
                      <a:pt x="2135" y="501"/>
                      <a:pt x="1835" y="301"/>
                      <a:pt x="1335" y="167"/>
                    </a:cubicBezTo>
                    <a:cubicBezTo>
                      <a:pt x="1103" y="104"/>
                      <a:pt x="778" y="1"/>
                      <a:pt x="494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70" name="Google Shape;1670;p44"/>
            <p:cNvSpPr/>
            <p:nvPr/>
          </p:nvSpPr>
          <p:spPr>
            <a:xfrm rot="-213194">
              <a:off x="7331123" y="2709474"/>
              <a:ext cx="204283" cy="38961"/>
            </a:xfrm>
            <a:custGeom>
              <a:avLst/>
              <a:gdLst/>
              <a:ahLst/>
              <a:cxnLst/>
              <a:rect l="l" t="t" r="r" b="b"/>
              <a:pathLst>
                <a:path w="10775" h="2055" extrusionOk="0">
                  <a:moveTo>
                    <a:pt x="10775" y="0"/>
                  </a:moveTo>
                  <a:lnTo>
                    <a:pt x="10775" y="0"/>
                  </a:lnTo>
                  <a:cubicBezTo>
                    <a:pt x="9040" y="601"/>
                    <a:pt x="7306" y="1168"/>
                    <a:pt x="5504" y="1435"/>
                  </a:cubicBezTo>
                  <a:cubicBezTo>
                    <a:pt x="4545" y="1574"/>
                    <a:pt x="3585" y="1623"/>
                    <a:pt x="2625" y="1623"/>
                  </a:cubicBezTo>
                  <a:cubicBezTo>
                    <a:pt x="1750" y="1623"/>
                    <a:pt x="875" y="1583"/>
                    <a:pt x="0" y="1535"/>
                  </a:cubicBezTo>
                  <a:lnTo>
                    <a:pt x="0" y="1535"/>
                  </a:lnTo>
                  <a:cubicBezTo>
                    <a:pt x="1251" y="1859"/>
                    <a:pt x="2550" y="2055"/>
                    <a:pt x="3852" y="2055"/>
                  </a:cubicBezTo>
                  <a:cubicBezTo>
                    <a:pt x="4426" y="2055"/>
                    <a:pt x="5000" y="2017"/>
                    <a:pt x="5571" y="1935"/>
                  </a:cubicBezTo>
                  <a:cubicBezTo>
                    <a:pt x="7406" y="1668"/>
                    <a:pt x="9174" y="968"/>
                    <a:pt x="107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71" name="Google Shape;1671;p44"/>
          <p:cNvGrpSpPr/>
          <p:nvPr/>
        </p:nvGrpSpPr>
        <p:grpSpPr>
          <a:xfrm rot="-1529175">
            <a:off x="1370863" y="725422"/>
            <a:ext cx="1105090" cy="994394"/>
            <a:chOff x="2618501" y="1381730"/>
            <a:chExt cx="1105076" cy="994381"/>
          </a:xfrm>
        </p:grpSpPr>
        <p:grpSp>
          <p:nvGrpSpPr>
            <p:cNvPr id="1672" name="Google Shape;1672;p44"/>
            <p:cNvGrpSpPr/>
            <p:nvPr/>
          </p:nvGrpSpPr>
          <p:grpSpPr>
            <a:xfrm>
              <a:off x="2618501" y="1381730"/>
              <a:ext cx="1105076" cy="994381"/>
              <a:chOff x="6972101" y="876305"/>
              <a:chExt cx="1105076" cy="994381"/>
            </a:xfrm>
          </p:grpSpPr>
          <p:sp>
            <p:nvSpPr>
              <p:cNvPr id="1673" name="Google Shape;1673;p44"/>
              <p:cNvSpPr/>
              <p:nvPr/>
            </p:nvSpPr>
            <p:spPr>
              <a:xfrm>
                <a:off x="6972149" y="880502"/>
                <a:ext cx="1105028" cy="990184"/>
              </a:xfrm>
              <a:custGeom>
                <a:avLst/>
                <a:gdLst/>
                <a:ahLst/>
                <a:cxnLst/>
                <a:rect l="l" t="t" r="r" b="b"/>
                <a:pathLst>
                  <a:path w="47168" h="44180" extrusionOk="0">
                    <a:moveTo>
                      <a:pt x="19019" y="1"/>
                    </a:moveTo>
                    <a:cubicBezTo>
                      <a:pt x="17373" y="1"/>
                      <a:pt x="15730" y="309"/>
                      <a:pt x="14178" y="1062"/>
                    </a:cubicBezTo>
                    <a:cubicBezTo>
                      <a:pt x="13144" y="1595"/>
                      <a:pt x="12109" y="2296"/>
                      <a:pt x="11175" y="3263"/>
                    </a:cubicBezTo>
                    <a:cubicBezTo>
                      <a:pt x="10942" y="3530"/>
                      <a:pt x="10708" y="3764"/>
                      <a:pt x="10508" y="4064"/>
                    </a:cubicBezTo>
                    <a:cubicBezTo>
                      <a:pt x="10308" y="4264"/>
                      <a:pt x="10175" y="4497"/>
                      <a:pt x="10041" y="4731"/>
                    </a:cubicBezTo>
                    <a:cubicBezTo>
                      <a:pt x="10308" y="4664"/>
                      <a:pt x="10542" y="4598"/>
                      <a:pt x="10809" y="4531"/>
                    </a:cubicBezTo>
                    <a:cubicBezTo>
                      <a:pt x="11776" y="4331"/>
                      <a:pt x="12777" y="4164"/>
                      <a:pt x="13744" y="4164"/>
                    </a:cubicBezTo>
                    <a:cubicBezTo>
                      <a:pt x="13877" y="4131"/>
                      <a:pt x="13977" y="4131"/>
                      <a:pt x="14111" y="4131"/>
                    </a:cubicBezTo>
                    <a:cubicBezTo>
                      <a:pt x="13977" y="4231"/>
                      <a:pt x="13844" y="4297"/>
                      <a:pt x="13744" y="4364"/>
                    </a:cubicBezTo>
                    <a:cubicBezTo>
                      <a:pt x="12476" y="5165"/>
                      <a:pt x="11376" y="5965"/>
                      <a:pt x="10408" y="6766"/>
                    </a:cubicBezTo>
                    <a:cubicBezTo>
                      <a:pt x="4971" y="11302"/>
                      <a:pt x="4070" y="15739"/>
                      <a:pt x="3470" y="16706"/>
                    </a:cubicBezTo>
                    <a:cubicBezTo>
                      <a:pt x="4671" y="16973"/>
                      <a:pt x="5972" y="17207"/>
                      <a:pt x="7406" y="17407"/>
                    </a:cubicBezTo>
                    <a:cubicBezTo>
                      <a:pt x="7273" y="17707"/>
                      <a:pt x="7139" y="18007"/>
                      <a:pt x="7006" y="18307"/>
                    </a:cubicBezTo>
                    <a:cubicBezTo>
                      <a:pt x="6502" y="18102"/>
                      <a:pt x="5936" y="17991"/>
                      <a:pt x="5366" y="17991"/>
                    </a:cubicBezTo>
                    <a:cubicBezTo>
                      <a:pt x="4916" y="17991"/>
                      <a:pt x="4464" y="18060"/>
                      <a:pt x="4037" y="18207"/>
                    </a:cubicBezTo>
                    <a:cubicBezTo>
                      <a:pt x="2669" y="18708"/>
                      <a:pt x="1702" y="19808"/>
                      <a:pt x="1102" y="20976"/>
                    </a:cubicBezTo>
                    <a:cubicBezTo>
                      <a:pt x="134" y="22844"/>
                      <a:pt x="1" y="24979"/>
                      <a:pt x="701" y="26813"/>
                    </a:cubicBezTo>
                    <a:cubicBezTo>
                      <a:pt x="1302" y="28415"/>
                      <a:pt x="2503" y="29782"/>
                      <a:pt x="4070" y="30683"/>
                    </a:cubicBezTo>
                    <a:cubicBezTo>
                      <a:pt x="4738" y="33318"/>
                      <a:pt x="6305" y="35686"/>
                      <a:pt x="8707" y="37288"/>
                    </a:cubicBezTo>
                    <a:cubicBezTo>
                      <a:pt x="12743" y="39956"/>
                      <a:pt x="17013" y="41991"/>
                      <a:pt x="21616" y="43425"/>
                    </a:cubicBezTo>
                    <a:cubicBezTo>
                      <a:pt x="22720" y="43771"/>
                      <a:pt x="23840" y="43937"/>
                      <a:pt x="24944" y="43937"/>
                    </a:cubicBezTo>
                    <a:cubicBezTo>
                      <a:pt x="26609" y="43937"/>
                      <a:pt x="28238" y="43560"/>
                      <a:pt x="29722" y="42858"/>
                    </a:cubicBezTo>
                    <a:cubicBezTo>
                      <a:pt x="29855" y="43025"/>
                      <a:pt x="30089" y="43125"/>
                      <a:pt x="30289" y="43259"/>
                    </a:cubicBezTo>
                    <a:cubicBezTo>
                      <a:pt x="31496" y="43862"/>
                      <a:pt x="32793" y="44180"/>
                      <a:pt x="34052" y="44180"/>
                    </a:cubicBezTo>
                    <a:cubicBezTo>
                      <a:pt x="34812" y="44180"/>
                      <a:pt x="35557" y="44064"/>
                      <a:pt x="36260" y="43826"/>
                    </a:cubicBezTo>
                    <a:cubicBezTo>
                      <a:pt x="38128" y="43192"/>
                      <a:pt x="39696" y="41757"/>
                      <a:pt x="40530" y="39823"/>
                    </a:cubicBezTo>
                    <a:cubicBezTo>
                      <a:pt x="41064" y="38622"/>
                      <a:pt x="41330" y="37154"/>
                      <a:pt x="40830" y="35820"/>
                    </a:cubicBezTo>
                    <a:cubicBezTo>
                      <a:pt x="40363" y="34452"/>
                      <a:pt x="39129" y="33385"/>
                      <a:pt x="37895" y="33218"/>
                    </a:cubicBezTo>
                    <a:cubicBezTo>
                      <a:pt x="37778" y="33201"/>
                      <a:pt x="37669" y="33193"/>
                      <a:pt x="37565" y="33193"/>
                    </a:cubicBezTo>
                    <a:cubicBezTo>
                      <a:pt x="37461" y="33193"/>
                      <a:pt x="37361" y="33201"/>
                      <a:pt x="37261" y="33218"/>
                    </a:cubicBezTo>
                    <a:cubicBezTo>
                      <a:pt x="37261" y="33185"/>
                      <a:pt x="37261" y="33185"/>
                      <a:pt x="37261" y="33151"/>
                    </a:cubicBezTo>
                    <a:cubicBezTo>
                      <a:pt x="38762" y="31884"/>
                      <a:pt x="40163" y="30483"/>
                      <a:pt x="41064" y="28415"/>
                    </a:cubicBezTo>
                    <a:cubicBezTo>
                      <a:pt x="41264" y="27914"/>
                      <a:pt x="41430" y="27414"/>
                      <a:pt x="41597" y="26880"/>
                    </a:cubicBezTo>
                    <a:cubicBezTo>
                      <a:pt x="41931" y="27214"/>
                      <a:pt x="42198" y="27514"/>
                      <a:pt x="42431" y="27814"/>
                    </a:cubicBezTo>
                    <a:cubicBezTo>
                      <a:pt x="43065" y="28815"/>
                      <a:pt x="43198" y="29749"/>
                      <a:pt x="43465" y="30816"/>
                    </a:cubicBezTo>
                    <a:cubicBezTo>
                      <a:pt x="43599" y="30583"/>
                      <a:pt x="43732" y="30349"/>
                      <a:pt x="43866" y="30116"/>
                    </a:cubicBezTo>
                    <a:cubicBezTo>
                      <a:pt x="43999" y="29882"/>
                      <a:pt x="44733" y="28214"/>
                      <a:pt x="45233" y="26080"/>
                    </a:cubicBezTo>
                    <a:cubicBezTo>
                      <a:pt x="45900" y="23144"/>
                      <a:pt x="46100" y="19341"/>
                      <a:pt x="43632" y="17040"/>
                    </a:cubicBezTo>
                    <a:lnTo>
                      <a:pt x="43632" y="17040"/>
                    </a:lnTo>
                    <a:cubicBezTo>
                      <a:pt x="43765" y="17073"/>
                      <a:pt x="43866" y="17073"/>
                      <a:pt x="43966" y="17073"/>
                    </a:cubicBezTo>
                    <a:cubicBezTo>
                      <a:pt x="45166" y="17273"/>
                      <a:pt x="46234" y="17974"/>
                      <a:pt x="47101" y="18808"/>
                    </a:cubicBezTo>
                    <a:cubicBezTo>
                      <a:pt x="47108" y="18814"/>
                      <a:pt x="47114" y="18817"/>
                      <a:pt x="47120" y="18817"/>
                    </a:cubicBezTo>
                    <a:cubicBezTo>
                      <a:pt x="47146" y="18817"/>
                      <a:pt x="47168" y="18768"/>
                      <a:pt x="47168" y="18741"/>
                    </a:cubicBezTo>
                    <a:cubicBezTo>
                      <a:pt x="46634" y="17307"/>
                      <a:pt x="45533" y="16306"/>
                      <a:pt x="44066" y="15839"/>
                    </a:cubicBezTo>
                    <a:cubicBezTo>
                      <a:pt x="43658" y="15726"/>
                      <a:pt x="43188" y="15658"/>
                      <a:pt x="42720" y="15658"/>
                    </a:cubicBezTo>
                    <a:cubicBezTo>
                      <a:pt x="42499" y="15658"/>
                      <a:pt x="42278" y="15673"/>
                      <a:pt x="42064" y="15705"/>
                    </a:cubicBezTo>
                    <a:cubicBezTo>
                      <a:pt x="42631" y="15038"/>
                      <a:pt x="43065" y="14138"/>
                      <a:pt x="43298" y="13471"/>
                    </a:cubicBezTo>
                    <a:cubicBezTo>
                      <a:pt x="43866" y="11869"/>
                      <a:pt x="43966" y="10135"/>
                      <a:pt x="43432" y="8500"/>
                    </a:cubicBezTo>
                    <a:cubicBezTo>
                      <a:pt x="43432" y="8470"/>
                      <a:pt x="43405" y="8454"/>
                      <a:pt x="43375" y="8454"/>
                    </a:cubicBezTo>
                    <a:cubicBezTo>
                      <a:pt x="43339" y="8454"/>
                      <a:pt x="43298" y="8479"/>
                      <a:pt x="43298" y="8534"/>
                    </a:cubicBezTo>
                    <a:cubicBezTo>
                      <a:pt x="43132" y="9801"/>
                      <a:pt x="42831" y="11002"/>
                      <a:pt x="42364" y="12136"/>
                    </a:cubicBezTo>
                    <a:cubicBezTo>
                      <a:pt x="42298" y="11936"/>
                      <a:pt x="42198" y="11736"/>
                      <a:pt x="42098" y="11536"/>
                    </a:cubicBezTo>
                    <a:cubicBezTo>
                      <a:pt x="40830" y="9134"/>
                      <a:pt x="38762" y="6933"/>
                      <a:pt x="36694" y="5231"/>
                    </a:cubicBezTo>
                    <a:cubicBezTo>
                      <a:pt x="34792" y="3664"/>
                      <a:pt x="32624" y="2363"/>
                      <a:pt x="30256" y="1429"/>
                    </a:cubicBezTo>
                    <a:lnTo>
                      <a:pt x="30256" y="1429"/>
                    </a:lnTo>
                    <a:cubicBezTo>
                      <a:pt x="31457" y="2696"/>
                      <a:pt x="33091" y="4297"/>
                      <a:pt x="33191" y="6065"/>
                    </a:cubicBezTo>
                    <a:cubicBezTo>
                      <a:pt x="33216" y="6114"/>
                      <a:pt x="33169" y="6145"/>
                      <a:pt x="33128" y="6145"/>
                    </a:cubicBezTo>
                    <a:cubicBezTo>
                      <a:pt x="33114" y="6145"/>
                      <a:pt x="33100" y="6141"/>
                      <a:pt x="33091" y="6132"/>
                    </a:cubicBezTo>
                    <a:cubicBezTo>
                      <a:pt x="32105" y="4853"/>
                      <a:pt x="25546" y="1"/>
                      <a:pt x="1901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 w="228600" cap="flat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dist="47625" dir="2460000" algn="bl" rotWithShape="0">
                  <a:schemeClr val="dk1">
                    <a:alpha val="20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674" name="Google Shape;1674;p44"/>
              <p:cNvGrpSpPr/>
              <p:nvPr/>
            </p:nvGrpSpPr>
            <p:grpSpPr>
              <a:xfrm>
                <a:off x="6972101" y="876305"/>
                <a:ext cx="1105028" cy="990162"/>
                <a:chOff x="7056575" y="164888"/>
                <a:chExt cx="1179200" cy="1104475"/>
              </a:xfrm>
            </p:grpSpPr>
            <p:sp>
              <p:nvSpPr>
                <p:cNvPr id="1675" name="Google Shape;1675;p44"/>
                <p:cNvSpPr/>
                <p:nvPr/>
              </p:nvSpPr>
              <p:spPr>
                <a:xfrm>
                  <a:off x="7056575" y="614363"/>
                  <a:ext cx="226850" cy="333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074" h="13323" extrusionOk="0">
                      <a:moveTo>
                        <a:pt x="5403" y="1"/>
                      </a:moveTo>
                      <a:cubicBezTo>
                        <a:pt x="4941" y="1"/>
                        <a:pt x="4475" y="75"/>
                        <a:pt x="4037" y="228"/>
                      </a:cubicBezTo>
                      <a:cubicBezTo>
                        <a:pt x="2669" y="729"/>
                        <a:pt x="1702" y="1829"/>
                        <a:pt x="1102" y="2997"/>
                      </a:cubicBezTo>
                      <a:cubicBezTo>
                        <a:pt x="134" y="4865"/>
                        <a:pt x="1" y="7000"/>
                        <a:pt x="701" y="8834"/>
                      </a:cubicBezTo>
                      <a:cubicBezTo>
                        <a:pt x="1368" y="10702"/>
                        <a:pt x="2903" y="12237"/>
                        <a:pt x="4904" y="13138"/>
                      </a:cubicBezTo>
                      <a:cubicBezTo>
                        <a:pt x="5148" y="13219"/>
                        <a:pt x="5392" y="13322"/>
                        <a:pt x="5654" y="13322"/>
                      </a:cubicBezTo>
                      <a:cubicBezTo>
                        <a:pt x="5715" y="13322"/>
                        <a:pt x="5776" y="13317"/>
                        <a:pt x="5838" y="13304"/>
                      </a:cubicBezTo>
                      <a:cubicBezTo>
                        <a:pt x="6472" y="13204"/>
                        <a:pt x="6839" y="12570"/>
                        <a:pt x="7039" y="12037"/>
                      </a:cubicBezTo>
                      <a:cubicBezTo>
                        <a:pt x="7806" y="9902"/>
                        <a:pt x="8440" y="7667"/>
                        <a:pt x="8774" y="5465"/>
                      </a:cubicBezTo>
                      <a:cubicBezTo>
                        <a:pt x="9007" y="3998"/>
                        <a:pt x="9074" y="1996"/>
                        <a:pt x="7906" y="895"/>
                      </a:cubicBezTo>
                      <a:cubicBezTo>
                        <a:pt x="7279" y="313"/>
                        <a:pt x="6350" y="1"/>
                        <a:pt x="5403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76" name="Google Shape;1676;p44"/>
                <p:cNvSpPr/>
                <p:nvPr/>
              </p:nvSpPr>
              <p:spPr>
                <a:xfrm>
                  <a:off x="7094950" y="682013"/>
                  <a:ext cx="102600" cy="203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4" h="8154" extrusionOk="0">
                      <a:moveTo>
                        <a:pt x="1912" y="0"/>
                      </a:moveTo>
                      <a:cubicBezTo>
                        <a:pt x="1673" y="0"/>
                        <a:pt x="1404" y="49"/>
                        <a:pt x="1101" y="158"/>
                      </a:cubicBezTo>
                      <a:cubicBezTo>
                        <a:pt x="1068" y="158"/>
                        <a:pt x="1068" y="191"/>
                        <a:pt x="1101" y="191"/>
                      </a:cubicBezTo>
                      <a:cubicBezTo>
                        <a:pt x="2836" y="191"/>
                        <a:pt x="3236" y="2559"/>
                        <a:pt x="3303" y="3894"/>
                      </a:cubicBezTo>
                      <a:lnTo>
                        <a:pt x="3303" y="3960"/>
                      </a:lnTo>
                      <a:cubicBezTo>
                        <a:pt x="2745" y="3338"/>
                        <a:pt x="2063" y="2730"/>
                        <a:pt x="1310" y="2730"/>
                      </a:cubicBezTo>
                      <a:cubicBezTo>
                        <a:pt x="892" y="2730"/>
                        <a:pt x="453" y="2917"/>
                        <a:pt x="0" y="3393"/>
                      </a:cubicBezTo>
                      <a:cubicBezTo>
                        <a:pt x="0" y="3417"/>
                        <a:pt x="0" y="3440"/>
                        <a:pt x="12" y="3440"/>
                      </a:cubicBezTo>
                      <a:cubicBezTo>
                        <a:pt x="17" y="3440"/>
                        <a:pt x="24" y="3436"/>
                        <a:pt x="34" y="3427"/>
                      </a:cubicBezTo>
                      <a:cubicBezTo>
                        <a:pt x="279" y="3307"/>
                        <a:pt x="520" y="3254"/>
                        <a:pt x="754" y="3254"/>
                      </a:cubicBezTo>
                      <a:cubicBezTo>
                        <a:pt x="1760" y="3254"/>
                        <a:pt x="2641" y="4235"/>
                        <a:pt x="3236" y="5128"/>
                      </a:cubicBezTo>
                      <a:cubicBezTo>
                        <a:pt x="3136" y="5995"/>
                        <a:pt x="2869" y="6862"/>
                        <a:pt x="2502" y="7730"/>
                      </a:cubicBezTo>
                      <a:cubicBezTo>
                        <a:pt x="2388" y="7996"/>
                        <a:pt x="2567" y="8154"/>
                        <a:pt x="2778" y="8154"/>
                      </a:cubicBezTo>
                      <a:cubicBezTo>
                        <a:pt x="2938" y="8154"/>
                        <a:pt x="3117" y="8064"/>
                        <a:pt x="3203" y="7863"/>
                      </a:cubicBezTo>
                      <a:cubicBezTo>
                        <a:pt x="3469" y="7296"/>
                        <a:pt x="3670" y="6696"/>
                        <a:pt x="3803" y="6095"/>
                      </a:cubicBezTo>
                      <a:cubicBezTo>
                        <a:pt x="3903" y="5695"/>
                        <a:pt x="3970" y="5295"/>
                        <a:pt x="4003" y="4894"/>
                      </a:cubicBezTo>
                      <a:cubicBezTo>
                        <a:pt x="4103" y="3994"/>
                        <a:pt x="4036" y="3060"/>
                        <a:pt x="3803" y="2192"/>
                      </a:cubicBezTo>
                      <a:cubicBezTo>
                        <a:pt x="3527" y="1142"/>
                        <a:pt x="3067" y="0"/>
                        <a:pt x="1912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77" name="Google Shape;1677;p44"/>
                <p:cNvSpPr/>
                <p:nvPr/>
              </p:nvSpPr>
              <p:spPr>
                <a:xfrm>
                  <a:off x="7121625" y="298838"/>
                  <a:ext cx="1002400" cy="964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096" h="38587" extrusionOk="0">
                      <a:moveTo>
                        <a:pt x="17764" y="1"/>
                      </a:moveTo>
                      <a:cubicBezTo>
                        <a:pt x="13812" y="1"/>
                        <a:pt x="10055" y="2112"/>
                        <a:pt x="8073" y="5711"/>
                      </a:cubicBezTo>
                      <a:cubicBezTo>
                        <a:pt x="5771" y="9847"/>
                        <a:pt x="3737" y="14150"/>
                        <a:pt x="1969" y="18553"/>
                      </a:cubicBezTo>
                      <a:cubicBezTo>
                        <a:pt x="1" y="23424"/>
                        <a:pt x="1702" y="29028"/>
                        <a:pt x="6105" y="31930"/>
                      </a:cubicBezTo>
                      <a:cubicBezTo>
                        <a:pt x="10141" y="34598"/>
                        <a:pt x="14411" y="36633"/>
                        <a:pt x="19014" y="38067"/>
                      </a:cubicBezTo>
                      <a:cubicBezTo>
                        <a:pt x="20119" y="38419"/>
                        <a:pt x="21242" y="38587"/>
                        <a:pt x="22349" y="38587"/>
                      </a:cubicBezTo>
                      <a:cubicBezTo>
                        <a:pt x="26286" y="38587"/>
                        <a:pt x="30019" y="36457"/>
                        <a:pt x="32024" y="32864"/>
                      </a:cubicBezTo>
                      <a:cubicBezTo>
                        <a:pt x="34325" y="28727"/>
                        <a:pt x="36360" y="24424"/>
                        <a:pt x="38128" y="20054"/>
                      </a:cubicBezTo>
                      <a:cubicBezTo>
                        <a:pt x="40096" y="15151"/>
                        <a:pt x="38395" y="9547"/>
                        <a:pt x="33992" y="6645"/>
                      </a:cubicBezTo>
                      <a:cubicBezTo>
                        <a:pt x="29955" y="3976"/>
                        <a:pt x="25686" y="1941"/>
                        <a:pt x="21082" y="507"/>
                      </a:cubicBezTo>
                      <a:cubicBezTo>
                        <a:pt x="19984" y="165"/>
                        <a:pt x="18866" y="1"/>
                        <a:pt x="17764" y="1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78" name="Google Shape;1678;p44"/>
                <p:cNvSpPr/>
                <p:nvPr/>
              </p:nvSpPr>
              <p:spPr>
                <a:xfrm>
                  <a:off x="7787100" y="994663"/>
                  <a:ext cx="302750" cy="274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10" h="10988" extrusionOk="0">
                      <a:moveTo>
                        <a:pt x="8274" y="0"/>
                      </a:moveTo>
                      <a:cubicBezTo>
                        <a:pt x="6836" y="0"/>
                        <a:pt x="5460" y="1211"/>
                        <a:pt x="4537" y="2195"/>
                      </a:cubicBezTo>
                      <a:cubicBezTo>
                        <a:pt x="3036" y="3863"/>
                        <a:pt x="1735" y="5764"/>
                        <a:pt x="568" y="7733"/>
                      </a:cubicBezTo>
                      <a:cubicBezTo>
                        <a:pt x="268" y="8233"/>
                        <a:pt x="1" y="8867"/>
                        <a:pt x="301" y="9434"/>
                      </a:cubicBezTo>
                      <a:cubicBezTo>
                        <a:pt x="468" y="9734"/>
                        <a:pt x="768" y="9901"/>
                        <a:pt x="1035" y="10034"/>
                      </a:cubicBezTo>
                      <a:cubicBezTo>
                        <a:pt x="2247" y="10661"/>
                        <a:pt x="3564" y="10987"/>
                        <a:pt x="4838" y="10987"/>
                      </a:cubicBezTo>
                      <a:cubicBezTo>
                        <a:pt x="5597" y="10987"/>
                        <a:pt x="6342" y="10871"/>
                        <a:pt x="7039" y="10635"/>
                      </a:cubicBezTo>
                      <a:cubicBezTo>
                        <a:pt x="8907" y="10001"/>
                        <a:pt x="10475" y="8566"/>
                        <a:pt x="11309" y="6632"/>
                      </a:cubicBezTo>
                      <a:cubicBezTo>
                        <a:pt x="11843" y="5431"/>
                        <a:pt x="12109" y="3963"/>
                        <a:pt x="11609" y="2629"/>
                      </a:cubicBezTo>
                      <a:cubicBezTo>
                        <a:pt x="11142" y="1261"/>
                        <a:pt x="9908" y="194"/>
                        <a:pt x="8640" y="27"/>
                      </a:cubicBezTo>
                      <a:cubicBezTo>
                        <a:pt x="8518" y="9"/>
                        <a:pt x="8396" y="0"/>
                        <a:pt x="8274" y="0"/>
                      </a:cubicBezTo>
                      <a:close/>
                    </a:path>
                  </a:pathLst>
                </a:custGeom>
                <a:solidFill>
                  <a:srgbClr val="EDB59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79" name="Google Shape;1679;p44"/>
                <p:cNvSpPr/>
                <p:nvPr/>
              </p:nvSpPr>
              <p:spPr>
                <a:xfrm>
                  <a:off x="7842975" y="1106763"/>
                  <a:ext cx="196825" cy="112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73" h="4492" extrusionOk="0">
                      <a:moveTo>
                        <a:pt x="6152" y="0"/>
                      </a:moveTo>
                      <a:cubicBezTo>
                        <a:pt x="5671" y="0"/>
                        <a:pt x="5152" y="128"/>
                        <a:pt x="4671" y="280"/>
                      </a:cubicBezTo>
                      <a:cubicBezTo>
                        <a:pt x="3837" y="547"/>
                        <a:pt x="3036" y="980"/>
                        <a:pt x="2302" y="1547"/>
                      </a:cubicBezTo>
                      <a:cubicBezTo>
                        <a:pt x="1969" y="1814"/>
                        <a:pt x="1668" y="2081"/>
                        <a:pt x="1402" y="2381"/>
                      </a:cubicBezTo>
                      <a:cubicBezTo>
                        <a:pt x="968" y="2815"/>
                        <a:pt x="568" y="3282"/>
                        <a:pt x="201" y="3816"/>
                      </a:cubicBezTo>
                      <a:cubicBezTo>
                        <a:pt x="1" y="4116"/>
                        <a:pt x="232" y="4491"/>
                        <a:pt x="473" y="4491"/>
                      </a:cubicBezTo>
                      <a:cubicBezTo>
                        <a:pt x="553" y="4491"/>
                        <a:pt x="634" y="4449"/>
                        <a:pt x="701" y="4349"/>
                      </a:cubicBezTo>
                      <a:cubicBezTo>
                        <a:pt x="1235" y="3549"/>
                        <a:pt x="1835" y="2882"/>
                        <a:pt x="2536" y="2315"/>
                      </a:cubicBezTo>
                      <a:cubicBezTo>
                        <a:pt x="3837" y="2348"/>
                        <a:pt x="5538" y="2681"/>
                        <a:pt x="5671" y="4149"/>
                      </a:cubicBezTo>
                      <a:cubicBezTo>
                        <a:pt x="5671" y="4166"/>
                        <a:pt x="5680" y="4174"/>
                        <a:pt x="5688" y="4174"/>
                      </a:cubicBezTo>
                      <a:cubicBezTo>
                        <a:pt x="5696" y="4174"/>
                        <a:pt x="5705" y="4166"/>
                        <a:pt x="5705" y="4149"/>
                      </a:cubicBezTo>
                      <a:cubicBezTo>
                        <a:pt x="6172" y="2348"/>
                        <a:pt x="4771" y="1881"/>
                        <a:pt x="3470" y="1647"/>
                      </a:cubicBezTo>
                      <a:cubicBezTo>
                        <a:pt x="3503" y="1647"/>
                        <a:pt x="3503" y="1614"/>
                        <a:pt x="3536" y="1614"/>
                      </a:cubicBezTo>
                      <a:cubicBezTo>
                        <a:pt x="4243" y="1210"/>
                        <a:pt x="5329" y="708"/>
                        <a:pt x="6283" y="708"/>
                      </a:cubicBezTo>
                      <a:cubicBezTo>
                        <a:pt x="6905" y="708"/>
                        <a:pt x="7471" y="922"/>
                        <a:pt x="7840" y="1514"/>
                      </a:cubicBezTo>
                      <a:cubicBezTo>
                        <a:pt x="7840" y="1514"/>
                        <a:pt x="7873" y="1514"/>
                        <a:pt x="7873" y="1481"/>
                      </a:cubicBezTo>
                      <a:cubicBezTo>
                        <a:pt x="7625" y="342"/>
                        <a:pt x="6939" y="0"/>
                        <a:pt x="6152" y="0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0" name="Google Shape;1680;p44"/>
                <p:cNvSpPr/>
                <p:nvPr/>
              </p:nvSpPr>
              <p:spPr>
                <a:xfrm>
                  <a:off x="7143300" y="164888"/>
                  <a:ext cx="1092475" cy="887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699" h="35487" extrusionOk="0">
                      <a:moveTo>
                        <a:pt x="15550" y="1"/>
                      </a:moveTo>
                      <a:cubicBezTo>
                        <a:pt x="13904" y="1"/>
                        <a:pt x="12261" y="309"/>
                        <a:pt x="10709" y="1062"/>
                      </a:cubicBezTo>
                      <a:cubicBezTo>
                        <a:pt x="9675" y="1595"/>
                        <a:pt x="8640" y="2296"/>
                        <a:pt x="7706" y="3263"/>
                      </a:cubicBezTo>
                      <a:cubicBezTo>
                        <a:pt x="7473" y="3530"/>
                        <a:pt x="7239" y="3764"/>
                        <a:pt x="7039" y="4030"/>
                      </a:cubicBezTo>
                      <a:cubicBezTo>
                        <a:pt x="6839" y="4264"/>
                        <a:pt x="6706" y="4497"/>
                        <a:pt x="6572" y="4731"/>
                      </a:cubicBezTo>
                      <a:cubicBezTo>
                        <a:pt x="6806" y="4664"/>
                        <a:pt x="7073" y="4598"/>
                        <a:pt x="7340" y="4531"/>
                      </a:cubicBezTo>
                      <a:cubicBezTo>
                        <a:pt x="8307" y="4331"/>
                        <a:pt x="9308" y="4164"/>
                        <a:pt x="10275" y="4164"/>
                      </a:cubicBezTo>
                      <a:cubicBezTo>
                        <a:pt x="10408" y="4131"/>
                        <a:pt x="10508" y="4131"/>
                        <a:pt x="10642" y="4131"/>
                      </a:cubicBezTo>
                      <a:cubicBezTo>
                        <a:pt x="10508" y="4231"/>
                        <a:pt x="10375" y="4297"/>
                        <a:pt x="10275" y="4364"/>
                      </a:cubicBezTo>
                      <a:cubicBezTo>
                        <a:pt x="9007" y="5165"/>
                        <a:pt x="7873" y="5965"/>
                        <a:pt x="6939" y="6766"/>
                      </a:cubicBezTo>
                      <a:cubicBezTo>
                        <a:pt x="1502" y="11269"/>
                        <a:pt x="601" y="15739"/>
                        <a:pt x="1" y="16706"/>
                      </a:cubicBezTo>
                      <a:cubicBezTo>
                        <a:pt x="2543" y="17257"/>
                        <a:pt x="5506" y="17752"/>
                        <a:pt x="9175" y="17752"/>
                      </a:cubicBezTo>
                      <a:cubicBezTo>
                        <a:pt x="9503" y="17752"/>
                        <a:pt x="9836" y="17748"/>
                        <a:pt x="10175" y="17740"/>
                      </a:cubicBezTo>
                      <a:cubicBezTo>
                        <a:pt x="12110" y="17707"/>
                        <a:pt x="14244" y="17540"/>
                        <a:pt x="16613" y="17140"/>
                      </a:cubicBezTo>
                      <a:cubicBezTo>
                        <a:pt x="17614" y="16973"/>
                        <a:pt x="18648" y="16773"/>
                        <a:pt x="19748" y="16539"/>
                      </a:cubicBezTo>
                      <a:lnTo>
                        <a:pt x="19748" y="16539"/>
                      </a:lnTo>
                      <a:cubicBezTo>
                        <a:pt x="19048" y="17006"/>
                        <a:pt x="18347" y="17473"/>
                        <a:pt x="17614" y="17874"/>
                      </a:cubicBezTo>
                      <a:cubicBezTo>
                        <a:pt x="16713" y="18374"/>
                        <a:pt x="15846" y="18841"/>
                        <a:pt x="14945" y="19275"/>
                      </a:cubicBezTo>
                      <a:cubicBezTo>
                        <a:pt x="14311" y="19575"/>
                        <a:pt x="13644" y="19875"/>
                        <a:pt x="12977" y="20109"/>
                      </a:cubicBezTo>
                      <a:cubicBezTo>
                        <a:pt x="12577" y="20309"/>
                        <a:pt x="12143" y="20442"/>
                        <a:pt x="11709" y="20609"/>
                      </a:cubicBezTo>
                      <a:cubicBezTo>
                        <a:pt x="13377" y="20943"/>
                        <a:pt x="15379" y="21676"/>
                        <a:pt x="17647" y="22143"/>
                      </a:cubicBezTo>
                      <a:cubicBezTo>
                        <a:pt x="18846" y="22380"/>
                        <a:pt x="20127" y="22550"/>
                        <a:pt x="21476" y="22550"/>
                      </a:cubicBezTo>
                      <a:cubicBezTo>
                        <a:pt x="22979" y="22550"/>
                        <a:pt x="24567" y="22339"/>
                        <a:pt x="26220" y="21777"/>
                      </a:cubicBezTo>
                      <a:cubicBezTo>
                        <a:pt x="27687" y="21276"/>
                        <a:pt x="29222" y="20509"/>
                        <a:pt x="30823" y="19341"/>
                      </a:cubicBezTo>
                      <a:lnTo>
                        <a:pt x="30823" y="19341"/>
                      </a:lnTo>
                      <a:cubicBezTo>
                        <a:pt x="30289" y="20342"/>
                        <a:pt x="29622" y="21510"/>
                        <a:pt x="28955" y="22577"/>
                      </a:cubicBezTo>
                      <a:cubicBezTo>
                        <a:pt x="28421" y="23411"/>
                        <a:pt x="27888" y="24178"/>
                        <a:pt x="27354" y="24779"/>
                      </a:cubicBezTo>
                      <a:cubicBezTo>
                        <a:pt x="27020" y="25179"/>
                        <a:pt x="26720" y="25479"/>
                        <a:pt x="26420" y="25713"/>
                      </a:cubicBezTo>
                      <a:cubicBezTo>
                        <a:pt x="28588" y="25613"/>
                        <a:pt x="30122" y="25212"/>
                        <a:pt x="31257" y="24645"/>
                      </a:cubicBezTo>
                      <a:cubicBezTo>
                        <a:pt x="32191" y="24145"/>
                        <a:pt x="32858" y="23544"/>
                        <a:pt x="33358" y="22877"/>
                      </a:cubicBezTo>
                      <a:cubicBezTo>
                        <a:pt x="33558" y="22644"/>
                        <a:pt x="33758" y="22377"/>
                        <a:pt x="33925" y="22110"/>
                      </a:cubicBezTo>
                      <a:lnTo>
                        <a:pt x="33925" y="22110"/>
                      </a:lnTo>
                      <a:cubicBezTo>
                        <a:pt x="33859" y="22344"/>
                        <a:pt x="33792" y="22610"/>
                        <a:pt x="33725" y="22877"/>
                      </a:cubicBezTo>
                      <a:cubicBezTo>
                        <a:pt x="33592" y="23378"/>
                        <a:pt x="33458" y="23878"/>
                        <a:pt x="33325" y="24378"/>
                      </a:cubicBezTo>
                      <a:cubicBezTo>
                        <a:pt x="32924" y="26080"/>
                        <a:pt x="32491" y="27814"/>
                        <a:pt x="32091" y="29615"/>
                      </a:cubicBezTo>
                      <a:cubicBezTo>
                        <a:pt x="31657" y="31550"/>
                        <a:pt x="31290" y="33518"/>
                        <a:pt x="31023" y="35486"/>
                      </a:cubicBezTo>
                      <a:cubicBezTo>
                        <a:pt x="33392" y="33351"/>
                        <a:pt x="36127" y="31717"/>
                        <a:pt x="37595" y="28415"/>
                      </a:cubicBezTo>
                      <a:cubicBezTo>
                        <a:pt x="37795" y="27914"/>
                        <a:pt x="37961" y="27414"/>
                        <a:pt x="38128" y="26880"/>
                      </a:cubicBezTo>
                      <a:cubicBezTo>
                        <a:pt x="38462" y="27214"/>
                        <a:pt x="38729" y="27514"/>
                        <a:pt x="38962" y="27814"/>
                      </a:cubicBezTo>
                      <a:cubicBezTo>
                        <a:pt x="39596" y="28782"/>
                        <a:pt x="39729" y="29749"/>
                        <a:pt x="39996" y="30816"/>
                      </a:cubicBezTo>
                      <a:cubicBezTo>
                        <a:pt x="40130" y="30583"/>
                        <a:pt x="40263" y="30349"/>
                        <a:pt x="40397" y="30116"/>
                      </a:cubicBezTo>
                      <a:cubicBezTo>
                        <a:pt x="40530" y="29882"/>
                        <a:pt x="41264" y="28214"/>
                        <a:pt x="41731" y="26080"/>
                      </a:cubicBezTo>
                      <a:cubicBezTo>
                        <a:pt x="42431" y="23144"/>
                        <a:pt x="42631" y="19341"/>
                        <a:pt x="40163" y="17040"/>
                      </a:cubicBezTo>
                      <a:lnTo>
                        <a:pt x="40163" y="17040"/>
                      </a:lnTo>
                      <a:cubicBezTo>
                        <a:pt x="40296" y="17073"/>
                        <a:pt x="40397" y="17073"/>
                        <a:pt x="40497" y="17073"/>
                      </a:cubicBezTo>
                      <a:cubicBezTo>
                        <a:pt x="41697" y="17273"/>
                        <a:pt x="42765" y="17974"/>
                        <a:pt x="43632" y="18808"/>
                      </a:cubicBezTo>
                      <a:cubicBezTo>
                        <a:pt x="43639" y="18814"/>
                        <a:pt x="43645" y="18817"/>
                        <a:pt x="43651" y="18817"/>
                      </a:cubicBezTo>
                      <a:cubicBezTo>
                        <a:pt x="43677" y="18817"/>
                        <a:pt x="43699" y="18768"/>
                        <a:pt x="43699" y="18741"/>
                      </a:cubicBezTo>
                      <a:cubicBezTo>
                        <a:pt x="43165" y="17307"/>
                        <a:pt x="42064" y="16306"/>
                        <a:pt x="40597" y="15839"/>
                      </a:cubicBezTo>
                      <a:cubicBezTo>
                        <a:pt x="40212" y="15711"/>
                        <a:pt x="39772" y="15651"/>
                        <a:pt x="39330" y="15651"/>
                      </a:cubicBezTo>
                      <a:cubicBezTo>
                        <a:pt x="39083" y="15651"/>
                        <a:pt x="38835" y="15670"/>
                        <a:pt x="38595" y="15705"/>
                      </a:cubicBezTo>
                      <a:cubicBezTo>
                        <a:pt x="39162" y="15038"/>
                        <a:pt x="39563" y="14104"/>
                        <a:pt x="39829" y="13437"/>
                      </a:cubicBezTo>
                      <a:cubicBezTo>
                        <a:pt x="40397" y="11836"/>
                        <a:pt x="40463" y="10135"/>
                        <a:pt x="39963" y="8500"/>
                      </a:cubicBezTo>
                      <a:cubicBezTo>
                        <a:pt x="39963" y="8470"/>
                        <a:pt x="39936" y="8454"/>
                        <a:pt x="39906" y="8454"/>
                      </a:cubicBezTo>
                      <a:cubicBezTo>
                        <a:pt x="39870" y="8454"/>
                        <a:pt x="39829" y="8479"/>
                        <a:pt x="39829" y="8534"/>
                      </a:cubicBezTo>
                      <a:cubicBezTo>
                        <a:pt x="39663" y="9801"/>
                        <a:pt x="39362" y="10969"/>
                        <a:pt x="38862" y="12136"/>
                      </a:cubicBezTo>
                      <a:cubicBezTo>
                        <a:pt x="38795" y="11936"/>
                        <a:pt x="38729" y="11736"/>
                        <a:pt x="38629" y="11536"/>
                      </a:cubicBezTo>
                      <a:cubicBezTo>
                        <a:pt x="37361" y="9134"/>
                        <a:pt x="35293" y="6933"/>
                        <a:pt x="33225" y="5231"/>
                      </a:cubicBezTo>
                      <a:cubicBezTo>
                        <a:pt x="31323" y="3664"/>
                        <a:pt x="29155" y="2363"/>
                        <a:pt x="26787" y="1395"/>
                      </a:cubicBezTo>
                      <a:lnTo>
                        <a:pt x="26787" y="1395"/>
                      </a:lnTo>
                      <a:cubicBezTo>
                        <a:pt x="27954" y="2663"/>
                        <a:pt x="29622" y="4297"/>
                        <a:pt x="29722" y="6065"/>
                      </a:cubicBezTo>
                      <a:cubicBezTo>
                        <a:pt x="29722" y="6114"/>
                        <a:pt x="29686" y="6145"/>
                        <a:pt x="29654" y="6145"/>
                      </a:cubicBezTo>
                      <a:cubicBezTo>
                        <a:pt x="29642" y="6145"/>
                        <a:pt x="29631" y="6141"/>
                        <a:pt x="29622" y="6132"/>
                      </a:cubicBezTo>
                      <a:cubicBezTo>
                        <a:pt x="28636" y="4853"/>
                        <a:pt x="22077" y="1"/>
                        <a:pt x="15550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1" name="Google Shape;1681;p44"/>
                <p:cNvSpPr/>
                <p:nvPr/>
              </p:nvSpPr>
              <p:spPr>
                <a:xfrm>
                  <a:off x="7326775" y="191413"/>
                  <a:ext cx="84250" cy="86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70" h="3470" extrusionOk="0">
                      <a:moveTo>
                        <a:pt x="3370" y="1"/>
                      </a:moveTo>
                      <a:lnTo>
                        <a:pt x="3370" y="1"/>
                      </a:lnTo>
                      <a:cubicBezTo>
                        <a:pt x="2336" y="534"/>
                        <a:pt x="1301" y="1235"/>
                        <a:pt x="367" y="2202"/>
                      </a:cubicBezTo>
                      <a:cubicBezTo>
                        <a:pt x="234" y="2636"/>
                        <a:pt x="134" y="3070"/>
                        <a:pt x="1" y="3470"/>
                      </a:cubicBezTo>
                      <a:cubicBezTo>
                        <a:pt x="968" y="3270"/>
                        <a:pt x="1969" y="3103"/>
                        <a:pt x="2936" y="3103"/>
                      </a:cubicBezTo>
                      <a:cubicBezTo>
                        <a:pt x="2969" y="2069"/>
                        <a:pt x="3136" y="1035"/>
                        <a:pt x="3370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2" name="Google Shape;1682;p44"/>
                <p:cNvSpPr/>
                <p:nvPr/>
              </p:nvSpPr>
              <p:spPr>
                <a:xfrm>
                  <a:off x="7313425" y="273988"/>
                  <a:ext cx="90100" cy="102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4" h="4103" extrusionOk="0">
                      <a:moveTo>
                        <a:pt x="3470" y="0"/>
                      </a:moveTo>
                      <a:lnTo>
                        <a:pt x="3470" y="0"/>
                      </a:lnTo>
                      <a:cubicBezTo>
                        <a:pt x="2202" y="801"/>
                        <a:pt x="1102" y="1601"/>
                        <a:pt x="134" y="2402"/>
                      </a:cubicBezTo>
                      <a:cubicBezTo>
                        <a:pt x="68" y="2969"/>
                        <a:pt x="1" y="3536"/>
                        <a:pt x="1" y="4103"/>
                      </a:cubicBezTo>
                      <a:cubicBezTo>
                        <a:pt x="1168" y="3402"/>
                        <a:pt x="2369" y="2702"/>
                        <a:pt x="3603" y="2035"/>
                      </a:cubicBezTo>
                      <a:cubicBezTo>
                        <a:pt x="3503" y="1368"/>
                        <a:pt x="3437" y="667"/>
                        <a:pt x="3470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3" name="Google Shape;1683;p44"/>
                <p:cNvSpPr/>
                <p:nvPr/>
              </p:nvSpPr>
              <p:spPr>
                <a:xfrm>
                  <a:off x="7313425" y="345688"/>
                  <a:ext cx="105100" cy="81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04" h="3270" extrusionOk="0">
                      <a:moveTo>
                        <a:pt x="3737" y="1"/>
                      </a:moveTo>
                      <a:cubicBezTo>
                        <a:pt x="2469" y="768"/>
                        <a:pt x="1202" y="1569"/>
                        <a:pt x="1" y="2369"/>
                      </a:cubicBezTo>
                      <a:cubicBezTo>
                        <a:pt x="34" y="2669"/>
                        <a:pt x="34" y="2970"/>
                        <a:pt x="101" y="3270"/>
                      </a:cubicBezTo>
                      <a:cubicBezTo>
                        <a:pt x="1435" y="2669"/>
                        <a:pt x="2803" y="2069"/>
                        <a:pt x="4204" y="1535"/>
                      </a:cubicBezTo>
                      <a:cubicBezTo>
                        <a:pt x="4004" y="1035"/>
                        <a:pt x="3870" y="501"/>
                        <a:pt x="3737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4" name="Google Shape;1684;p44"/>
                <p:cNvSpPr/>
                <p:nvPr/>
              </p:nvSpPr>
              <p:spPr>
                <a:xfrm>
                  <a:off x="7319275" y="402413"/>
                  <a:ext cx="239350" cy="206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574" h="8273" extrusionOk="0">
                      <a:moveTo>
                        <a:pt x="4203" y="0"/>
                      </a:moveTo>
                      <a:cubicBezTo>
                        <a:pt x="2802" y="634"/>
                        <a:pt x="1401" y="1268"/>
                        <a:pt x="67" y="1935"/>
                      </a:cubicBezTo>
                      <a:lnTo>
                        <a:pt x="0" y="1968"/>
                      </a:lnTo>
                      <a:cubicBezTo>
                        <a:pt x="301" y="3503"/>
                        <a:pt x="834" y="5004"/>
                        <a:pt x="1735" y="6405"/>
                      </a:cubicBezTo>
                      <a:cubicBezTo>
                        <a:pt x="2169" y="7072"/>
                        <a:pt x="2636" y="7706"/>
                        <a:pt x="3136" y="8273"/>
                      </a:cubicBezTo>
                      <a:cubicBezTo>
                        <a:pt x="5071" y="8206"/>
                        <a:pt x="7205" y="8039"/>
                        <a:pt x="9574" y="7639"/>
                      </a:cubicBezTo>
                      <a:cubicBezTo>
                        <a:pt x="8406" y="6705"/>
                        <a:pt x="7306" y="5671"/>
                        <a:pt x="6472" y="4403"/>
                      </a:cubicBezTo>
                      <a:cubicBezTo>
                        <a:pt x="5604" y="3102"/>
                        <a:pt x="4804" y="1568"/>
                        <a:pt x="4203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5" name="Google Shape;1685;p44"/>
                <p:cNvSpPr/>
                <p:nvPr/>
              </p:nvSpPr>
              <p:spPr>
                <a:xfrm>
                  <a:off x="7467700" y="611713"/>
                  <a:ext cx="215200" cy="106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608" h="4271" extrusionOk="0">
                      <a:moveTo>
                        <a:pt x="4638" y="1"/>
                      </a:moveTo>
                      <a:cubicBezTo>
                        <a:pt x="3737" y="501"/>
                        <a:pt x="2870" y="968"/>
                        <a:pt x="1969" y="1402"/>
                      </a:cubicBezTo>
                      <a:cubicBezTo>
                        <a:pt x="1335" y="1702"/>
                        <a:pt x="668" y="2002"/>
                        <a:pt x="1" y="2269"/>
                      </a:cubicBezTo>
                      <a:cubicBezTo>
                        <a:pt x="1435" y="3170"/>
                        <a:pt x="3003" y="3803"/>
                        <a:pt x="4671" y="4270"/>
                      </a:cubicBezTo>
                      <a:lnTo>
                        <a:pt x="4704" y="4270"/>
                      </a:lnTo>
                      <a:cubicBezTo>
                        <a:pt x="6005" y="3637"/>
                        <a:pt x="7306" y="3003"/>
                        <a:pt x="8607" y="2336"/>
                      </a:cubicBezTo>
                      <a:cubicBezTo>
                        <a:pt x="7973" y="2069"/>
                        <a:pt x="7339" y="1769"/>
                        <a:pt x="6739" y="1368"/>
                      </a:cubicBezTo>
                      <a:cubicBezTo>
                        <a:pt x="6005" y="935"/>
                        <a:pt x="5305" y="501"/>
                        <a:pt x="4638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6" name="Google Shape;1686;p44"/>
                <p:cNvSpPr/>
                <p:nvPr/>
              </p:nvSpPr>
              <p:spPr>
                <a:xfrm>
                  <a:off x="7639500" y="683438"/>
                  <a:ext cx="159300" cy="45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72" h="1825" extrusionOk="0">
                      <a:moveTo>
                        <a:pt x="3036" y="0"/>
                      </a:moveTo>
                      <a:cubicBezTo>
                        <a:pt x="2035" y="601"/>
                        <a:pt x="1035" y="1168"/>
                        <a:pt x="0" y="1735"/>
                      </a:cubicBezTo>
                      <a:cubicBezTo>
                        <a:pt x="559" y="1792"/>
                        <a:pt x="1132" y="1824"/>
                        <a:pt x="1717" y="1824"/>
                      </a:cubicBezTo>
                      <a:cubicBezTo>
                        <a:pt x="3192" y="1824"/>
                        <a:pt x="4748" y="1617"/>
                        <a:pt x="6372" y="1068"/>
                      </a:cubicBezTo>
                      <a:cubicBezTo>
                        <a:pt x="5238" y="734"/>
                        <a:pt x="4137" y="401"/>
                        <a:pt x="3036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7" name="Google Shape;1687;p44"/>
                <p:cNvSpPr/>
                <p:nvPr/>
              </p:nvSpPr>
              <p:spPr>
                <a:xfrm>
                  <a:off x="7827125" y="730138"/>
                  <a:ext cx="150150" cy="55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06" h="2203" extrusionOk="0">
                      <a:moveTo>
                        <a:pt x="1602" y="0"/>
                      </a:moveTo>
                      <a:cubicBezTo>
                        <a:pt x="1068" y="801"/>
                        <a:pt x="535" y="1568"/>
                        <a:pt x="1" y="2202"/>
                      </a:cubicBezTo>
                      <a:cubicBezTo>
                        <a:pt x="635" y="2202"/>
                        <a:pt x="1268" y="2202"/>
                        <a:pt x="1902" y="2169"/>
                      </a:cubicBezTo>
                      <a:cubicBezTo>
                        <a:pt x="2536" y="2135"/>
                        <a:pt x="3203" y="2069"/>
                        <a:pt x="3904" y="2035"/>
                      </a:cubicBezTo>
                      <a:cubicBezTo>
                        <a:pt x="4838" y="1535"/>
                        <a:pt x="5505" y="934"/>
                        <a:pt x="6005" y="267"/>
                      </a:cubicBezTo>
                      <a:lnTo>
                        <a:pt x="6005" y="267"/>
                      </a:lnTo>
                      <a:cubicBezTo>
                        <a:pt x="5772" y="301"/>
                        <a:pt x="5538" y="301"/>
                        <a:pt x="5338" y="301"/>
                      </a:cubicBezTo>
                      <a:cubicBezTo>
                        <a:pt x="4471" y="301"/>
                        <a:pt x="3603" y="267"/>
                        <a:pt x="2736" y="134"/>
                      </a:cubicBezTo>
                      <a:cubicBezTo>
                        <a:pt x="2336" y="101"/>
                        <a:pt x="1969" y="34"/>
                        <a:pt x="1602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8" name="Google Shape;1688;p44"/>
                <p:cNvSpPr/>
                <p:nvPr/>
              </p:nvSpPr>
              <p:spPr>
                <a:xfrm>
                  <a:off x="8069800" y="696788"/>
                  <a:ext cx="85100" cy="50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04" h="2002" extrusionOk="0">
                      <a:moveTo>
                        <a:pt x="3403" y="0"/>
                      </a:moveTo>
                      <a:lnTo>
                        <a:pt x="3403" y="0"/>
                      </a:lnTo>
                      <a:cubicBezTo>
                        <a:pt x="2269" y="501"/>
                        <a:pt x="1135" y="834"/>
                        <a:pt x="34" y="1101"/>
                      </a:cubicBezTo>
                      <a:cubicBezTo>
                        <a:pt x="34" y="1401"/>
                        <a:pt x="1" y="1701"/>
                        <a:pt x="1" y="2002"/>
                      </a:cubicBezTo>
                      <a:cubicBezTo>
                        <a:pt x="1102" y="1535"/>
                        <a:pt x="2236" y="867"/>
                        <a:pt x="3403" y="0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9" name="Google Shape;1689;p44"/>
                <p:cNvSpPr/>
                <p:nvPr/>
              </p:nvSpPr>
              <p:spPr>
                <a:xfrm>
                  <a:off x="7977250" y="728463"/>
                  <a:ext cx="74225" cy="45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1836" extrusionOk="0">
                      <a:moveTo>
                        <a:pt x="2969" y="1"/>
                      </a:moveTo>
                      <a:cubicBezTo>
                        <a:pt x="2035" y="168"/>
                        <a:pt x="1134" y="268"/>
                        <a:pt x="367" y="334"/>
                      </a:cubicBezTo>
                      <a:cubicBezTo>
                        <a:pt x="234" y="835"/>
                        <a:pt x="100" y="1335"/>
                        <a:pt x="0" y="1835"/>
                      </a:cubicBezTo>
                      <a:cubicBezTo>
                        <a:pt x="901" y="1669"/>
                        <a:pt x="1835" y="1435"/>
                        <a:pt x="2802" y="1102"/>
                      </a:cubicBezTo>
                      <a:cubicBezTo>
                        <a:pt x="2869" y="735"/>
                        <a:pt x="2902" y="368"/>
                        <a:pt x="2969" y="1"/>
                      </a:cubicBezTo>
                      <a:close/>
                    </a:path>
                  </a:pathLst>
                </a:custGeom>
                <a:solidFill>
                  <a:srgbClr val="FFFFFF">
                    <a:alpha val="1696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90" name="Google Shape;1690;p44"/>
                <p:cNvSpPr/>
                <p:nvPr/>
              </p:nvSpPr>
              <p:spPr>
                <a:xfrm>
                  <a:off x="7919700" y="875238"/>
                  <a:ext cx="163475" cy="176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539" h="7073" extrusionOk="0">
                      <a:moveTo>
                        <a:pt x="6539" y="1"/>
                      </a:moveTo>
                      <a:lnTo>
                        <a:pt x="6539" y="1"/>
                      </a:lnTo>
                      <a:cubicBezTo>
                        <a:pt x="4771" y="634"/>
                        <a:pt x="2903" y="1001"/>
                        <a:pt x="1035" y="1201"/>
                      </a:cubicBezTo>
                      <a:cubicBezTo>
                        <a:pt x="601" y="3136"/>
                        <a:pt x="234" y="5104"/>
                        <a:pt x="0" y="7072"/>
                      </a:cubicBezTo>
                      <a:cubicBezTo>
                        <a:pt x="2336" y="4937"/>
                        <a:pt x="5071" y="3303"/>
                        <a:pt x="6539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91" name="Google Shape;1691;p44"/>
                <p:cNvSpPr/>
                <p:nvPr/>
              </p:nvSpPr>
              <p:spPr>
                <a:xfrm>
                  <a:off x="8117350" y="816863"/>
                  <a:ext cx="70075" cy="118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03" h="4738" extrusionOk="0">
                      <a:moveTo>
                        <a:pt x="2802" y="1"/>
                      </a:moveTo>
                      <a:lnTo>
                        <a:pt x="2802" y="1"/>
                      </a:lnTo>
                      <a:cubicBezTo>
                        <a:pt x="1935" y="668"/>
                        <a:pt x="1001" y="1268"/>
                        <a:pt x="0" y="1735"/>
                      </a:cubicBezTo>
                      <a:cubicBezTo>
                        <a:pt x="634" y="2736"/>
                        <a:pt x="767" y="3670"/>
                        <a:pt x="1034" y="4737"/>
                      </a:cubicBezTo>
                      <a:cubicBezTo>
                        <a:pt x="1168" y="4504"/>
                        <a:pt x="1301" y="4270"/>
                        <a:pt x="1435" y="4037"/>
                      </a:cubicBezTo>
                      <a:cubicBezTo>
                        <a:pt x="1568" y="3803"/>
                        <a:pt x="2302" y="2135"/>
                        <a:pt x="2802" y="1"/>
                      </a:cubicBezTo>
                      <a:close/>
                    </a:path>
                  </a:pathLst>
                </a:custGeom>
                <a:solidFill>
                  <a:srgbClr val="000000">
                    <a:alpha val="2723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692" name="Google Shape;1692;p44"/>
            <p:cNvGrpSpPr/>
            <p:nvPr/>
          </p:nvGrpSpPr>
          <p:grpSpPr>
            <a:xfrm rot="1720047">
              <a:off x="2775354" y="1791586"/>
              <a:ext cx="566332" cy="439654"/>
              <a:chOff x="7421216" y="3262879"/>
              <a:chExt cx="641672" cy="498141"/>
            </a:xfrm>
          </p:grpSpPr>
          <p:grpSp>
            <p:nvGrpSpPr>
              <p:cNvPr id="1693" name="Google Shape;1693;p44"/>
              <p:cNvGrpSpPr/>
              <p:nvPr/>
            </p:nvGrpSpPr>
            <p:grpSpPr>
              <a:xfrm rot="1017954">
                <a:off x="7449180" y="3342268"/>
                <a:ext cx="585744" cy="279026"/>
                <a:chOff x="1078359" y="4061986"/>
                <a:chExt cx="535972" cy="255316"/>
              </a:xfrm>
            </p:grpSpPr>
            <p:sp>
              <p:nvSpPr>
                <p:cNvPr id="1694" name="Google Shape;1694;p44"/>
                <p:cNvSpPr/>
                <p:nvPr/>
              </p:nvSpPr>
              <p:spPr>
                <a:xfrm rot="-419147">
                  <a:off x="1313155" y="4258333"/>
                  <a:ext cx="127181" cy="514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72" h="2617" extrusionOk="0">
                      <a:moveTo>
                        <a:pt x="3533" y="1"/>
                      </a:moveTo>
                      <a:cubicBezTo>
                        <a:pt x="3337" y="1"/>
                        <a:pt x="3138" y="15"/>
                        <a:pt x="2936" y="48"/>
                      </a:cubicBezTo>
                      <a:cubicBezTo>
                        <a:pt x="2502" y="114"/>
                        <a:pt x="2102" y="248"/>
                        <a:pt x="1769" y="415"/>
                      </a:cubicBezTo>
                      <a:cubicBezTo>
                        <a:pt x="1402" y="581"/>
                        <a:pt x="1101" y="782"/>
                        <a:pt x="835" y="1048"/>
                      </a:cubicBezTo>
                      <a:cubicBezTo>
                        <a:pt x="368" y="1515"/>
                        <a:pt x="101" y="2083"/>
                        <a:pt x="1" y="2616"/>
                      </a:cubicBezTo>
                      <a:cubicBezTo>
                        <a:pt x="401" y="2149"/>
                        <a:pt x="801" y="1682"/>
                        <a:pt x="1302" y="1315"/>
                      </a:cubicBezTo>
                      <a:cubicBezTo>
                        <a:pt x="1802" y="948"/>
                        <a:pt x="2369" y="715"/>
                        <a:pt x="3003" y="615"/>
                      </a:cubicBezTo>
                      <a:cubicBezTo>
                        <a:pt x="3195" y="583"/>
                        <a:pt x="3395" y="568"/>
                        <a:pt x="3596" y="568"/>
                      </a:cubicBezTo>
                      <a:cubicBezTo>
                        <a:pt x="4024" y="568"/>
                        <a:pt x="4463" y="635"/>
                        <a:pt x="4871" y="748"/>
                      </a:cubicBezTo>
                      <a:cubicBezTo>
                        <a:pt x="5471" y="948"/>
                        <a:pt x="6038" y="1215"/>
                        <a:pt x="6472" y="1616"/>
                      </a:cubicBezTo>
                      <a:cubicBezTo>
                        <a:pt x="6339" y="1082"/>
                        <a:pt x="5838" y="615"/>
                        <a:pt x="5204" y="348"/>
                      </a:cubicBezTo>
                      <a:cubicBezTo>
                        <a:pt x="4724" y="146"/>
                        <a:pt x="4147" y="1"/>
                        <a:pt x="3533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95" name="Google Shape;1695;p44"/>
                <p:cNvSpPr/>
                <p:nvPr/>
              </p:nvSpPr>
              <p:spPr>
                <a:xfrm rot="-419147">
                  <a:off x="1458740" y="4142343"/>
                  <a:ext cx="152609" cy="583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766" h="2970" extrusionOk="0">
                      <a:moveTo>
                        <a:pt x="5221" y="1"/>
                      </a:moveTo>
                      <a:cubicBezTo>
                        <a:pt x="3204" y="1"/>
                        <a:pt x="828" y="1447"/>
                        <a:pt x="27" y="2894"/>
                      </a:cubicBezTo>
                      <a:cubicBezTo>
                        <a:pt x="0" y="2921"/>
                        <a:pt x="17" y="2970"/>
                        <a:pt x="59" y="2970"/>
                      </a:cubicBezTo>
                      <a:cubicBezTo>
                        <a:pt x="70" y="2970"/>
                        <a:pt x="81" y="2967"/>
                        <a:pt x="94" y="2961"/>
                      </a:cubicBezTo>
                      <a:cubicBezTo>
                        <a:pt x="1361" y="2294"/>
                        <a:pt x="2462" y="1493"/>
                        <a:pt x="3897" y="1193"/>
                      </a:cubicBezTo>
                      <a:cubicBezTo>
                        <a:pt x="4177" y="1144"/>
                        <a:pt x="4448" y="1124"/>
                        <a:pt x="4712" y="1124"/>
                      </a:cubicBezTo>
                      <a:cubicBezTo>
                        <a:pt x="5703" y="1124"/>
                        <a:pt x="6605" y="1400"/>
                        <a:pt x="7633" y="1426"/>
                      </a:cubicBezTo>
                      <a:cubicBezTo>
                        <a:pt x="7733" y="1426"/>
                        <a:pt x="7766" y="1326"/>
                        <a:pt x="7733" y="1259"/>
                      </a:cubicBezTo>
                      <a:cubicBezTo>
                        <a:pt x="7144" y="360"/>
                        <a:pt x="6227" y="1"/>
                        <a:pt x="5221" y="1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96" name="Google Shape;1696;p44"/>
                <p:cNvSpPr/>
                <p:nvPr/>
              </p:nvSpPr>
              <p:spPr>
                <a:xfrm rot="-419243">
                  <a:off x="1461251" y="4069888"/>
                  <a:ext cx="134506" cy="752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03" h="1523" extrusionOk="0">
                      <a:moveTo>
                        <a:pt x="1846" y="0"/>
                      </a:moveTo>
                      <a:cubicBezTo>
                        <a:pt x="1518" y="0"/>
                        <a:pt x="1144" y="293"/>
                        <a:pt x="901" y="455"/>
                      </a:cubicBezTo>
                      <a:cubicBezTo>
                        <a:pt x="434" y="722"/>
                        <a:pt x="201" y="1022"/>
                        <a:pt x="0" y="1489"/>
                      </a:cubicBezTo>
                      <a:cubicBezTo>
                        <a:pt x="0" y="1489"/>
                        <a:pt x="0" y="1522"/>
                        <a:pt x="0" y="1522"/>
                      </a:cubicBezTo>
                      <a:cubicBezTo>
                        <a:pt x="201" y="1422"/>
                        <a:pt x="367" y="1322"/>
                        <a:pt x="534" y="1222"/>
                      </a:cubicBezTo>
                      <a:cubicBezTo>
                        <a:pt x="768" y="1122"/>
                        <a:pt x="934" y="955"/>
                        <a:pt x="1135" y="855"/>
                      </a:cubicBezTo>
                      <a:cubicBezTo>
                        <a:pt x="1435" y="655"/>
                        <a:pt x="1969" y="588"/>
                        <a:pt x="2135" y="288"/>
                      </a:cubicBezTo>
                      <a:cubicBezTo>
                        <a:pt x="2202" y="188"/>
                        <a:pt x="2169" y="88"/>
                        <a:pt x="2069" y="55"/>
                      </a:cubicBezTo>
                      <a:cubicBezTo>
                        <a:pt x="1999" y="16"/>
                        <a:pt x="1924" y="0"/>
                        <a:pt x="1846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97" name="Google Shape;1697;p44"/>
                <p:cNvSpPr/>
                <p:nvPr/>
              </p:nvSpPr>
              <p:spPr>
                <a:xfrm rot="-419147">
                  <a:off x="1104242" y="4251250"/>
                  <a:ext cx="154593" cy="469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67" h="2389" extrusionOk="0">
                      <a:moveTo>
                        <a:pt x="3763" y="0"/>
                      </a:moveTo>
                      <a:cubicBezTo>
                        <a:pt x="2067" y="0"/>
                        <a:pt x="462" y="629"/>
                        <a:pt x="28" y="2247"/>
                      </a:cubicBezTo>
                      <a:cubicBezTo>
                        <a:pt x="0" y="2329"/>
                        <a:pt x="63" y="2389"/>
                        <a:pt x="123" y="2389"/>
                      </a:cubicBezTo>
                      <a:cubicBezTo>
                        <a:pt x="136" y="2389"/>
                        <a:pt x="149" y="2386"/>
                        <a:pt x="161" y="2380"/>
                      </a:cubicBezTo>
                      <a:cubicBezTo>
                        <a:pt x="1395" y="1946"/>
                        <a:pt x="2296" y="1179"/>
                        <a:pt x="3630" y="979"/>
                      </a:cubicBezTo>
                      <a:cubicBezTo>
                        <a:pt x="3908" y="941"/>
                        <a:pt x="4181" y="925"/>
                        <a:pt x="4449" y="925"/>
                      </a:cubicBezTo>
                      <a:cubicBezTo>
                        <a:pt x="5595" y="925"/>
                        <a:pt x="6664" y="1223"/>
                        <a:pt x="7800" y="1413"/>
                      </a:cubicBezTo>
                      <a:cubicBezTo>
                        <a:pt x="7866" y="1413"/>
                        <a:pt x="7866" y="1346"/>
                        <a:pt x="7833" y="1313"/>
                      </a:cubicBezTo>
                      <a:cubicBezTo>
                        <a:pt x="6955" y="530"/>
                        <a:pt x="5320" y="0"/>
                        <a:pt x="3763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98" name="Google Shape;1698;p44"/>
                <p:cNvSpPr/>
                <p:nvPr/>
              </p:nvSpPr>
              <p:spPr>
                <a:xfrm rot="-419032">
                  <a:off x="1080052" y="4195724"/>
                  <a:ext cx="144278" cy="366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6" h="893" extrusionOk="0">
                      <a:moveTo>
                        <a:pt x="559" y="0"/>
                      </a:moveTo>
                      <a:cubicBezTo>
                        <a:pt x="383" y="0"/>
                        <a:pt x="219" y="41"/>
                        <a:pt x="101" y="159"/>
                      </a:cubicBezTo>
                      <a:cubicBezTo>
                        <a:pt x="1" y="225"/>
                        <a:pt x="34" y="325"/>
                        <a:pt x="101" y="392"/>
                      </a:cubicBezTo>
                      <a:cubicBezTo>
                        <a:pt x="368" y="659"/>
                        <a:pt x="901" y="559"/>
                        <a:pt x="1235" y="626"/>
                      </a:cubicBezTo>
                      <a:cubicBezTo>
                        <a:pt x="1468" y="659"/>
                        <a:pt x="1702" y="759"/>
                        <a:pt x="1935" y="792"/>
                      </a:cubicBezTo>
                      <a:cubicBezTo>
                        <a:pt x="2136" y="826"/>
                        <a:pt x="2336" y="859"/>
                        <a:pt x="2502" y="892"/>
                      </a:cubicBezTo>
                      <a:cubicBezTo>
                        <a:pt x="2536" y="892"/>
                        <a:pt x="2536" y="859"/>
                        <a:pt x="2536" y="859"/>
                      </a:cubicBezTo>
                      <a:cubicBezTo>
                        <a:pt x="2169" y="459"/>
                        <a:pt x="1869" y="292"/>
                        <a:pt x="1335" y="159"/>
                      </a:cubicBezTo>
                      <a:cubicBezTo>
                        <a:pt x="1132" y="98"/>
                        <a:pt x="831" y="0"/>
                        <a:pt x="55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955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699" name="Google Shape;1699;p44"/>
              <p:cNvSpPr/>
              <p:nvPr/>
            </p:nvSpPr>
            <p:spPr>
              <a:xfrm rot="-10442518">
                <a:off x="7593607" y="3709611"/>
                <a:ext cx="283649" cy="36787"/>
              </a:xfrm>
              <a:custGeom>
                <a:avLst/>
                <a:gdLst/>
                <a:ahLst/>
                <a:cxnLst/>
                <a:rect l="l" t="t" r="r" b="b"/>
                <a:pathLst>
                  <a:path w="10775" h="2055" extrusionOk="0">
                    <a:moveTo>
                      <a:pt x="10775" y="0"/>
                    </a:moveTo>
                    <a:lnTo>
                      <a:pt x="10775" y="0"/>
                    </a:lnTo>
                    <a:cubicBezTo>
                      <a:pt x="9040" y="601"/>
                      <a:pt x="7306" y="1168"/>
                      <a:pt x="5504" y="1435"/>
                    </a:cubicBezTo>
                    <a:cubicBezTo>
                      <a:pt x="4545" y="1574"/>
                      <a:pt x="3585" y="1623"/>
                      <a:pt x="2625" y="1623"/>
                    </a:cubicBezTo>
                    <a:cubicBezTo>
                      <a:pt x="1750" y="1623"/>
                      <a:pt x="875" y="1583"/>
                      <a:pt x="0" y="1535"/>
                    </a:cubicBezTo>
                    <a:lnTo>
                      <a:pt x="0" y="1535"/>
                    </a:lnTo>
                    <a:cubicBezTo>
                      <a:pt x="1251" y="1859"/>
                      <a:pt x="2550" y="2055"/>
                      <a:pt x="3852" y="2055"/>
                    </a:cubicBezTo>
                    <a:cubicBezTo>
                      <a:pt x="4426" y="2055"/>
                      <a:pt x="5000" y="2017"/>
                      <a:pt x="5571" y="1935"/>
                    </a:cubicBezTo>
                    <a:cubicBezTo>
                      <a:pt x="7406" y="1668"/>
                      <a:pt x="9174" y="968"/>
                      <a:pt x="10775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00" name="Google Shape;1700;p44"/>
          <p:cNvGrpSpPr/>
          <p:nvPr/>
        </p:nvGrpSpPr>
        <p:grpSpPr>
          <a:xfrm rot="552268">
            <a:off x="376734" y="1934112"/>
            <a:ext cx="378883" cy="361453"/>
            <a:chOff x="5580879" y="2689650"/>
            <a:chExt cx="465121" cy="443725"/>
          </a:xfrm>
        </p:grpSpPr>
        <p:sp>
          <p:nvSpPr>
            <p:cNvPr id="1701" name="Google Shape;1701;p44"/>
            <p:cNvSpPr/>
            <p:nvPr/>
          </p:nvSpPr>
          <p:spPr>
            <a:xfrm>
              <a:off x="5580879" y="301587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44"/>
            <p:cNvSpPr/>
            <p:nvPr/>
          </p:nvSpPr>
          <p:spPr>
            <a:xfrm>
              <a:off x="5880786" y="302242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703" name="Google Shape;1703;p44"/>
            <p:cNvCxnSpPr/>
            <p:nvPr/>
          </p:nvCxnSpPr>
          <p:spPr>
            <a:xfrm rot="10800000" flipH="1">
              <a:off x="5704275" y="2689650"/>
              <a:ext cx="18000" cy="378600"/>
            </a:xfrm>
            <a:prstGeom prst="straightConnector1">
              <a:avLst/>
            </a:pr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04" name="Google Shape;1704;p44"/>
            <p:cNvCxnSpPr/>
            <p:nvPr/>
          </p:nvCxnSpPr>
          <p:spPr>
            <a:xfrm rot="10800000" flipH="1">
              <a:off x="6003125" y="2690700"/>
              <a:ext cx="28500" cy="395400"/>
            </a:xfrm>
            <a:prstGeom prst="straightConnector1">
              <a:avLst/>
            </a:pr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05" name="Google Shape;1705;p44"/>
            <p:cNvCxnSpPr/>
            <p:nvPr/>
          </p:nvCxnSpPr>
          <p:spPr>
            <a:xfrm rot="10800000">
              <a:off x="5704300" y="2701475"/>
              <a:ext cx="341700" cy="8400"/>
            </a:xfrm>
            <a:prstGeom prst="straightConnector1">
              <a:avLst/>
            </a:pr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706" name="Google Shape;1706;p44"/>
          <p:cNvGrpSpPr/>
          <p:nvPr/>
        </p:nvGrpSpPr>
        <p:grpSpPr>
          <a:xfrm rot="551995">
            <a:off x="2947359" y="1042672"/>
            <a:ext cx="377323" cy="359922"/>
            <a:chOff x="5580879" y="2689650"/>
            <a:chExt cx="465121" cy="443725"/>
          </a:xfrm>
        </p:grpSpPr>
        <p:sp>
          <p:nvSpPr>
            <p:cNvPr id="1707" name="Google Shape;1707;p44"/>
            <p:cNvSpPr/>
            <p:nvPr/>
          </p:nvSpPr>
          <p:spPr>
            <a:xfrm>
              <a:off x="5580879" y="301587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44"/>
            <p:cNvSpPr/>
            <p:nvPr/>
          </p:nvSpPr>
          <p:spPr>
            <a:xfrm>
              <a:off x="5880786" y="302242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709" name="Google Shape;1709;p44"/>
            <p:cNvCxnSpPr/>
            <p:nvPr/>
          </p:nvCxnSpPr>
          <p:spPr>
            <a:xfrm rot="10800000" flipH="1">
              <a:off x="5704275" y="2689650"/>
              <a:ext cx="18000" cy="378600"/>
            </a:xfrm>
            <a:prstGeom prst="straightConnector1">
              <a:avLst/>
            </a:prstGeom>
            <a:noFill/>
            <a:ln w="381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10" name="Google Shape;1710;p44"/>
            <p:cNvCxnSpPr/>
            <p:nvPr/>
          </p:nvCxnSpPr>
          <p:spPr>
            <a:xfrm rot="10800000" flipH="1">
              <a:off x="6003125" y="2690700"/>
              <a:ext cx="28500" cy="395400"/>
            </a:xfrm>
            <a:prstGeom prst="straightConnector1">
              <a:avLst/>
            </a:prstGeom>
            <a:noFill/>
            <a:ln w="381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11" name="Google Shape;1711;p44"/>
            <p:cNvCxnSpPr/>
            <p:nvPr/>
          </p:nvCxnSpPr>
          <p:spPr>
            <a:xfrm rot="10800000">
              <a:off x="5704300" y="2701475"/>
              <a:ext cx="341700" cy="8400"/>
            </a:xfrm>
            <a:prstGeom prst="straightConnector1">
              <a:avLst/>
            </a:prstGeom>
            <a:noFill/>
            <a:ln w="381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712" name="Google Shape;1712;p44"/>
          <p:cNvGrpSpPr/>
          <p:nvPr/>
        </p:nvGrpSpPr>
        <p:grpSpPr>
          <a:xfrm rot="-1112321">
            <a:off x="914842" y="1181349"/>
            <a:ext cx="118038" cy="358876"/>
            <a:chOff x="5580879" y="2689650"/>
            <a:chExt cx="143791" cy="437175"/>
          </a:xfrm>
        </p:grpSpPr>
        <p:sp>
          <p:nvSpPr>
            <p:cNvPr id="1713" name="Google Shape;1713;p44"/>
            <p:cNvSpPr/>
            <p:nvPr/>
          </p:nvSpPr>
          <p:spPr>
            <a:xfrm>
              <a:off x="5580879" y="301587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714" name="Google Shape;1714;p44"/>
            <p:cNvCxnSpPr/>
            <p:nvPr/>
          </p:nvCxnSpPr>
          <p:spPr>
            <a:xfrm rot="10800000" flipH="1">
              <a:off x="5704275" y="2689650"/>
              <a:ext cx="18000" cy="378600"/>
            </a:xfrm>
            <a:prstGeom prst="straightConnector1">
              <a:avLst/>
            </a:prstGeom>
            <a:noFill/>
            <a:ln w="381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715" name="Google Shape;1715;p44"/>
          <p:cNvGrpSpPr/>
          <p:nvPr/>
        </p:nvGrpSpPr>
        <p:grpSpPr>
          <a:xfrm rot="1537471">
            <a:off x="7876972" y="839085"/>
            <a:ext cx="378897" cy="361467"/>
            <a:chOff x="5580879" y="2689650"/>
            <a:chExt cx="465121" cy="443725"/>
          </a:xfrm>
        </p:grpSpPr>
        <p:sp>
          <p:nvSpPr>
            <p:cNvPr id="1716" name="Google Shape;1716;p44"/>
            <p:cNvSpPr/>
            <p:nvPr/>
          </p:nvSpPr>
          <p:spPr>
            <a:xfrm>
              <a:off x="5580879" y="301587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44"/>
            <p:cNvSpPr/>
            <p:nvPr/>
          </p:nvSpPr>
          <p:spPr>
            <a:xfrm>
              <a:off x="5880786" y="302242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718" name="Google Shape;1718;p44"/>
            <p:cNvCxnSpPr/>
            <p:nvPr/>
          </p:nvCxnSpPr>
          <p:spPr>
            <a:xfrm rot="10800000" flipH="1">
              <a:off x="5704275" y="2689650"/>
              <a:ext cx="18000" cy="378600"/>
            </a:xfrm>
            <a:prstGeom prst="straightConnector1">
              <a:avLst/>
            </a:pr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19" name="Google Shape;1719;p44"/>
            <p:cNvCxnSpPr/>
            <p:nvPr/>
          </p:nvCxnSpPr>
          <p:spPr>
            <a:xfrm rot="10800000" flipH="1">
              <a:off x="6003125" y="2690700"/>
              <a:ext cx="28500" cy="395400"/>
            </a:xfrm>
            <a:prstGeom prst="straightConnector1">
              <a:avLst/>
            </a:pr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20" name="Google Shape;1720;p44"/>
            <p:cNvCxnSpPr/>
            <p:nvPr/>
          </p:nvCxnSpPr>
          <p:spPr>
            <a:xfrm rot="10800000">
              <a:off x="5704300" y="2701475"/>
              <a:ext cx="341700" cy="8400"/>
            </a:xfrm>
            <a:prstGeom prst="straightConnector1">
              <a:avLst/>
            </a:prstGeom>
            <a:noFill/>
            <a:ln w="3810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721" name="Google Shape;1721;p44"/>
          <p:cNvGrpSpPr/>
          <p:nvPr/>
        </p:nvGrpSpPr>
        <p:grpSpPr>
          <a:xfrm rot="-1370328">
            <a:off x="8445988" y="2157720"/>
            <a:ext cx="377356" cy="359939"/>
            <a:chOff x="5580879" y="2689650"/>
            <a:chExt cx="465121" cy="443725"/>
          </a:xfrm>
        </p:grpSpPr>
        <p:sp>
          <p:nvSpPr>
            <p:cNvPr id="1722" name="Google Shape;1722;p44"/>
            <p:cNvSpPr/>
            <p:nvPr/>
          </p:nvSpPr>
          <p:spPr>
            <a:xfrm>
              <a:off x="5580879" y="301587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44"/>
            <p:cNvSpPr/>
            <p:nvPr/>
          </p:nvSpPr>
          <p:spPr>
            <a:xfrm>
              <a:off x="5880786" y="302242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724" name="Google Shape;1724;p44"/>
            <p:cNvCxnSpPr/>
            <p:nvPr/>
          </p:nvCxnSpPr>
          <p:spPr>
            <a:xfrm rot="10800000" flipH="1">
              <a:off x="5704275" y="2689650"/>
              <a:ext cx="18000" cy="378600"/>
            </a:xfrm>
            <a:prstGeom prst="straightConnector1">
              <a:avLst/>
            </a:prstGeom>
            <a:noFill/>
            <a:ln w="381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25" name="Google Shape;1725;p44"/>
            <p:cNvCxnSpPr/>
            <p:nvPr/>
          </p:nvCxnSpPr>
          <p:spPr>
            <a:xfrm rot="10800000" flipH="1">
              <a:off x="6003125" y="2690700"/>
              <a:ext cx="28500" cy="395400"/>
            </a:xfrm>
            <a:prstGeom prst="straightConnector1">
              <a:avLst/>
            </a:prstGeom>
            <a:noFill/>
            <a:ln w="381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26" name="Google Shape;1726;p44"/>
            <p:cNvCxnSpPr/>
            <p:nvPr/>
          </p:nvCxnSpPr>
          <p:spPr>
            <a:xfrm rot="10800000">
              <a:off x="5704300" y="2701475"/>
              <a:ext cx="341700" cy="8400"/>
            </a:xfrm>
            <a:prstGeom prst="straightConnector1">
              <a:avLst/>
            </a:prstGeom>
            <a:noFill/>
            <a:ln w="3810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727" name="Google Shape;1727;p44"/>
          <p:cNvGrpSpPr/>
          <p:nvPr/>
        </p:nvGrpSpPr>
        <p:grpSpPr>
          <a:xfrm rot="-126925">
            <a:off x="6378296" y="1221900"/>
            <a:ext cx="118032" cy="358859"/>
            <a:chOff x="5580879" y="2689650"/>
            <a:chExt cx="143791" cy="437175"/>
          </a:xfrm>
        </p:grpSpPr>
        <p:sp>
          <p:nvSpPr>
            <p:cNvPr id="1728" name="Google Shape;1728;p44"/>
            <p:cNvSpPr/>
            <p:nvPr/>
          </p:nvSpPr>
          <p:spPr>
            <a:xfrm>
              <a:off x="5580879" y="3015875"/>
              <a:ext cx="143791" cy="110950"/>
            </a:xfrm>
            <a:custGeom>
              <a:avLst/>
              <a:gdLst/>
              <a:ahLst/>
              <a:cxnLst/>
              <a:rect l="l" t="t" r="r" b="b"/>
              <a:pathLst>
                <a:path w="4438" h="4438" extrusionOk="0">
                  <a:moveTo>
                    <a:pt x="2202" y="1"/>
                  </a:moveTo>
                  <a:cubicBezTo>
                    <a:pt x="1002" y="1"/>
                    <a:pt x="1" y="968"/>
                    <a:pt x="1" y="2202"/>
                  </a:cubicBezTo>
                  <a:cubicBezTo>
                    <a:pt x="1" y="3437"/>
                    <a:pt x="1002" y="4437"/>
                    <a:pt x="2202" y="4437"/>
                  </a:cubicBezTo>
                  <a:cubicBezTo>
                    <a:pt x="3437" y="4437"/>
                    <a:pt x="4437" y="3437"/>
                    <a:pt x="4437" y="2202"/>
                  </a:cubicBezTo>
                  <a:cubicBezTo>
                    <a:pt x="4437" y="968"/>
                    <a:pt x="3437" y="1"/>
                    <a:pt x="220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729" name="Google Shape;1729;p44"/>
            <p:cNvCxnSpPr/>
            <p:nvPr/>
          </p:nvCxnSpPr>
          <p:spPr>
            <a:xfrm rot="10800000" flipH="1">
              <a:off x="5704275" y="2689650"/>
              <a:ext cx="18000" cy="378600"/>
            </a:xfrm>
            <a:prstGeom prst="straightConnector1">
              <a:avLst/>
            </a:prstGeom>
            <a:noFill/>
            <a:ln w="381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730" name="Google Shape;1730;p44"/>
          <p:cNvSpPr txBox="1"/>
          <p:nvPr/>
        </p:nvSpPr>
        <p:spPr>
          <a:xfrm>
            <a:off x="467975" y="119000"/>
            <a:ext cx="85365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 b="1" err="1">
                <a:solidFill>
                  <a:schemeClr val="dk2"/>
                </a:solidFill>
                <a:latin typeface="Times New Roman"/>
              </a:rPr>
              <a:t>Игры</a:t>
            </a:r>
            <a:r>
              <a:rPr lang="en" sz="27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700" b="1" err="1">
                <a:solidFill>
                  <a:schemeClr val="dk2"/>
                </a:solidFill>
                <a:latin typeface="Times New Roman"/>
              </a:rPr>
              <a:t>для</a:t>
            </a:r>
            <a:r>
              <a:rPr lang="en" sz="27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700" b="1" err="1">
                <a:solidFill>
                  <a:schemeClr val="dk2"/>
                </a:solidFill>
                <a:latin typeface="Times New Roman"/>
              </a:rPr>
              <a:t>развития</a:t>
            </a:r>
            <a:r>
              <a:rPr lang="en" sz="27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700" b="1" err="1">
                <a:solidFill>
                  <a:schemeClr val="dk2"/>
                </a:solidFill>
                <a:latin typeface="Times New Roman"/>
              </a:rPr>
              <a:t>эмоционального</a:t>
            </a:r>
            <a:r>
              <a:rPr lang="en" sz="2700" b="1">
                <a:solidFill>
                  <a:schemeClr val="dk2"/>
                </a:solidFill>
                <a:latin typeface="Times New Roman"/>
              </a:rPr>
              <a:t> </a:t>
            </a:r>
            <a:r>
              <a:rPr lang="en" sz="2700" b="1" err="1">
                <a:solidFill>
                  <a:schemeClr val="dk2"/>
                </a:solidFill>
                <a:latin typeface="Times New Roman"/>
              </a:rPr>
              <a:t>интеллекта</a:t>
            </a:r>
            <a:endParaRPr lang="ru-RU" sz="2700" b="1" err="1">
              <a:solidFill>
                <a:schemeClr val="dk2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5" name="Google Shape;1735;p45"/>
          <p:cNvSpPr/>
          <p:nvPr/>
        </p:nvSpPr>
        <p:spPr>
          <a:xfrm>
            <a:off x="5381724" y="2795630"/>
            <a:ext cx="2568265" cy="48809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6" name="Google Shape;1736;p45"/>
          <p:cNvSpPr/>
          <p:nvPr/>
        </p:nvSpPr>
        <p:spPr>
          <a:xfrm rot="10800000" flipH="1">
            <a:off x="1095125" y="2795631"/>
            <a:ext cx="2850345" cy="488094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7" name="Google Shape;1737;p45"/>
          <p:cNvSpPr txBox="1">
            <a:spLocks noGrp="1"/>
          </p:cNvSpPr>
          <p:nvPr>
            <p:ph type="title" idx="2"/>
          </p:nvPr>
        </p:nvSpPr>
        <p:spPr>
          <a:xfrm>
            <a:off x="870625" y="2905125"/>
            <a:ext cx="3212700" cy="1014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Дневники добра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8" name="Google Shape;1738;p45"/>
          <p:cNvSpPr txBox="1">
            <a:spLocks noGrp="1"/>
          </p:cNvSpPr>
          <p:nvPr>
            <p:ph type="title"/>
          </p:nvPr>
        </p:nvSpPr>
        <p:spPr>
          <a:xfrm>
            <a:off x="720000" y="2200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</a:rPr>
              <a:t>Упражнения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на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работу</a:t>
            </a:r>
            <a:r>
              <a:rPr lang="en" b="1">
                <a:latin typeface="Times New Roman"/>
              </a:rPr>
              <a:t> с </a:t>
            </a:r>
            <a:r>
              <a:rPr lang="en" b="1" err="1">
                <a:latin typeface="Times New Roman"/>
              </a:rPr>
              <a:t>эмоциями</a:t>
            </a:r>
            <a:endParaRPr lang="ru-RU" b="1" err="1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9" name="Google Shape;1739;p45"/>
          <p:cNvSpPr txBox="1">
            <a:spLocks noGrp="1"/>
          </p:cNvSpPr>
          <p:nvPr>
            <p:ph type="title" idx="3"/>
          </p:nvPr>
        </p:nvSpPr>
        <p:spPr>
          <a:xfrm>
            <a:off x="5064000" y="2905125"/>
            <a:ext cx="3212700" cy="269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Подушка злости</a:t>
            </a:r>
            <a:endParaRPr b="1"/>
          </a:p>
        </p:txBody>
      </p:sp>
      <p:sp>
        <p:nvSpPr>
          <p:cNvPr id="1740" name="Google Shape;1740;p45"/>
          <p:cNvSpPr txBox="1">
            <a:spLocks noGrp="1"/>
          </p:cNvSpPr>
          <p:nvPr>
            <p:ph type="subTitle" idx="1"/>
          </p:nvPr>
        </p:nvSpPr>
        <p:spPr>
          <a:xfrm>
            <a:off x="4656150" y="3615375"/>
            <a:ext cx="4028400" cy="145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err="1">
                <a:latin typeface="Times New Roman"/>
              </a:rPr>
              <a:t>Заведите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подушку</a:t>
            </a:r>
            <a:r>
              <a:rPr lang="en" sz="1600" b="1">
                <a:latin typeface="Times New Roman"/>
              </a:rPr>
              <a:t>, </a:t>
            </a:r>
            <a:r>
              <a:rPr lang="en" sz="1600" b="1" err="1">
                <a:latin typeface="Times New Roman"/>
              </a:rPr>
              <a:t>которую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можно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бить</a:t>
            </a:r>
            <a:r>
              <a:rPr lang="en" sz="1600" b="1">
                <a:latin typeface="Times New Roman"/>
              </a:rPr>
              <a:t>, </a:t>
            </a:r>
            <a:r>
              <a:rPr lang="en" sz="1600" b="1" err="1">
                <a:latin typeface="Times New Roman"/>
              </a:rPr>
              <a:t>пинать</a:t>
            </a:r>
            <a:r>
              <a:rPr lang="en" sz="1600" b="1">
                <a:latin typeface="Times New Roman"/>
              </a:rPr>
              <a:t> и </a:t>
            </a:r>
            <a:r>
              <a:rPr lang="en" sz="1600" b="1" err="1">
                <a:latin typeface="Times New Roman"/>
              </a:rPr>
              <a:t>топтать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при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появлении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агрессии</a:t>
            </a:r>
            <a:r>
              <a:rPr lang="en" sz="1600" b="1">
                <a:latin typeface="Times New Roman"/>
              </a:rPr>
              <a:t>. </a:t>
            </a:r>
            <a:r>
              <a:rPr lang="en" sz="1600" b="1" err="1">
                <a:latin typeface="Times New Roman"/>
              </a:rPr>
              <a:t>Это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позволит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ребёнку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выплёскивать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негативные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эмоции</a:t>
            </a:r>
            <a:r>
              <a:rPr lang="en" sz="1600" b="1">
                <a:latin typeface="Times New Roman"/>
              </a:rPr>
              <a:t>.</a:t>
            </a:r>
            <a:endParaRPr lang="ru-RU" sz="1600" b="1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Times New Roman"/>
            </a:endParaRPr>
          </a:p>
        </p:txBody>
      </p:sp>
      <p:sp>
        <p:nvSpPr>
          <p:cNvPr id="1741" name="Google Shape;1741;p45"/>
          <p:cNvSpPr txBox="1">
            <a:spLocks noGrp="1"/>
          </p:cNvSpPr>
          <p:nvPr>
            <p:ph type="subTitle" idx="4"/>
          </p:nvPr>
        </p:nvSpPr>
        <p:spPr>
          <a:xfrm>
            <a:off x="87827" y="3343102"/>
            <a:ext cx="4511100" cy="191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latin typeface="Times New Roman"/>
              </a:rPr>
              <a:t>«</a:t>
            </a:r>
            <a:r>
              <a:rPr lang="en" sz="1600" b="1" err="1">
                <a:latin typeface="Times New Roman"/>
              </a:rPr>
              <a:t>Дневник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побед</a:t>
            </a:r>
            <a:r>
              <a:rPr lang="en" sz="1600" b="1">
                <a:latin typeface="Times New Roman"/>
              </a:rPr>
              <a:t>», </a:t>
            </a:r>
            <a:r>
              <a:rPr lang="en" sz="1600" b="1" err="1">
                <a:latin typeface="Times New Roman"/>
              </a:rPr>
              <a:t>куда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можно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записывать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что-то</a:t>
            </a:r>
            <a:r>
              <a:rPr lang="en" sz="1600" b="1">
                <a:latin typeface="Times New Roman"/>
              </a:rPr>
              <a:t>, </a:t>
            </a:r>
            <a:r>
              <a:rPr lang="en" sz="1600" b="1" err="1">
                <a:latin typeface="Times New Roman"/>
              </a:rPr>
              <a:t>что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удалось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сделать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впервые</a:t>
            </a:r>
            <a:r>
              <a:rPr lang="en" sz="1600" b="1">
                <a:latin typeface="Times New Roman"/>
              </a:rPr>
              <a:t>;</a:t>
            </a:r>
            <a:endParaRPr lang="ru-RU" sz="1600" b="1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latin typeface="Times New Roman"/>
              </a:rPr>
              <a:t>«</a:t>
            </a:r>
            <a:r>
              <a:rPr lang="en" sz="1600" b="1" err="1">
                <a:latin typeface="Times New Roman"/>
              </a:rPr>
              <a:t>Дневник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хорошего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воспоминания</a:t>
            </a:r>
            <a:r>
              <a:rPr lang="en" sz="1600" b="1">
                <a:latin typeface="Times New Roman"/>
              </a:rPr>
              <a:t>», </a:t>
            </a:r>
            <a:r>
              <a:rPr lang="en" sz="1600" b="1" err="1">
                <a:latin typeface="Times New Roman"/>
              </a:rPr>
              <a:t>где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хранятся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лучшие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моменты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каждого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дня</a:t>
            </a:r>
            <a:r>
              <a:rPr lang="en" sz="1600" b="1">
                <a:latin typeface="Times New Roman"/>
              </a:rPr>
              <a:t>;</a:t>
            </a:r>
            <a:endParaRPr sz="1600" b="1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latin typeface="Times New Roman"/>
              </a:rPr>
              <a:t>«</a:t>
            </a:r>
            <a:r>
              <a:rPr lang="en" sz="1600" b="1" err="1">
                <a:latin typeface="Times New Roman"/>
              </a:rPr>
              <a:t>Дневник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успеха</a:t>
            </a:r>
            <a:r>
              <a:rPr lang="en" sz="1600" b="1">
                <a:latin typeface="Times New Roman"/>
              </a:rPr>
              <a:t>», </a:t>
            </a:r>
            <a:r>
              <a:rPr lang="en" sz="1600" b="1" err="1">
                <a:latin typeface="Times New Roman"/>
              </a:rPr>
              <a:t>который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помнит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только</a:t>
            </a:r>
            <a:r>
              <a:rPr lang="en" sz="1600" b="1">
                <a:latin typeface="Times New Roman"/>
              </a:rPr>
              <a:t> </a:t>
            </a:r>
            <a:r>
              <a:rPr lang="en" sz="1600" b="1" err="1">
                <a:latin typeface="Times New Roman"/>
              </a:rPr>
              <a:t>хорошее</a:t>
            </a:r>
            <a:r>
              <a:rPr lang="en" sz="1600" b="1">
                <a:latin typeface="Times New Roman"/>
              </a:rPr>
              <a:t>.</a:t>
            </a:r>
            <a:endParaRPr sz="1600" b="1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/>
          </a:p>
        </p:txBody>
      </p:sp>
      <p:sp>
        <p:nvSpPr>
          <p:cNvPr id="1742" name="Google Shape;1742;p45"/>
          <p:cNvSpPr/>
          <p:nvPr/>
        </p:nvSpPr>
        <p:spPr>
          <a:xfrm>
            <a:off x="1857325" y="1396975"/>
            <a:ext cx="1232655" cy="1232532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 w="762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  <a:effectLst>
            <a:outerShdw dist="47625" dir="2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3" name="Google Shape;1743;p45"/>
          <p:cNvSpPr/>
          <p:nvPr/>
        </p:nvSpPr>
        <p:spPr>
          <a:xfrm>
            <a:off x="6050629" y="1396968"/>
            <a:ext cx="1232655" cy="1232532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 w="762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  <a:effectLst>
            <a:outerShdw dist="47625" dir="2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44" name="Google Shape;1744;p45"/>
          <p:cNvGrpSpPr/>
          <p:nvPr/>
        </p:nvGrpSpPr>
        <p:grpSpPr>
          <a:xfrm>
            <a:off x="6121775" y="1505981"/>
            <a:ext cx="995057" cy="1014548"/>
            <a:chOff x="1138498" y="3481833"/>
            <a:chExt cx="1327273" cy="1353272"/>
          </a:xfrm>
        </p:grpSpPr>
        <p:grpSp>
          <p:nvGrpSpPr>
            <p:cNvPr id="1745" name="Google Shape;1745;p45"/>
            <p:cNvGrpSpPr/>
            <p:nvPr/>
          </p:nvGrpSpPr>
          <p:grpSpPr>
            <a:xfrm rot="-1497512" flipH="1">
              <a:off x="1304173" y="3645969"/>
              <a:ext cx="995922" cy="1025000"/>
              <a:chOff x="853879" y="3531065"/>
              <a:chExt cx="1005363" cy="1027001"/>
            </a:xfrm>
          </p:grpSpPr>
          <p:sp>
            <p:nvSpPr>
              <p:cNvPr id="1746" name="Google Shape;1746;p45"/>
              <p:cNvSpPr/>
              <p:nvPr/>
            </p:nvSpPr>
            <p:spPr>
              <a:xfrm rot="-419147">
                <a:off x="904983" y="4252327"/>
                <a:ext cx="217653" cy="250352"/>
              </a:xfrm>
              <a:custGeom>
                <a:avLst/>
                <a:gdLst/>
                <a:ahLst/>
                <a:cxnLst/>
                <a:rect l="l" t="t" r="r" b="b"/>
                <a:pathLst>
                  <a:path w="11076" h="12740" extrusionOk="0">
                    <a:moveTo>
                      <a:pt x="4457" y="0"/>
                    </a:moveTo>
                    <a:cubicBezTo>
                      <a:pt x="3233" y="0"/>
                      <a:pt x="1903" y="702"/>
                      <a:pt x="1101" y="1801"/>
                    </a:cubicBezTo>
                    <a:cubicBezTo>
                      <a:pt x="167" y="3035"/>
                      <a:pt x="1" y="4603"/>
                      <a:pt x="167" y="5970"/>
                    </a:cubicBezTo>
                    <a:cubicBezTo>
                      <a:pt x="468" y="8205"/>
                      <a:pt x="1602" y="10140"/>
                      <a:pt x="3336" y="11374"/>
                    </a:cubicBezTo>
                    <a:cubicBezTo>
                      <a:pt x="4631" y="12271"/>
                      <a:pt x="6241" y="12739"/>
                      <a:pt x="7918" y="12739"/>
                    </a:cubicBezTo>
                    <a:cubicBezTo>
                      <a:pt x="8488" y="12739"/>
                      <a:pt x="9065" y="12685"/>
                      <a:pt x="9641" y="12575"/>
                    </a:cubicBezTo>
                    <a:cubicBezTo>
                      <a:pt x="9974" y="12508"/>
                      <a:pt x="10308" y="12442"/>
                      <a:pt x="10575" y="12175"/>
                    </a:cubicBezTo>
                    <a:cubicBezTo>
                      <a:pt x="11075" y="11708"/>
                      <a:pt x="10975" y="10941"/>
                      <a:pt x="10842" y="10340"/>
                    </a:cubicBezTo>
                    <a:cubicBezTo>
                      <a:pt x="10241" y="7972"/>
                      <a:pt x="9474" y="5670"/>
                      <a:pt x="8440" y="3502"/>
                    </a:cubicBezTo>
                    <a:cubicBezTo>
                      <a:pt x="7739" y="2101"/>
                      <a:pt x="6572" y="266"/>
                      <a:pt x="4904" y="33"/>
                    </a:cubicBezTo>
                    <a:cubicBezTo>
                      <a:pt x="4757" y="11"/>
                      <a:pt x="4608" y="0"/>
                      <a:pt x="4457" y="0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7" name="Google Shape;1747;p45"/>
              <p:cNvSpPr/>
              <p:nvPr/>
            </p:nvSpPr>
            <p:spPr>
              <a:xfrm rot="-419147">
                <a:off x="1659230" y="4039672"/>
                <a:ext cx="184227" cy="270809"/>
              </a:xfrm>
              <a:custGeom>
                <a:avLst/>
                <a:gdLst/>
                <a:ahLst/>
                <a:cxnLst/>
                <a:rect l="l" t="t" r="r" b="b"/>
                <a:pathLst>
                  <a:path w="9375" h="13781" extrusionOk="0">
                    <a:moveTo>
                      <a:pt x="4213" y="1"/>
                    </a:moveTo>
                    <a:cubicBezTo>
                      <a:pt x="3654" y="1"/>
                      <a:pt x="3110" y="113"/>
                      <a:pt x="2636" y="344"/>
                    </a:cubicBezTo>
                    <a:cubicBezTo>
                      <a:pt x="1135" y="1111"/>
                      <a:pt x="568" y="3179"/>
                      <a:pt x="368" y="4747"/>
                    </a:cubicBezTo>
                    <a:cubicBezTo>
                      <a:pt x="34" y="7116"/>
                      <a:pt x="1" y="9551"/>
                      <a:pt x="168" y="11986"/>
                    </a:cubicBezTo>
                    <a:cubicBezTo>
                      <a:pt x="201" y="12619"/>
                      <a:pt x="368" y="13353"/>
                      <a:pt x="968" y="13654"/>
                    </a:cubicBezTo>
                    <a:cubicBezTo>
                      <a:pt x="1166" y="13752"/>
                      <a:pt x="1375" y="13781"/>
                      <a:pt x="1582" y="13781"/>
                    </a:cubicBezTo>
                    <a:cubicBezTo>
                      <a:pt x="1724" y="13781"/>
                      <a:pt x="1866" y="13767"/>
                      <a:pt x="2002" y="13754"/>
                    </a:cubicBezTo>
                    <a:cubicBezTo>
                      <a:pt x="4304" y="13453"/>
                      <a:pt x="6339" y="12319"/>
                      <a:pt x="7606" y="10651"/>
                    </a:cubicBezTo>
                    <a:cubicBezTo>
                      <a:pt x="8907" y="8984"/>
                      <a:pt x="9374" y="6749"/>
                      <a:pt x="8974" y="4547"/>
                    </a:cubicBezTo>
                    <a:cubicBezTo>
                      <a:pt x="8707" y="3179"/>
                      <a:pt x="8040" y="1745"/>
                      <a:pt x="6806" y="844"/>
                    </a:cubicBezTo>
                    <a:cubicBezTo>
                      <a:pt x="6046" y="290"/>
                      <a:pt x="5109" y="1"/>
                      <a:pt x="4213" y="1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8" name="Google Shape;1748;p45"/>
              <p:cNvSpPr/>
              <p:nvPr/>
            </p:nvSpPr>
            <p:spPr>
              <a:xfrm rot="-419147">
                <a:off x="1705641" y="4112418"/>
                <a:ext cx="105761" cy="139659"/>
              </a:xfrm>
              <a:custGeom>
                <a:avLst/>
                <a:gdLst/>
                <a:ahLst/>
                <a:cxnLst/>
                <a:rect l="l" t="t" r="r" b="b"/>
                <a:pathLst>
                  <a:path w="5382" h="7107" extrusionOk="0">
                    <a:moveTo>
                      <a:pt x="4058" y="1"/>
                    </a:moveTo>
                    <a:cubicBezTo>
                      <a:pt x="3288" y="1"/>
                      <a:pt x="2585" y="642"/>
                      <a:pt x="2022" y="1270"/>
                    </a:cubicBezTo>
                    <a:cubicBezTo>
                      <a:pt x="1422" y="1937"/>
                      <a:pt x="955" y="2738"/>
                      <a:pt x="621" y="3605"/>
                    </a:cubicBezTo>
                    <a:cubicBezTo>
                      <a:pt x="488" y="3972"/>
                      <a:pt x="388" y="4372"/>
                      <a:pt x="288" y="4773"/>
                    </a:cubicBezTo>
                    <a:cubicBezTo>
                      <a:pt x="154" y="5373"/>
                      <a:pt x="54" y="5973"/>
                      <a:pt x="21" y="6641"/>
                    </a:cubicBezTo>
                    <a:cubicBezTo>
                      <a:pt x="1" y="6922"/>
                      <a:pt x="247" y="7106"/>
                      <a:pt x="454" y="7106"/>
                    </a:cubicBezTo>
                    <a:cubicBezTo>
                      <a:pt x="590" y="7106"/>
                      <a:pt x="708" y="7026"/>
                      <a:pt x="721" y="6841"/>
                    </a:cubicBezTo>
                    <a:cubicBezTo>
                      <a:pt x="755" y="5873"/>
                      <a:pt x="922" y="4973"/>
                      <a:pt x="1222" y="4139"/>
                    </a:cubicBezTo>
                    <a:cubicBezTo>
                      <a:pt x="1874" y="3755"/>
                      <a:pt x="2692" y="3404"/>
                      <a:pt x="3435" y="3404"/>
                    </a:cubicBezTo>
                    <a:cubicBezTo>
                      <a:pt x="3983" y="3404"/>
                      <a:pt x="4489" y="3595"/>
                      <a:pt x="4858" y="4105"/>
                    </a:cubicBezTo>
                    <a:cubicBezTo>
                      <a:pt x="4858" y="4105"/>
                      <a:pt x="4891" y="4105"/>
                      <a:pt x="4891" y="4072"/>
                    </a:cubicBezTo>
                    <a:cubicBezTo>
                      <a:pt x="4582" y="3049"/>
                      <a:pt x="3961" y="2719"/>
                      <a:pt x="3259" y="2719"/>
                    </a:cubicBezTo>
                    <a:cubicBezTo>
                      <a:pt x="2748" y="2719"/>
                      <a:pt x="2195" y="2894"/>
                      <a:pt x="1689" y="3105"/>
                    </a:cubicBezTo>
                    <a:lnTo>
                      <a:pt x="1722" y="3005"/>
                    </a:lnTo>
                    <a:cubicBezTo>
                      <a:pt x="2283" y="2024"/>
                      <a:pt x="3361" y="526"/>
                      <a:pt x="4620" y="526"/>
                    </a:cubicBezTo>
                    <a:cubicBezTo>
                      <a:pt x="4860" y="526"/>
                      <a:pt x="5107" y="580"/>
                      <a:pt x="5358" y="703"/>
                    </a:cubicBezTo>
                    <a:cubicBezTo>
                      <a:pt x="5358" y="713"/>
                      <a:pt x="5361" y="717"/>
                      <a:pt x="5364" y="717"/>
                    </a:cubicBezTo>
                    <a:cubicBezTo>
                      <a:pt x="5372" y="717"/>
                      <a:pt x="5382" y="693"/>
                      <a:pt x="5358" y="670"/>
                    </a:cubicBezTo>
                    <a:cubicBezTo>
                      <a:pt x="4913" y="189"/>
                      <a:pt x="4476" y="1"/>
                      <a:pt x="4058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9" name="Google Shape;1749;p45"/>
              <p:cNvSpPr/>
              <p:nvPr/>
            </p:nvSpPr>
            <p:spPr>
              <a:xfrm rot="-419147">
                <a:off x="933848" y="4352942"/>
                <a:ext cx="135984" cy="115586"/>
              </a:xfrm>
              <a:custGeom>
                <a:avLst/>
                <a:gdLst/>
                <a:ahLst/>
                <a:cxnLst/>
                <a:rect l="l" t="t" r="r" b="b"/>
                <a:pathLst>
                  <a:path w="6920" h="5882" extrusionOk="0">
                    <a:moveTo>
                      <a:pt x="1528" y="1"/>
                    </a:moveTo>
                    <a:cubicBezTo>
                      <a:pt x="955" y="1"/>
                      <a:pt x="416" y="287"/>
                      <a:pt x="0" y="1103"/>
                    </a:cubicBezTo>
                    <a:cubicBezTo>
                      <a:pt x="0" y="1103"/>
                      <a:pt x="15" y="1118"/>
                      <a:pt x="25" y="1118"/>
                    </a:cubicBezTo>
                    <a:cubicBezTo>
                      <a:pt x="30" y="1118"/>
                      <a:pt x="33" y="1114"/>
                      <a:pt x="33" y="1103"/>
                    </a:cubicBezTo>
                    <a:cubicBezTo>
                      <a:pt x="373" y="781"/>
                      <a:pt x="759" y="651"/>
                      <a:pt x="1160" y="651"/>
                    </a:cubicBezTo>
                    <a:cubicBezTo>
                      <a:pt x="2254" y="651"/>
                      <a:pt x="3462" y="1621"/>
                      <a:pt x="4170" y="2304"/>
                    </a:cubicBezTo>
                    <a:cubicBezTo>
                      <a:pt x="4170" y="2304"/>
                      <a:pt x="4203" y="2337"/>
                      <a:pt x="4203" y="2371"/>
                    </a:cubicBezTo>
                    <a:cubicBezTo>
                      <a:pt x="3969" y="2347"/>
                      <a:pt x="3730" y="2330"/>
                      <a:pt x="3495" y="2330"/>
                    </a:cubicBezTo>
                    <a:cubicBezTo>
                      <a:pt x="2422" y="2330"/>
                      <a:pt x="1434" y="2673"/>
                      <a:pt x="1434" y="4205"/>
                    </a:cubicBezTo>
                    <a:cubicBezTo>
                      <a:pt x="1434" y="4222"/>
                      <a:pt x="1443" y="4230"/>
                      <a:pt x="1451" y="4230"/>
                    </a:cubicBezTo>
                    <a:cubicBezTo>
                      <a:pt x="1459" y="4230"/>
                      <a:pt x="1468" y="4222"/>
                      <a:pt x="1468" y="4205"/>
                    </a:cubicBezTo>
                    <a:cubicBezTo>
                      <a:pt x="1791" y="3322"/>
                      <a:pt x="2616" y="3051"/>
                      <a:pt x="3510" y="3051"/>
                    </a:cubicBezTo>
                    <a:cubicBezTo>
                      <a:pt x="4000" y="3051"/>
                      <a:pt x="4510" y="3132"/>
                      <a:pt x="4970" y="3238"/>
                    </a:cubicBezTo>
                    <a:cubicBezTo>
                      <a:pt x="5471" y="3939"/>
                      <a:pt x="5904" y="4773"/>
                      <a:pt x="6205" y="5673"/>
                    </a:cubicBezTo>
                    <a:cubicBezTo>
                      <a:pt x="6257" y="5820"/>
                      <a:pt x="6353" y="5881"/>
                      <a:pt x="6454" y="5881"/>
                    </a:cubicBezTo>
                    <a:cubicBezTo>
                      <a:pt x="6673" y="5881"/>
                      <a:pt x="6919" y="5593"/>
                      <a:pt x="6805" y="5273"/>
                    </a:cubicBezTo>
                    <a:cubicBezTo>
                      <a:pt x="6605" y="4672"/>
                      <a:pt x="6338" y="4105"/>
                      <a:pt x="6038" y="3572"/>
                    </a:cubicBezTo>
                    <a:cubicBezTo>
                      <a:pt x="5838" y="3205"/>
                      <a:pt x="5604" y="2871"/>
                      <a:pt x="5371" y="2571"/>
                    </a:cubicBezTo>
                    <a:cubicBezTo>
                      <a:pt x="4804" y="1804"/>
                      <a:pt x="4136" y="1203"/>
                      <a:pt x="3403" y="703"/>
                    </a:cubicBezTo>
                    <a:cubicBezTo>
                      <a:pt x="2812" y="338"/>
                      <a:pt x="2150" y="1"/>
                      <a:pt x="1528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0" name="Google Shape;1750;p45"/>
              <p:cNvSpPr/>
              <p:nvPr/>
            </p:nvSpPr>
            <p:spPr>
              <a:xfrm rot="-419147">
                <a:off x="952097" y="3747271"/>
                <a:ext cx="756461" cy="767642"/>
              </a:xfrm>
              <a:custGeom>
                <a:avLst/>
                <a:gdLst/>
                <a:ahLst/>
                <a:cxnLst/>
                <a:rect l="l" t="t" r="r" b="b"/>
                <a:pathLst>
                  <a:path w="38495" h="39064" extrusionOk="0">
                    <a:moveTo>
                      <a:pt x="24060" y="0"/>
                    </a:moveTo>
                    <a:cubicBezTo>
                      <a:pt x="24013" y="0"/>
                      <a:pt x="23965" y="1"/>
                      <a:pt x="23917" y="1"/>
                    </a:cubicBezTo>
                    <a:cubicBezTo>
                      <a:pt x="18747" y="101"/>
                      <a:pt x="13743" y="869"/>
                      <a:pt x="8840" y="2403"/>
                    </a:cubicBezTo>
                    <a:cubicBezTo>
                      <a:pt x="3469" y="4037"/>
                      <a:pt x="0" y="9241"/>
                      <a:pt x="534" y="14812"/>
                    </a:cubicBezTo>
                    <a:cubicBezTo>
                      <a:pt x="1001" y="19849"/>
                      <a:pt x="1802" y="24852"/>
                      <a:pt x="2902" y="29789"/>
                    </a:cubicBezTo>
                    <a:cubicBezTo>
                      <a:pt x="4126" y="35213"/>
                      <a:pt x="8924" y="39063"/>
                      <a:pt x="14468" y="39063"/>
                    </a:cubicBezTo>
                    <a:cubicBezTo>
                      <a:pt x="14516" y="39063"/>
                      <a:pt x="14563" y="39063"/>
                      <a:pt x="14611" y="39063"/>
                    </a:cubicBezTo>
                    <a:cubicBezTo>
                      <a:pt x="19781" y="38962"/>
                      <a:pt x="24751" y="38195"/>
                      <a:pt x="29688" y="36661"/>
                    </a:cubicBezTo>
                    <a:cubicBezTo>
                      <a:pt x="35059" y="35026"/>
                      <a:pt x="38494" y="29823"/>
                      <a:pt x="37961" y="24252"/>
                    </a:cubicBezTo>
                    <a:cubicBezTo>
                      <a:pt x="37494" y="19215"/>
                      <a:pt x="36693" y="14211"/>
                      <a:pt x="35592" y="9275"/>
                    </a:cubicBezTo>
                    <a:cubicBezTo>
                      <a:pt x="34402" y="3850"/>
                      <a:pt x="29604" y="0"/>
                      <a:pt x="24060" y="0"/>
                    </a:cubicBezTo>
                    <a:close/>
                  </a:path>
                </a:pathLst>
              </a:custGeom>
              <a:solidFill>
                <a:srgbClr val="EDB5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1" name="Google Shape;1751;p45"/>
              <p:cNvSpPr/>
              <p:nvPr/>
            </p:nvSpPr>
            <p:spPr>
              <a:xfrm rot="-419147">
                <a:off x="1028830" y="4127347"/>
                <a:ext cx="164380" cy="86503"/>
              </a:xfrm>
              <a:custGeom>
                <a:avLst/>
                <a:gdLst/>
                <a:ahLst/>
                <a:cxnLst/>
                <a:rect l="l" t="t" r="r" b="b"/>
                <a:pathLst>
                  <a:path w="8365" h="4402" extrusionOk="0">
                    <a:moveTo>
                      <a:pt x="6629" y="0"/>
                    </a:moveTo>
                    <a:cubicBezTo>
                      <a:pt x="3662" y="0"/>
                      <a:pt x="1049" y="1794"/>
                      <a:pt x="26" y="4280"/>
                    </a:cubicBezTo>
                    <a:cubicBezTo>
                      <a:pt x="0" y="4331"/>
                      <a:pt x="92" y="4402"/>
                      <a:pt x="167" y="4402"/>
                    </a:cubicBezTo>
                    <a:cubicBezTo>
                      <a:pt x="189" y="4402"/>
                      <a:pt x="210" y="4395"/>
                      <a:pt x="226" y="4380"/>
                    </a:cubicBezTo>
                    <a:cubicBezTo>
                      <a:pt x="2194" y="2145"/>
                      <a:pt x="4729" y="1344"/>
                      <a:pt x="7931" y="1111"/>
                    </a:cubicBezTo>
                    <a:cubicBezTo>
                      <a:pt x="8098" y="1111"/>
                      <a:pt x="8298" y="1044"/>
                      <a:pt x="8332" y="877"/>
                    </a:cubicBezTo>
                    <a:cubicBezTo>
                      <a:pt x="8365" y="710"/>
                      <a:pt x="8365" y="644"/>
                      <a:pt x="8298" y="477"/>
                    </a:cubicBezTo>
                    <a:cubicBezTo>
                      <a:pt x="8265" y="310"/>
                      <a:pt x="8065" y="143"/>
                      <a:pt x="7898" y="110"/>
                    </a:cubicBezTo>
                    <a:cubicBezTo>
                      <a:pt x="7470" y="36"/>
                      <a:pt x="7046" y="0"/>
                      <a:pt x="6629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2" name="Google Shape;1752;p45"/>
              <p:cNvSpPr/>
              <p:nvPr/>
            </p:nvSpPr>
            <p:spPr>
              <a:xfrm rot="-419147">
                <a:off x="1447646" y="4019492"/>
                <a:ext cx="176760" cy="59110"/>
              </a:xfrm>
              <a:custGeom>
                <a:avLst/>
                <a:gdLst/>
                <a:ahLst/>
                <a:cxnLst/>
                <a:rect l="l" t="t" r="r" b="b"/>
                <a:pathLst>
                  <a:path w="8995" h="3008" extrusionOk="0">
                    <a:moveTo>
                      <a:pt x="3254" y="1"/>
                    </a:moveTo>
                    <a:cubicBezTo>
                      <a:pt x="2298" y="1"/>
                      <a:pt x="1317" y="187"/>
                      <a:pt x="368" y="588"/>
                    </a:cubicBezTo>
                    <a:cubicBezTo>
                      <a:pt x="201" y="688"/>
                      <a:pt x="68" y="888"/>
                      <a:pt x="34" y="1055"/>
                    </a:cubicBezTo>
                    <a:cubicBezTo>
                      <a:pt x="1" y="1222"/>
                      <a:pt x="34" y="1288"/>
                      <a:pt x="101" y="1422"/>
                    </a:cubicBezTo>
                    <a:cubicBezTo>
                      <a:pt x="179" y="1551"/>
                      <a:pt x="316" y="1600"/>
                      <a:pt x="452" y="1600"/>
                    </a:cubicBezTo>
                    <a:cubicBezTo>
                      <a:pt x="491" y="1600"/>
                      <a:pt x="530" y="1596"/>
                      <a:pt x="568" y="1589"/>
                    </a:cubicBezTo>
                    <a:cubicBezTo>
                      <a:pt x="1543" y="1423"/>
                      <a:pt x="2473" y="1328"/>
                      <a:pt x="3364" y="1328"/>
                    </a:cubicBezTo>
                    <a:cubicBezTo>
                      <a:pt x="5340" y="1328"/>
                      <a:pt x="7129" y="1794"/>
                      <a:pt x="8807" y="2990"/>
                    </a:cubicBezTo>
                    <a:cubicBezTo>
                      <a:pt x="8826" y="3002"/>
                      <a:pt x="8845" y="3008"/>
                      <a:pt x="8862" y="3008"/>
                    </a:cubicBezTo>
                    <a:cubicBezTo>
                      <a:pt x="8939" y="3008"/>
                      <a:pt x="8995" y="2904"/>
                      <a:pt x="8941" y="2823"/>
                    </a:cubicBezTo>
                    <a:cubicBezTo>
                      <a:pt x="7715" y="1079"/>
                      <a:pt x="5557" y="1"/>
                      <a:pt x="3254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3" name="Google Shape;1753;p45"/>
              <p:cNvSpPr/>
              <p:nvPr/>
            </p:nvSpPr>
            <p:spPr>
              <a:xfrm rot="-419147">
                <a:off x="882689" y="3667190"/>
                <a:ext cx="822684" cy="523971"/>
              </a:xfrm>
              <a:custGeom>
                <a:avLst/>
                <a:gdLst/>
                <a:ahLst/>
                <a:cxnLst/>
                <a:rect l="l" t="t" r="r" b="b"/>
                <a:pathLst>
                  <a:path w="41865" h="26664" extrusionOk="0">
                    <a:moveTo>
                      <a:pt x="23418" y="1"/>
                    </a:moveTo>
                    <a:cubicBezTo>
                      <a:pt x="22056" y="1"/>
                      <a:pt x="20694" y="146"/>
                      <a:pt x="19348" y="322"/>
                    </a:cubicBezTo>
                    <a:cubicBezTo>
                      <a:pt x="18814" y="389"/>
                      <a:pt x="18247" y="489"/>
                      <a:pt x="17680" y="589"/>
                    </a:cubicBezTo>
                    <a:cubicBezTo>
                      <a:pt x="17113" y="656"/>
                      <a:pt x="16546" y="756"/>
                      <a:pt x="15979" y="823"/>
                    </a:cubicBezTo>
                    <a:cubicBezTo>
                      <a:pt x="13210" y="1323"/>
                      <a:pt x="10442" y="1957"/>
                      <a:pt x="8040" y="3692"/>
                    </a:cubicBezTo>
                    <a:cubicBezTo>
                      <a:pt x="6806" y="4559"/>
                      <a:pt x="5672" y="5626"/>
                      <a:pt x="4638" y="6860"/>
                    </a:cubicBezTo>
                    <a:cubicBezTo>
                      <a:pt x="2203" y="9896"/>
                      <a:pt x="268" y="13332"/>
                      <a:pt x="34" y="19169"/>
                    </a:cubicBezTo>
                    <a:cubicBezTo>
                      <a:pt x="34" y="19703"/>
                      <a:pt x="1" y="20270"/>
                      <a:pt x="34" y="20837"/>
                    </a:cubicBezTo>
                    <a:cubicBezTo>
                      <a:pt x="34" y="22572"/>
                      <a:pt x="201" y="24473"/>
                      <a:pt x="535" y="26608"/>
                    </a:cubicBezTo>
                    <a:cubicBezTo>
                      <a:pt x="1199" y="26647"/>
                      <a:pt x="1921" y="26663"/>
                      <a:pt x="2686" y="26663"/>
                    </a:cubicBezTo>
                    <a:cubicBezTo>
                      <a:pt x="3227" y="26663"/>
                      <a:pt x="3790" y="26655"/>
                      <a:pt x="4371" y="26641"/>
                    </a:cubicBezTo>
                    <a:cubicBezTo>
                      <a:pt x="4471" y="25574"/>
                      <a:pt x="4604" y="24540"/>
                      <a:pt x="4771" y="23506"/>
                    </a:cubicBezTo>
                    <a:cubicBezTo>
                      <a:pt x="4838" y="22939"/>
                      <a:pt x="4938" y="22438"/>
                      <a:pt x="5005" y="22005"/>
                    </a:cubicBezTo>
                    <a:cubicBezTo>
                      <a:pt x="5171" y="21071"/>
                      <a:pt x="5305" y="20370"/>
                      <a:pt x="5472" y="19770"/>
                    </a:cubicBezTo>
                    <a:cubicBezTo>
                      <a:pt x="5772" y="18435"/>
                      <a:pt x="6105" y="17535"/>
                      <a:pt x="6672" y="15500"/>
                    </a:cubicBezTo>
                    <a:cubicBezTo>
                      <a:pt x="6708" y="15430"/>
                      <a:pt x="6780" y="15387"/>
                      <a:pt x="6840" y="15387"/>
                    </a:cubicBezTo>
                    <a:cubicBezTo>
                      <a:pt x="6895" y="15387"/>
                      <a:pt x="6939" y="15421"/>
                      <a:pt x="6939" y="15500"/>
                    </a:cubicBezTo>
                    <a:cubicBezTo>
                      <a:pt x="6772" y="17535"/>
                      <a:pt x="6839" y="18502"/>
                      <a:pt x="6906" y="19803"/>
                    </a:cubicBezTo>
                    <a:cubicBezTo>
                      <a:pt x="6939" y="20504"/>
                      <a:pt x="7006" y="21304"/>
                      <a:pt x="7039" y="22405"/>
                    </a:cubicBezTo>
                    <a:cubicBezTo>
                      <a:pt x="7073" y="22772"/>
                      <a:pt x="7073" y="23206"/>
                      <a:pt x="7073" y="23673"/>
                    </a:cubicBezTo>
                    <a:cubicBezTo>
                      <a:pt x="7106" y="24640"/>
                      <a:pt x="7173" y="25574"/>
                      <a:pt x="7239" y="26541"/>
                    </a:cubicBezTo>
                    <a:cubicBezTo>
                      <a:pt x="8941" y="26441"/>
                      <a:pt x="10742" y="26308"/>
                      <a:pt x="12610" y="26108"/>
                    </a:cubicBezTo>
                    <a:cubicBezTo>
                      <a:pt x="12710" y="25074"/>
                      <a:pt x="12810" y="24106"/>
                      <a:pt x="12877" y="23139"/>
                    </a:cubicBezTo>
                    <a:cubicBezTo>
                      <a:pt x="12977" y="21971"/>
                      <a:pt x="13077" y="20837"/>
                      <a:pt x="13177" y="19736"/>
                    </a:cubicBezTo>
                    <a:cubicBezTo>
                      <a:pt x="13244" y="18669"/>
                      <a:pt x="13310" y="17668"/>
                      <a:pt x="13344" y="16667"/>
                    </a:cubicBezTo>
                    <a:cubicBezTo>
                      <a:pt x="13344" y="16576"/>
                      <a:pt x="13404" y="16524"/>
                      <a:pt x="13459" y="16524"/>
                    </a:cubicBezTo>
                    <a:cubicBezTo>
                      <a:pt x="13503" y="16524"/>
                      <a:pt x="13544" y="16559"/>
                      <a:pt x="13544" y="16634"/>
                    </a:cubicBezTo>
                    <a:cubicBezTo>
                      <a:pt x="13644" y="17601"/>
                      <a:pt x="13744" y="18636"/>
                      <a:pt x="13811" y="19703"/>
                    </a:cubicBezTo>
                    <a:cubicBezTo>
                      <a:pt x="13878" y="20837"/>
                      <a:pt x="13911" y="22005"/>
                      <a:pt x="13978" y="23206"/>
                    </a:cubicBezTo>
                    <a:cubicBezTo>
                      <a:pt x="14011" y="24106"/>
                      <a:pt x="14011" y="25007"/>
                      <a:pt x="14044" y="25941"/>
                    </a:cubicBezTo>
                    <a:cubicBezTo>
                      <a:pt x="15345" y="25807"/>
                      <a:pt x="16713" y="25641"/>
                      <a:pt x="18047" y="25440"/>
                    </a:cubicBezTo>
                    <a:cubicBezTo>
                      <a:pt x="18047" y="24740"/>
                      <a:pt x="18047" y="24006"/>
                      <a:pt x="18047" y="23339"/>
                    </a:cubicBezTo>
                    <a:cubicBezTo>
                      <a:pt x="18047" y="22972"/>
                      <a:pt x="18047" y="22638"/>
                      <a:pt x="18047" y="22305"/>
                    </a:cubicBezTo>
                    <a:cubicBezTo>
                      <a:pt x="18047" y="22105"/>
                      <a:pt x="18186" y="21994"/>
                      <a:pt x="18328" y="21994"/>
                    </a:cubicBezTo>
                    <a:cubicBezTo>
                      <a:pt x="18447" y="21994"/>
                      <a:pt x="18569" y="22071"/>
                      <a:pt x="18614" y="22238"/>
                    </a:cubicBezTo>
                    <a:cubicBezTo>
                      <a:pt x="18714" y="22572"/>
                      <a:pt x="18781" y="22939"/>
                      <a:pt x="18881" y="23306"/>
                    </a:cubicBezTo>
                    <a:cubicBezTo>
                      <a:pt x="19015" y="23939"/>
                      <a:pt x="19148" y="24607"/>
                      <a:pt x="19248" y="25274"/>
                    </a:cubicBezTo>
                    <a:cubicBezTo>
                      <a:pt x="21283" y="25007"/>
                      <a:pt x="23318" y="24673"/>
                      <a:pt x="25286" y="24340"/>
                    </a:cubicBezTo>
                    <a:cubicBezTo>
                      <a:pt x="25152" y="23773"/>
                      <a:pt x="25052" y="23239"/>
                      <a:pt x="24985" y="22705"/>
                    </a:cubicBezTo>
                    <a:cubicBezTo>
                      <a:pt x="24952" y="22438"/>
                      <a:pt x="24919" y="22171"/>
                      <a:pt x="24885" y="21905"/>
                    </a:cubicBezTo>
                    <a:cubicBezTo>
                      <a:pt x="24885" y="21707"/>
                      <a:pt x="24992" y="21615"/>
                      <a:pt x="25112" y="21615"/>
                    </a:cubicBezTo>
                    <a:cubicBezTo>
                      <a:pt x="25213" y="21615"/>
                      <a:pt x="25324" y="21682"/>
                      <a:pt x="25386" y="21805"/>
                    </a:cubicBezTo>
                    <a:cubicBezTo>
                      <a:pt x="25486" y="22038"/>
                      <a:pt x="25619" y="22272"/>
                      <a:pt x="25753" y="22538"/>
                    </a:cubicBezTo>
                    <a:cubicBezTo>
                      <a:pt x="25986" y="23005"/>
                      <a:pt x="26253" y="23506"/>
                      <a:pt x="26520" y="24106"/>
                    </a:cubicBezTo>
                    <a:cubicBezTo>
                      <a:pt x="28121" y="23806"/>
                      <a:pt x="29722" y="23506"/>
                      <a:pt x="31223" y="23172"/>
                    </a:cubicBezTo>
                    <a:cubicBezTo>
                      <a:pt x="31090" y="22505"/>
                      <a:pt x="30956" y="21838"/>
                      <a:pt x="30823" y="21204"/>
                    </a:cubicBezTo>
                    <a:cubicBezTo>
                      <a:pt x="30489" y="19736"/>
                      <a:pt x="30122" y="18369"/>
                      <a:pt x="29722" y="17001"/>
                    </a:cubicBezTo>
                    <a:cubicBezTo>
                      <a:pt x="29455" y="16134"/>
                      <a:pt x="29188" y="15300"/>
                      <a:pt x="28855" y="14466"/>
                    </a:cubicBezTo>
                    <a:cubicBezTo>
                      <a:pt x="28774" y="14244"/>
                      <a:pt x="28913" y="14108"/>
                      <a:pt x="29071" y="14108"/>
                    </a:cubicBezTo>
                    <a:cubicBezTo>
                      <a:pt x="29176" y="14108"/>
                      <a:pt x="29289" y="14167"/>
                      <a:pt x="29355" y="14299"/>
                    </a:cubicBezTo>
                    <a:cubicBezTo>
                      <a:pt x="29789" y="15066"/>
                      <a:pt x="30223" y="15900"/>
                      <a:pt x="30623" y="16768"/>
                    </a:cubicBezTo>
                    <a:cubicBezTo>
                      <a:pt x="31223" y="17968"/>
                      <a:pt x="31790" y="19269"/>
                      <a:pt x="32324" y="20637"/>
                    </a:cubicBezTo>
                    <a:cubicBezTo>
                      <a:pt x="32591" y="21304"/>
                      <a:pt x="32858" y="22038"/>
                      <a:pt x="33125" y="22739"/>
                    </a:cubicBezTo>
                    <a:cubicBezTo>
                      <a:pt x="34159" y="22505"/>
                      <a:pt x="35159" y="22272"/>
                      <a:pt x="36127" y="22005"/>
                    </a:cubicBezTo>
                    <a:cubicBezTo>
                      <a:pt x="35793" y="21071"/>
                      <a:pt x="35460" y="20170"/>
                      <a:pt x="35126" y="19269"/>
                    </a:cubicBezTo>
                    <a:cubicBezTo>
                      <a:pt x="34659" y="18068"/>
                      <a:pt x="34192" y="16901"/>
                      <a:pt x="33725" y="15800"/>
                    </a:cubicBezTo>
                    <a:cubicBezTo>
                      <a:pt x="32758" y="13532"/>
                      <a:pt x="31757" y="11464"/>
                      <a:pt x="30489" y="9629"/>
                    </a:cubicBezTo>
                    <a:cubicBezTo>
                      <a:pt x="30419" y="9535"/>
                      <a:pt x="30498" y="9440"/>
                      <a:pt x="30586" y="9440"/>
                    </a:cubicBezTo>
                    <a:cubicBezTo>
                      <a:pt x="30622" y="9440"/>
                      <a:pt x="30660" y="9457"/>
                      <a:pt x="30690" y="9496"/>
                    </a:cubicBezTo>
                    <a:cubicBezTo>
                      <a:pt x="32291" y="11197"/>
                      <a:pt x="33625" y="13165"/>
                      <a:pt x="34926" y="15367"/>
                    </a:cubicBezTo>
                    <a:cubicBezTo>
                      <a:pt x="35493" y="16334"/>
                      <a:pt x="36060" y="17335"/>
                      <a:pt x="36627" y="18369"/>
                    </a:cubicBezTo>
                    <a:cubicBezTo>
                      <a:pt x="36894" y="18902"/>
                      <a:pt x="37161" y="19436"/>
                      <a:pt x="37461" y="19970"/>
                    </a:cubicBezTo>
                    <a:cubicBezTo>
                      <a:pt x="37728" y="20470"/>
                      <a:pt x="37961" y="20937"/>
                      <a:pt x="38228" y="21438"/>
                    </a:cubicBezTo>
                    <a:cubicBezTo>
                      <a:pt x="39563" y="21071"/>
                      <a:pt x="40797" y="20670"/>
                      <a:pt x="41864" y="20270"/>
                    </a:cubicBezTo>
                    <a:cubicBezTo>
                      <a:pt x="41597" y="18502"/>
                      <a:pt x="41264" y="16901"/>
                      <a:pt x="40863" y="15467"/>
                    </a:cubicBezTo>
                    <a:cubicBezTo>
                      <a:pt x="40630" y="14566"/>
                      <a:pt x="40363" y="13732"/>
                      <a:pt x="40063" y="12931"/>
                    </a:cubicBezTo>
                    <a:cubicBezTo>
                      <a:pt x="38095" y="7494"/>
                      <a:pt x="35226" y="4792"/>
                      <a:pt x="31990" y="2657"/>
                    </a:cubicBezTo>
                    <a:cubicBezTo>
                      <a:pt x="30623" y="1757"/>
                      <a:pt x="29222" y="1123"/>
                      <a:pt x="27821" y="656"/>
                    </a:cubicBezTo>
                    <a:cubicBezTo>
                      <a:pt x="26365" y="171"/>
                      <a:pt x="24891" y="1"/>
                      <a:pt x="2341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4" name="Google Shape;1754;p45"/>
              <p:cNvSpPr/>
              <p:nvPr/>
            </p:nvSpPr>
            <p:spPr>
              <a:xfrm rot="-419147">
                <a:off x="902877" y="4089217"/>
                <a:ext cx="58363" cy="45236"/>
              </a:xfrm>
              <a:custGeom>
                <a:avLst/>
                <a:gdLst/>
                <a:ahLst/>
                <a:cxnLst/>
                <a:rect l="l" t="t" r="r" b="b"/>
                <a:pathLst>
                  <a:path w="2970" h="2302" extrusionOk="0">
                    <a:moveTo>
                      <a:pt x="0" y="0"/>
                    </a:moveTo>
                    <a:cubicBezTo>
                      <a:pt x="0" y="534"/>
                      <a:pt x="0" y="1101"/>
                      <a:pt x="0" y="1668"/>
                    </a:cubicBezTo>
                    <a:cubicBezTo>
                      <a:pt x="801" y="1935"/>
                      <a:pt x="1601" y="2135"/>
                      <a:pt x="2402" y="2302"/>
                    </a:cubicBezTo>
                    <a:cubicBezTo>
                      <a:pt x="2569" y="1668"/>
                      <a:pt x="2769" y="1034"/>
                      <a:pt x="2969" y="401"/>
                    </a:cubicBezTo>
                    <a:cubicBezTo>
                      <a:pt x="1968" y="334"/>
                      <a:pt x="1001" y="200"/>
                      <a:pt x="0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5" name="Google Shape;1755;p45"/>
              <p:cNvSpPr/>
              <p:nvPr/>
            </p:nvSpPr>
            <p:spPr>
              <a:xfrm rot="-419147">
                <a:off x="965263" y="4091627"/>
                <a:ext cx="45256" cy="46553"/>
              </a:xfrm>
              <a:custGeom>
                <a:avLst/>
                <a:gdLst/>
                <a:ahLst/>
                <a:cxnLst/>
                <a:rect l="l" t="t" r="r" b="b"/>
                <a:pathLst>
                  <a:path w="2303" h="2369" extrusionOk="0">
                    <a:moveTo>
                      <a:pt x="468" y="0"/>
                    </a:moveTo>
                    <a:cubicBezTo>
                      <a:pt x="301" y="667"/>
                      <a:pt x="134" y="1335"/>
                      <a:pt x="1" y="2002"/>
                    </a:cubicBezTo>
                    <a:cubicBezTo>
                      <a:pt x="101" y="2035"/>
                      <a:pt x="168" y="2035"/>
                      <a:pt x="268" y="2068"/>
                    </a:cubicBezTo>
                    <a:cubicBezTo>
                      <a:pt x="801" y="2169"/>
                      <a:pt x="1335" y="2269"/>
                      <a:pt x="1836" y="2369"/>
                    </a:cubicBezTo>
                    <a:cubicBezTo>
                      <a:pt x="2002" y="1435"/>
                      <a:pt x="2169" y="734"/>
                      <a:pt x="2303" y="134"/>
                    </a:cubicBezTo>
                    <a:cubicBezTo>
                      <a:pt x="2036" y="100"/>
                      <a:pt x="1735" y="100"/>
                      <a:pt x="1469" y="67"/>
                    </a:cubicBezTo>
                    <a:cubicBezTo>
                      <a:pt x="1135" y="67"/>
                      <a:pt x="801" y="34"/>
                      <a:pt x="468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6" name="Google Shape;1756;p45"/>
              <p:cNvSpPr/>
              <p:nvPr/>
            </p:nvSpPr>
            <p:spPr>
              <a:xfrm rot="-419147">
                <a:off x="1039063" y="4086925"/>
                <a:ext cx="28867" cy="54413"/>
              </a:xfrm>
              <a:custGeom>
                <a:avLst/>
                <a:gdLst/>
                <a:ahLst/>
                <a:cxnLst/>
                <a:rect l="l" t="t" r="r" b="b"/>
                <a:pathLst>
                  <a:path w="1469" h="2769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68" y="701"/>
                      <a:pt x="101" y="1501"/>
                      <a:pt x="134" y="2602"/>
                    </a:cubicBezTo>
                    <a:cubicBezTo>
                      <a:pt x="501" y="2635"/>
                      <a:pt x="868" y="2702"/>
                      <a:pt x="1235" y="2769"/>
                    </a:cubicBezTo>
                    <a:cubicBezTo>
                      <a:pt x="1268" y="1868"/>
                      <a:pt x="1369" y="934"/>
                      <a:pt x="1469" y="33"/>
                    </a:cubicBezTo>
                    <a:cubicBezTo>
                      <a:pt x="968" y="33"/>
                      <a:pt x="501" y="33"/>
                      <a:pt x="1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7" name="Google Shape;1757;p45"/>
              <p:cNvSpPr/>
              <p:nvPr/>
            </p:nvSpPr>
            <p:spPr>
              <a:xfrm rot="-419147">
                <a:off x="1130083" y="4074293"/>
                <a:ext cx="32149" cy="66872"/>
              </a:xfrm>
              <a:custGeom>
                <a:avLst/>
                <a:gdLst/>
                <a:ahLst/>
                <a:cxnLst/>
                <a:rect l="l" t="t" r="r" b="b"/>
                <a:pathLst>
                  <a:path w="1636" h="3403" extrusionOk="0">
                    <a:moveTo>
                      <a:pt x="1635" y="0"/>
                    </a:moveTo>
                    <a:lnTo>
                      <a:pt x="1635" y="0"/>
                    </a:lnTo>
                    <a:cubicBezTo>
                      <a:pt x="1168" y="34"/>
                      <a:pt x="668" y="34"/>
                      <a:pt x="201" y="67"/>
                    </a:cubicBezTo>
                    <a:cubicBezTo>
                      <a:pt x="134" y="1134"/>
                      <a:pt x="34" y="2202"/>
                      <a:pt x="1" y="3269"/>
                    </a:cubicBezTo>
                    <a:cubicBezTo>
                      <a:pt x="468" y="3303"/>
                      <a:pt x="901" y="3369"/>
                      <a:pt x="1368" y="3403"/>
                    </a:cubicBezTo>
                    <a:cubicBezTo>
                      <a:pt x="1468" y="2235"/>
                      <a:pt x="1568" y="1101"/>
                      <a:pt x="16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8" name="Google Shape;1758;p45"/>
              <p:cNvSpPr/>
              <p:nvPr/>
            </p:nvSpPr>
            <p:spPr>
              <a:xfrm rot="-419147">
                <a:off x="1075263" y="4082084"/>
                <a:ext cx="46553" cy="60977"/>
              </a:xfrm>
              <a:custGeom>
                <a:avLst/>
                <a:gdLst/>
                <a:ahLst/>
                <a:cxnLst/>
                <a:rect l="l" t="t" r="r" b="b"/>
                <a:pathLst>
                  <a:path w="2369" h="3103" extrusionOk="0">
                    <a:moveTo>
                      <a:pt x="101" y="0"/>
                    </a:moveTo>
                    <a:cubicBezTo>
                      <a:pt x="67" y="968"/>
                      <a:pt x="1" y="1902"/>
                      <a:pt x="1" y="2836"/>
                    </a:cubicBezTo>
                    <a:cubicBezTo>
                      <a:pt x="668" y="2936"/>
                      <a:pt x="1335" y="3003"/>
                      <a:pt x="2035" y="3103"/>
                    </a:cubicBezTo>
                    <a:cubicBezTo>
                      <a:pt x="2069" y="2035"/>
                      <a:pt x="2235" y="1001"/>
                      <a:pt x="2369" y="0"/>
                    </a:cubicBezTo>
                    <a:cubicBezTo>
                      <a:pt x="1857" y="0"/>
                      <a:pt x="1361" y="15"/>
                      <a:pt x="859" y="15"/>
                    </a:cubicBezTo>
                    <a:cubicBezTo>
                      <a:pt x="608" y="15"/>
                      <a:pt x="356" y="12"/>
                      <a:pt x="101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9" name="Google Shape;1759;p45"/>
              <p:cNvSpPr/>
              <p:nvPr/>
            </p:nvSpPr>
            <p:spPr>
              <a:xfrm rot="-419147">
                <a:off x="1221641" y="4045491"/>
                <a:ext cx="93754" cy="84577"/>
              </a:xfrm>
              <a:custGeom>
                <a:avLst/>
                <a:gdLst/>
                <a:ahLst/>
                <a:cxnLst/>
                <a:rect l="l" t="t" r="r" b="b"/>
                <a:pathLst>
                  <a:path w="4771" h="4304" extrusionOk="0">
                    <a:moveTo>
                      <a:pt x="4103" y="1"/>
                    </a:moveTo>
                    <a:cubicBezTo>
                      <a:pt x="3870" y="34"/>
                      <a:pt x="3636" y="68"/>
                      <a:pt x="3369" y="101"/>
                    </a:cubicBezTo>
                    <a:cubicBezTo>
                      <a:pt x="2235" y="234"/>
                      <a:pt x="1134" y="368"/>
                      <a:pt x="0" y="468"/>
                    </a:cubicBezTo>
                    <a:cubicBezTo>
                      <a:pt x="100" y="1735"/>
                      <a:pt x="134" y="3003"/>
                      <a:pt x="134" y="4271"/>
                    </a:cubicBezTo>
                    <a:cubicBezTo>
                      <a:pt x="667" y="4304"/>
                      <a:pt x="1234" y="4304"/>
                      <a:pt x="1802" y="4304"/>
                    </a:cubicBezTo>
                    <a:cubicBezTo>
                      <a:pt x="1802" y="3937"/>
                      <a:pt x="1802" y="3603"/>
                      <a:pt x="1802" y="3270"/>
                    </a:cubicBezTo>
                    <a:cubicBezTo>
                      <a:pt x="1802" y="3070"/>
                      <a:pt x="1940" y="2959"/>
                      <a:pt x="2083" y="2959"/>
                    </a:cubicBezTo>
                    <a:cubicBezTo>
                      <a:pt x="2202" y="2959"/>
                      <a:pt x="2323" y="3036"/>
                      <a:pt x="2369" y="3203"/>
                    </a:cubicBezTo>
                    <a:cubicBezTo>
                      <a:pt x="2435" y="3537"/>
                      <a:pt x="2535" y="3904"/>
                      <a:pt x="2602" y="4271"/>
                    </a:cubicBezTo>
                    <a:cubicBezTo>
                      <a:pt x="2969" y="4271"/>
                      <a:pt x="3303" y="4237"/>
                      <a:pt x="3670" y="4237"/>
                    </a:cubicBezTo>
                    <a:cubicBezTo>
                      <a:pt x="4036" y="4204"/>
                      <a:pt x="4403" y="4171"/>
                      <a:pt x="4770" y="4137"/>
                    </a:cubicBezTo>
                    <a:cubicBezTo>
                      <a:pt x="4604" y="2736"/>
                      <a:pt x="4470" y="1335"/>
                      <a:pt x="4103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0" name="Google Shape;1760;p45"/>
              <p:cNvSpPr/>
              <p:nvPr/>
            </p:nvSpPr>
            <p:spPr>
              <a:xfrm rot="-419147">
                <a:off x="1305345" y="4014014"/>
                <a:ext cx="118004" cy="100298"/>
              </a:xfrm>
              <a:custGeom>
                <a:avLst/>
                <a:gdLst/>
                <a:ahLst/>
                <a:cxnLst/>
                <a:rect l="l" t="t" r="r" b="b"/>
                <a:pathLst>
                  <a:path w="6005" h="5104" extrusionOk="0">
                    <a:moveTo>
                      <a:pt x="5170" y="0"/>
                    </a:moveTo>
                    <a:cubicBezTo>
                      <a:pt x="3469" y="400"/>
                      <a:pt x="1768" y="701"/>
                      <a:pt x="0" y="967"/>
                    </a:cubicBezTo>
                    <a:cubicBezTo>
                      <a:pt x="500" y="2302"/>
                      <a:pt x="701" y="3703"/>
                      <a:pt x="967" y="5104"/>
                    </a:cubicBezTo>
                    <a:cubicBezTo>
                      <a:pt x="2068" y="5004"/>
                      <a:pt x="3202" y="4837"/>
                      <a:pt x="4336" y="4670"/>
                    </a:cubicBezTo>
                    <a:cubicBezTo>
                      <a:pt x="4303" y="4403"/>
                      <a:pt x="4270" y="4136"/>
                      <a:pt x="4270" y="3870"/>
                    </a:cubicBezTo>
                    <a:cubicBezTo>
                      <a:pt x="4252" y="3677"/>
                      <a:pt x="4354" y="3585"/>
                      <a:pt x="4474" y="3585"/>
                    </a:cubicBezTo>
                    <a:cubicBezTo>
                      <a:pt x="4583" y="3585"/>
                      <a:pt x="4707" y="3660"/>
                      <a:pt x="4770" y="3803"/>
                    </a:cubicBezTo>
                    <a:cubicBezTo>
                      <a:pt x="4870" y="4003"/>
                      <a:pt x="4970" y="4237"/>
                      <a:pt x="5137" y="4537"/>
                    </a:cubicBezTo>
                    <a:cubicBezTo>
                      <a:pt x="5404" y="4470"/>
                      <a:pt x="5704" y="4403"/>
                      <a:pt x="6004" y="4337"/>
                    </a:cubicBezTo>
                    <a:cubicBezTo>
                      <a:pt x="5737" y="2902"/>
                      <a:pt x="5471" y="1434"/>
                      <a:pt x="5170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1" name="Google Shape;1761;p45"/>
              <p:cNvSpPr/>
              <p:nvPr/>
            </p:nvSpPr>
            <p:spPr>
              <a:xfrm rot="-419147">
                <a:off x="1421415" y="3982264"/>
                <a:ext cx="80628" cy="99001"/>
              </a:xfrm>
              <a:custGeom>
                <a:avLst/>
                <a:gdLst/>
                <a:ahLst/>
                <a:cxnLst/>
                <a:rect l="l" t="t" r="r" b="b"/>
                <a:pathLst>
                  <a:path w="4103" h="5038" extrusionOk="0">
                    <a:moveTo>
                      <a:pt x="3002" y="0"/>
                    </a:moveTo>
                    <a:cubicBezTo>
                      <a:pt x="2001" y="267"/>
                      <a:pt x="1001" y="534"/>
                      <a:pt x="0" y="768"/>
                    </a:cubicBezTo>
                    <a:cubicBezTo>
                      <a:pt x="467" y="2169"/>
                      <a:pt x="867" y="3603"/>
                      <a:pt x="1234" y="5037"/>
                    </a:cubicBezTo>
                    <a:cubicBezTo>
                      <a:pt x="2202" y="4804"/>
                      <a:pt x="3169" y="4504"/>
                      <a:pt x="4103" y="4170"/>
                    </a:cubicBezTo>
                    <a:cubicBezTo>
                      <a:pt x="3769" y="2736"/>
                      <a:pt x="3436" y="1335"/>
                      <a:pt x="3002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2" name="Google Shape;1762;p45"/>
              <p:cNvSpPr/>
              <p:nvPr/>
            </p:nvSpPr>
            <p:spPr>
              <a:xfrm rot="-419147">
                <a:off x="1174962" y="4065233"/>
                <a:ext cx="36727" cy="73435"/>
              </a:xfrm>
              <a:custGeom>
                <a:avLst/>
                <a:gdLst/>
                <a:ahLst/>
                <a:cxnLst/>
                <a:rect l="l" t="t" r="r" b="b"/>
                <a:pathLst>
                  <a:path w="1869" h="3737" extrusionOk="0">
                    <a:moveTo>
                      <a:pt x="1835" y="1"/>
                    </a:moveTo>
                    <a:lnTo>
                      <a:pt x="1835" y="1"/>
                    </a:lnTo>
                    <a:cubicBezTo>
                      <a:pt x="1234" y="34"/>
                      <a:pt x="601" y="101"/>
                      <a:pt x="0" y="134"/>
                    </a:cubicBezTo>
                    <a:cubicBezTo>
                      <a:pt x="67" y="1268"/>
                      <a:pt x="100" y="2436"/>
                      <a:pt x="134" y="3637"/>
                    </a:cubicBezTo>
                    <a:cubicBezTo>
                      <a:pt x="701" y="3670"/>
                      <a:pt x="1234" y="3703"/>
                      <a:pt x="1768" y="3737"/>
                    </a:cubicBezTo>
                    <a:cubicBezTo>
                      <a:pt x="1835" y="2502"/>
                      <a:pt x="1868" y="1235"/>
                      <a:pt x="1835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3" name="Google Shape;1763;p45"/>
              <p:cNvSpPr/>
              <p:nvPr/>
            </p:nvSpPr>
            <p:spPr>
              <a:xfrm rot="-419147">
                <a:off x="1534290" y="3945968"/>
                <a:ext cx="47221" cy="76049"/>
              </a:xfrm>
              <a:custGeom>
                <a:avLst/>
                <a:gdLst/>
                <a:ahLst/>
                <a:cxnLst/>
                <a:rect l="l" t="t" r="r" b="b"/>
                <a:pathLst>
                  <a:path w="2403" h="3870" extrusionOk="0">
                    <a:moveTo>
                      <a:pt x="1001" y="0"/>
                    </a:moveTo>
                    <a:cubicBezTo>
                      <a:pt x="901" y="34"/>
                      <a:pt x="768" y="100"/>
                      <a:pt x="667" y="134"/>
                    </a:cubicBezTo>
                    <a:cubicBezTo>
                      <a:pt x="434" y="200"/>
                      <a:pt x="200" y="267"/>
                      <a:pt x="0" y="334"/>
                    </a:cubicBezTo>
                    <a:cubicBezTo>
                      <a:pt x="567" y="1435"/>
                      <a:pt x="1168" y="2535"/>
                      <a:pt x="1601" y="3736"/>
                    </a:cubicBezTo>
                    <a:cubicBezTo>
                      <a:pt x="1635" y="3803"/>
                      <a:pt x="1635" y="3836"/>
                      <a:pt x="1668" y="3870"/>
                    </a:cubicBezTo>
                    <a:cubicBezTo>
                      <a:pt x="1902" y="3736"/>
                      <a:pt x="2135" y="3603"/>
                      <a:pt x="2402" y="3469"/>
                    </a:cubicBezTo>
                    <a:cubicBezTo>
                      <a:pt x="1935" y="2268"/>
                      <a:pt x="1501" y="1101"/>
                      <a:pt x="1001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4" name="Google Shape;1764;p45"/>
              <p:cNvSpPr/>
              <p:nvPr/>
            </p:nvSpPr>
            <p:spPr>
              <a:xfrm rot="-419147">
                <a:off x="1494996" y="3959871"/>
                <a:ext cx="60996" cy="85226"/>
              </a:xfrm>
              <a:custGeom>
                <a:avLst/>
                <a:gdLst/>
                <a:ahLst/>
                <a:cxnLst/>
                <a:rect l="l" t="t" r="r" b="b"/>
                <a:pathLst>
                  <a:path w="3104" h="4337" extrusionOk="0">
                    <a:moveTo>
                      <a:pt x="1535" y="1"/>
                    </a:moveTo>
                    <a:cubicBezTo>
                      <a:pt x="1035" y="167"/>
                      <a:pt x="535" y="301"/>
                      <a:pt x="1" y="468"/>
                    </a:cubicBezTo>
                    <a:cubicBezTo>
                      <a:pt x="601" y="1668"/>
                      <a:pt x="1168" y="2969"/>
                      <a:pt x="1702" y="4337"/>
                    </a:cubicBezTo>
                    <a:cubicBezTo>
                      <a:pt x="2169" y="4137"/>
                      <a:pt x="2636" y="3937"/>
                      <a:pt x="3103" y="3703"/>
                    </a:cubicBezTo>
                    <a:cubicBezTo>
                      <a:pt x="2636" y="2436"/>
                      <a:pt x="2069" y="1235"/>
                      <a:pt x="1535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45"/>
              <p:cNvSpPr/>
              <p:nvPr/>
            </p:nvSpPr>
            <p:spPr>
              <a:xfrm rot="-419147">
                <a:off x="1574180" y="3916536"/>
                <a:ext cx="59680" cy="74084"/>
              </a:xfrm>
              <a:custGeom>
                <a:avLst/>
                <a:gdLst/>
                <a:ahLst/>
                <a:cxnLst/>
                <a:rect l="l" t="t" r="r" b="b"/>
                <a:pathLst>
                  <a:path w="3037" h="3770" extrusionOk="0">
                    <a:moveTo>
                      <a:pt x="1869" y="0"/>
                    </a:moveTo>
                    <a:cubicBezTo>
                      <a:pt x="1268" y="267"/>
                      <a:pt x="635" y="534"/>
                      <a:pt x="1" y="768"/>
                    </a:cubicBezTo>
                    <a:cubicBezTo>
                      <a:pt x="568" y="1735"/>
                      <a:pt x="1135" y="2736"/>
                      <a:pt x="1702" y="3770"/>
                    </a:cubicBezTo>
                    <a:cubicBezTo>
                      <a:pt x="2136" y="3503"/>
                      <a:pt x="2603" y="3236"/>
                      <a:pt x="3036" y="2936"/>
                    </a:cubicBezTo>
                    <a:cubicBezTo>
                      <a:pt x="3003" y="2836"/>
                      <a:pt x="2970" y="2736"/>
                      <a:pt x="2936" y="2669"/>
                    </a:cubicBezTo>
                    <a:cubicBezTo>
                      <a:pt x="2536" y="1802"/>
                      <a:pt x="2202" y="901"/>
                      <a:pt x="1869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45"/>
              <p:cNvSpPr/>
              <p:nvPr/>
            </p:nvSpPr>
            <p:spPr>
              <a:xfrm rot="-419147">
                <a:off x="1615645" y="3877752"/>
                <a:ext cx="71470" cy="83929"/>
              </a:xfrm>
              <a:custGeom>
                <a:avLst/>
                <a:gdLst/>
                <a:ahLst/>
                <a:cxnLst/>
                <a:rect l="l" t="t" r="r" b="b"/>
                <a:pathLst>
                  <a:path w="3637" h="4271" extrusionOk="0">
                    <a:moveTo>
                      <a:pt x="2836" y="0"/>
                    </a:moveTo>
                    <a:cubicBezTo>
                      <a:pt x="1902" y="534"/>
                      <a:pt x="968" y="1035"/>
                      <a:pt x="1" y="1468"/>
                    </a:cubicBezTo>
                    <a:cubicBezTo>
                      <a:pt x="434" y="2402"/>
                      <a:pt x="834" y="3336"/>
                      <a:pt x="1235" y="4270"/>
                    </a:cubicBezTo>
                    <a:cubicBezTo>
                      <a:pt x="2069" y="3736"/>
                      <a:pt x="2869" y="3169"/>
                      <a:pt x="3636" y="2536"/>
                    </a:cubicBezTo>
                    <a:cubicBezTo>
                      <a:pt x="3403" y="1635"/>
                      <a:pt x="3136" y="801"/>
                      <a:pt x="2836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45"/>
              <p:cNvSpPr/>
              <p:nvPr/>
            </p:nvSpPr>
            <p:spPr>
              <a:xfrm rot="-419147">
                <a:off x="1174688" y="3537598"/>
                <a:ext cx="117218" cy="160155"/>
              </a:xfrm>
              <a:custGeom>
                <a:avLst/>
                <a:gdLst/>
                <a:ahLst/>
                <a:cxnLst/>
                <a:rect l="l" t="t" r="r" b="b"/>
                <a:pathLst>
                  <a:path w="5965" h="8150" extrusionOk="0">
                    <a:moveTo>
                      <a:pt x="5794" y="1"/>
                    </a:moveTo>
                    <a:cubicBezTo>
                      <a:pt x="5787" y="1"/>
                      <a:pt x="5779" y="2"/>
                      <a:pt x="5772" y="5"/>
                    </a:cubicBezTo>
                    <a:cubicBezTo>
                      <a:pt x="3904" y="238"/>
                      <a:pt x="1802" y="1005"/>
                      <a:pt x="868" y="2740"/>
                    </a:cubicBezTo>
                    <a:cubicBezTo>
                      <a:pt x="1" y="4441"/>
                      <a:pt x="101" y="6409"/>
                      <a:pt x="1135" y="7977"/>
                    </a:cubicBezTo>
                    <a:cubicBezTo>
                      <a:pt x="1212" y="8098"/>
                      <a:pt x="1332" y="8150"/>
                      <a:pt x="1455" y="8150"/>
                    </a:cubicBezTo>
                    <a:cubicBezTo>
                      <a:pt x="1703" y="8150"/>
                      <a:pt x="1958" y="7934"/>
                      <a:pt x="1869" y="7643"/>
                    </a:cubicBezTo>
                    <a:cubicBezTo>
                      <a:pt x="902" y="4741"/>
                      <a:pt x="3937" y="1939"/>
                      <a:pt x="5872" y="238"/>
                    </a:cubicBezTo>
                    <a:cubicBezTo>
                      <a:pt x="5964" y="177"/>
                      <a:pt x="5886" y="1"/>
                      <a:pt x="5794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68" name="Google Shape;1768;p45"/>
            <p:cNvGrpSpPr/>
            <p:nvPr/>
          </p:nvGrpSpPr>
          <p:grpSpPr>
            <a:xfrm rot="-144803">
              <a:off x="1605890" y="4239063"/>
              <a:ext cx="551978" cy="332328"/>
              <a:chOff x="7201250" y="1792109"/>
              <a:chExt cx="552096" cy="332366"/>
            </a:xfrm>
          </p:grpSpPr>
          <p:sp>
            <p:nvSpPr>
              <p:cNvPr id="1769" name="Google Shape;1769;p45"/>
              <p:cNvSpPr/>
              <p:nvPr/>
            </p:nvSpPr>
            <p:spPr>
              <a:xfrm rot="-444119">
                <a:off x="7208042" y="1895910"/>
                <a:ext cx="112733" cy="112733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4438" extrusionOk="0">
                    <a:moveTo>
                      <a:pt x="2202" y="1"/>
                    </a:moveTo>
                    <a:cubicBezTo>
                      <a:pt x="1002" y="1"/>
                      <a:pt x="1" y="968"/>
                      <a:pt x="1" y="2202"/>
                    </a:cubicBezTo>
                    <a:cubicBezTo>
                      <a:pt x="1" y="3437"/>
                      <a:pt x="1002" y="4437"/>
                      <a:pt x="2202" y="4437"/>
                    </a:cubicBezTo>
                    <a:cubicBezTo>
                      <a:pt x="3437" y="4437"/>
                      <a:pt x="4437" y="3437"/>
                      <a:pt x="4437" y="2202"/>
                    </a:cubicBezTo>
                    <a:cubicBezTo>
                      <a:pt x="4437" y="968"/>
                      <a:pt x="3437" y="1"/>
                      <a:pt x="2202" y="1"/>
                    </a:cubicBezTo>
                    <a:close/>
                  </a:path>
                </a:pathLst>
              </a:custGeom>
              <a:solidFill>
                <a:srgbClr val="DB722F">
                  <a:alpha val="544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45"/>
              <p:cNvSpPr/>
              <p:nvPr/>
            </p:nvSpPr>
            <p:spPr>
              <a:xfrm rot="-444119">
                <a:off x="7633821" y="1861267"/>
                <a:ext cx="112733" cy="112733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4438" extrusionOk="0">
                    <a:moveTo>
                      <a:pt x="2202" y="1"/>
                    </a:moveTo>
                    <a:cubicBezTo>
                      <a:pt x="1002" y="1"/>
                      <a:pt x="1" y="968"/>
                      <a:pt x="1" y="2202"/>
                    </a:cubicBezTo>
                    <a:cubicBezTo>
                      <a:pt x="1" y="3437"/>
                      <a:pt x="1002" y="4437"/>
                      <a:pt x="2202" y="4437"/>
                    </a:cubicBezTo>
                    <a:cubicBezTo>
                      <a:pt x="3437" y="4437"/>
                      <a:pt x="4437" y="3437"/>
                      <a:pt x="4437" y="2202"/>
                    </a:cubicBezTo>
                    <a:cubicBezTo>
                      <a:pt x="4437" y="968"/>
                      <a:pt x="3437" y="1"/>
                      <a:pt x="2202" y="1"/>
                    </a:cubicBezTo>
                    <a:close/>
                  </a:path>
                </a:pathLst>
              </a:custGeom>
              <a:solidFill>
                <a:srgbClr val="DB722F">
                  <a:alpha val="544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45"/>
              <p:cNvSpPr/>
              <p:nvPr/>
            </p:nvSpPr>
            <p:spPr>
              <a:xfrm rot="154740">
                <a:off x="7437737" y="1878295"/>
                <a:ext cx="119740" cy="48418"/>
              </a:xfrm>
              <a:custGeom>
                <a:avLst/>
                <a:gdLst/>
                <a:ahLst/>
                <a:cxnLst/>
                <a:rect l="l" t="t" r="r" b="b"/>
                <a:pathLst>
                  <a:path w="6472" h="2617" extrusionOk="0">
                    <a:moveTo>
                      <a:pt x="3533" y="1"/>
                    </a:moveTo>
                    <a:cubicBezTo>
                      <a:pt x="3337" y="1"/>
                      <a:pt x="3138" y="15"/>
                      <a:pt x="2936" y="48"/>
                    </a:cubicBezTo>
                    <a:cubicBezTo>
                      <a:pt x="2502" y="114"/>
                      <a:pt x="2102" y="248"/>
                      <a:pt x="1769" y="415"/>
                    </a:cubicBezTo>
                    <a:cubicBezTo>
                      <a:pt x="1402" y="581"/>
                      <a:pt x="1101" y="782"/>
                      <a:pt x="835" y="1048"/>
                    </a:cubicBezTo>
                    <a:cubicBezTo>
                      <a:pt x="368" y="1515"/>
                      <a:pt x="101" y="2083"/>
                      <a:pt x="1" y="2616"/>
                    </a:cubicBezTo>
                    <a:cubicBezTo>
                      <a:pt x="401" y="2149"/>
                      <a:pt x="801" y="1682"/>
                      <a:pt x="1302" y="1315"/>
                    </a:cubicBezTo>
                    <a:cubicBezTo>
                      <a:pt x="1802" y="948"/>
                      <a:pt x="2369" y="715"/>
                      <a:pt x="3003" y="615"/>
                    </a:cubicBezTo>
                    <a:cubicBezTo>
                      <a:pt x="3195" y="583"/>
                      <a:pt x="3395" y="568"/>
                      <a:pt x="3596" y="568"/>
                    </a:cubicBezTo>
                    <a:cubicBezTo>
                      <a:pt x="4024" y="568"/>
                      <a:pt x="4463" y="635"/>
                      <a:pt x="4871" y="748"/>
                    </a:cubicBezTo>
                    <a:cubicBezTo>
                      <a:pt x="5471" y="948"/>
                      <a:pt x="6038" y="1215"/>
                      <a:pt x="6472" y="1616"/>
                    </a:cubicBezTo>
                    <a:cubicBezTo>
                      <a:pt x="6339" y="1082"/>
                      <a:pt x="5838" y="615"/>
                      <a:pt x="5204" y="348"/>
                    </a:cubicBezTo>
                    <a:cubicBezTo>
                      <a:pt x="4724" y="146"/>
                      <a:pt x="4147" y="1"/>
                      <a:pt x="3533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45"/>
              <p:cNvSpPr/>
              <p:nvPr/>
            </p:nvSpPr>
            <p:spPr>
              <a:xfrm rot="-10723340">
                <a:off x="7324832" y="2001980"/>
                <a:ext cx="345591" cy="118656"/>
              </a:xfrm>
              <a:custGeom>
                <a:avLst/>
                <a:gdLst/>
                <a:ahLst/>
                <a:cxnLst/>
                <a:rect l="l" t="t" r="r" b="b"/>
                <a:pathLst>
                  <a:path w="18681" h="6414" extrusionOk="0">
                    <a:moveTo>
                      <a:pt x="18680" y="1"/>
                    </a:moveTo>
                    <a:cubicBezTo>
                      <a:pt x="17012" y="234"/>
                      <a:pt x="15278" y="501"/>
                      <a:pt x="13477" y="802"/>
                    </a:cubicBezTo>
                    <a:lnTo>
                      <a:pt x="13477" y="768"/>
                    </a:lnTo>
                    <a:cubicBezTo>
                      <a:pt x="13243" y="802"/>
                      <a:pt x="13010" y="868"/>
                      <a:pt x="12743" y="902"/>
                    </a:cubicBezTo>
                    <a:cubicBezTo>
                      <a:pt x="10141" y="1302"/>
                      <a:pt x="7372" y="1702"/>
                      <a:pt x="4737" y="2102"/>
                    </a:cubicBezTo>
                    <a:lnTo>
                      <a:pt x="4670" y="2102"/>
                    </a:lnTo>
                    <a:cubicBezTo>
                      <a:pt x="3102" y="2303"/>
                      <a:pt x="1501" y="2536"/>
                      <a:pt x="0" y="2770"/>
                    </a:cubicBezTo>
                    <a:cubicBezTo>
                      <a:pt x="1219" y="4801"/>
                      <a:pt x="1514" y="6414"/>
                      <a:pt x="5954" y="6414"/>
                    </a:cubicBezTo>
                    <a:cubicBezTo>
                      <a:pt x="6983" y="6414"/>
                      <a:pt x="8236" y="6327"/>
                      <a:pt x="9774" y="6139"/>
                    </a:cubicBezTo>
                    <a:cubicBezTo>
                      <a:pt x="17646" y="4638"/>
                      <a:pt x="17746" y="3303"/>
                      <a:pt x="1868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45"/>
              <p:cNvSpPr/>
              <p:nvPr/>
            </p:nvSpPr>
            <p:spPr>
              <a:xfrm rot="154740">
                <a:off x="7590329" y="1795313"/>
                <a:ext cx="143681" cy="54949"/>
              </a:xfrm>
              <a:custGeom>
                <a:avLst/>
                <a:gdLst/>
                <a:ahLst/>
                <a:cxnLst/>
                <a:rect l="l" t="t" r="r" b="b"/>
                <a:pathLst>
                  <a:path w="7766" h="2970" extrusionOk="0">
                    <a:moveTo>
                      <a:pt x="5221" y="1"/>
                    </a:moveTo>
                    <a:cubicBezTo>
                      <a:pt x="3204" y="1"/>
                      <a:pt x="828" y="1447"/>
                      <a:pt x="27" y="2894"/>
                    </a:cubicBezTo>
                    <a:cubicBezTo>
                      <a:pt x="0" y="2921"/>
                      <a:pt x="17" y="2970"/>
                      <a:pt x="59" y="2970"/>
                    </a:cubicBezTo>
                    <a:cubicBezTo>
                      <a:pt x="70" y="2970"/>
                      <a:pt x="81" y="2967"/>
                      <a:pt x="94" y="2961"/>
                    </a:cubicBezTo>
                    <a:cubicBezTo>
                      <a:pt x="1361" y="2294"/>
                      <a:pt x="2462" y="1493"/>
                      <a:pt x="3897" y="1193"/>
                    </a:cubicBezTo>
                    <a:cubicBezTo>
                      <a:pt x="4177" y="1144"/>
                      <a:pt x="4448" y="1124"/>
                      <a:pt x="4712" y="1124"/>
                    </a:cubicBezTo>
                    <a:cubicBezTo>
                      <a:pt x="5703" y="1124"/>
                      <a:pt x="6605" y="1400"/>
                      <a:pt x="7633" y="1426"/>
                    </a:cubicBezTo>
                    <a:cubicBezTo>
                      <a:pt x="7733" y="1426"/>
                      <a:pt x="7766" y="1326"/>
                      <a:pt x="7733" y="1259"/>
                    </a:cubicBezTo>
                    <a:cubicBezTo>
                      <a:pt x="7144" y="360"/>
                      <a:pt x="6227" y="1"/>
                      <a:pt x="5221" y="1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45"/>
              <p:cNvSpPr/>
              <p:nvPr/>
            </p:nvSpPr>
            <p:spPr>
              <a:xfrm rot="154740">
                <a:off x="7245057" y="1841227"/>
                <a:ext cx="145549" cy="44199"/>
              </a:xfrm>
              <a:custGeom>
                <a:avLst/>
                <a:gdLst/>
                <a:ahLst/>
                <a:cxnLst/>
                <a:rect l="l" t="t" r="r" b="b"/>
                <a:pathLst>
                  <a:path w="7867" h="2389" extrusionOk="0">
                    <a:moveTo>
                      <a:pt x="3763" y="0"/>
                    </a:moveTo>
                    <a:cubicBezTo>
                      <a:pt x="2067" y="0"/>
                      <a:pt x="462" y="629"/>
                      <a:pt x="28" y="2247"/>
                    </a:cubicBezTo>
                    <a:cubicBezTo>
                      <a:pt x="0" y="2329"/>
                      <a:pt x="63" y="2389"/>
                      <a:pt x="123" y="2389"/>
                    </a:cubicBezTo>
                    <a:cubicBezTo>
                      <a:pt x="136" y="2389"/>
                      <a:pt x="149" y="2386"/>
                      <a:pt x="161" y="2380"/>
                    </a:cubicBezTo>
                    <a:cubicBezTo>
                      <a:pt x="1395" y="1946"/>
                      <a:pt x="2296" y="1179"/>
                      <a:pt x="3630" y="979"/>
                    </a:cubicBezTo>
                    <a:cubicBezTo>
                      <a:pt x="3908" y="941"/>
                      <a:pt x="4181" y="925"/>
                      <a:pt x="4449" y="925"/>
                    </a:cubicBezTo>
                    <a:cubicBezTo>
                      <a:pt x="5595" y="925"/>
                      <a:pt x="6664" y="1223"/>
                      <a:pt x="7800" y="1413"/>
                    </a:cubicBezTo>
                    <a:cubicBezTo>
                      <a:pt x="7866" y="1413"/>
                      <a:pt x="7866" y="1346"/>
                      <a:pt x="7833" y="1313"/>
                    </a:cubicBezTo>
                    <a:cubicBezTo>
                      <a:pt x="6955" y="530"/>
                      <a:pt x="5320" y="0"/>
                      <a:pt x="376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45"/>
              <p:cNvSpPr/>
              <p:nvPr/>
            </p:nvSpPr>
            <p:spPr>
              <a:xfrm rot="10713203">
                <a:off x="7350755" y="1985532"/>
                <a:ext cx="297298" cy="122301"/>
              </a:xfrm>
              <a:custGeom>
                <a:avLst/>
                <a:gdLst/>
                <a:ahLst/>
                <a:cxnLst/>
                <a:rect l="l" t="t" r="r" b="b"/>
                <a:pathLst>
                  <a:path w="13110" h="7930" extrusionOk="0">
                    <a:moveTo>
                      <a:pt x="12643" y="0"/>
                    </a:moveTo>
                    <a:cubicBezTo>
                      <a:pt x="11909" y="67"/>
                      <a:pt x="11175" y="67"/>
                      <a:pt x="10441" y="133"/>
                    </a:cubicBezTo>
                    <a:cubicBezTo>
                      <a:pt x="8039" y="234"/>
                      <a:pt x="5738" y="567"/>
                      <a:pt x="3469" y="1134"/>
                    </a:cubicBezTo>
                    <a:cubicBezTo>
                      <a:pt x="3269" y="1168"/>
                      <a:pt x="3069" y="1234"/>
                      <a:pt x="2836" y="1268"/>
                    </a:cubicBezTo>
                    <a:cubicBezTo>
                      <a:pt x="1902" y="1534"/>
                      <a:pt x="968" y="1801"/>
                      <a:pt x="0" y="2035"/>
                    </a:cubicBezTo>
                    <a:cubicBezTo>
                      <a:pt x="300" y="2669"/>
                      <a:pt x="567" y="3302"/>
                      <a:pt x="834" y="3936"/>
                    </a:cubicBezTo>
                    <a:cubicBezTo>
                      <a:pt x="734" y="4437"/>
                      <a:pt x="667" y="4904"/>
                      <a:pt x="567" y="5371"/>
                    </a:cubicBezTo>
                    <a:cubicBezTo>
                      <a:pt x="2169" y="6804"/>
                      <a:pt x="4339" y="7929"/>
                      <a:pt x="6499" y="7929"/>
                    </a:cubicBezTo>
                    <a:cubicBezTo>
                      <a:pt x="6903" y="7929"/>
                      <a:pt x="7306" y="7890"/>
                      <a:pt x="7706" y="7806"/>
                    </a:cubicBezTo>
                    <a:cubicBezTo>
                      <a:pt x="9974" y="7372"/>
                      <a:pt x="11909" y="5637"/>
                      <a:pt x="13110" y="3736"/>
                    </a:cubicBezTo>
                    <a:cubicBezTo>
                      <a:pt x="12843" y="3269"/>
                      <a:pt x="12609" y="2769"/>
                      <a:pt x="12376" y="2302"/>
                    </a:cubicBezTo>
                    <a:cubicBezTo>
                      <a:pt x="12476" y="1534"/>
                      <a:pt x="12576" y="767"/>
                      <a:pt x="1264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45"/>
              <p:cNvSpPr/>
              <p:nvPr/>
            </p:nvSpPr>
            <p:spPr>
              <a:xfrm rot="10713203">
                <a:off x="7377229" y="2030827"/>
                <a:ext cx="244347" cy="31693"/>
              </a:xfrm>
              <a:custGeom>
                <a:avLst/>
                <a:gdLst/>
                <a:ahLst/>
                <a:cxnLst/>
                <a:rect l="l" t="t" r="r" b="b"/>
                <a:pathLst>
                  <a:path w="10775" h="2055" extrusionOk="0">
                    <a:moveTo>
                      <a:pt x="10775" y="0"/>
                    </a:moveTo>
                    <a:lnTo>
                      <a:pt x="10775" y="0"/>
                    </a:lnTo>
                    <a:cubicBezTo>
                      <a:pt x="9040" y="601"/>
                      <a:pt x="7306" y="1168"/>
                      <a:pt x="5504" y="1435"/>
                    </a:cubicBezTo>
                    <a:cubicBezTo>
                      <a:pt x="4545" y="1574"/>
                      <a:pt x="3585" y="1623"/>
                      <a:pt x="2625" y="1623"/>
                    </a:cubicBezTo>
                    <a:cubicBezTo>
                      <a:pt x="1750" y="1623"/>
                      <a:pt x="875" y="1583"/>
                      <a:pt x="0" y="1535"/>
                    </a:cubicBezTo>
                    <a:lnTo>
                      <a:pt x="0" y="1535"/>
                    </a:lnTo>
                    <a:cubicBezTo>
                      <a:pt x="1251" y="1859"/>
                      <a:pt x="2550" y="2055"/>
                      <a:pt x="3852" y="2055"/>
                    </a:cubicBezTo>
                    <a:cubicBezTo>
                      <a:pt x="4426" y="2055"/>
                      <a:pt x="5000" y="2017"/>
                      <a:pt x="5571" y="1935"/>
                    </a:cubicBezTo>
                    <a:cubicBezTo>
                      <a:pt x="7406" y="1668"/>
                      <a:pt x="9174" y="968"/>
                      <a:pt x="1077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77" name="Google Shape;1777;p45"/>
          <p:cNvGrpSpPr/>
          <p:nvPr/>
        </p:nvGrpSpPr>
        <p:grpSpPr>
          <a:xfrm>
            <a:off x="2071173" y="1711174"/>
            <a:ext cx="802991" cy="604154"/>
            <a:chOff x="2259633" y="1932097"/>
            <a:chExt cx="1116040" cy="839686"/>
          </a:xfrm>
        </p:grpSpPr>
        <p:grpSp>
          <p:nvGrpSpPr>
            <p:cNvPr id="1778" name="Google Shape;1778;p45"/>
            <p:cNvGrpSpPr/>
            <p:nvPr/>
          </p:nvGrpSpPr>
          <p:grpSpPr>
            <a:xfrm>
              <a:off x="2259633" y="1932097"/>
              <a:ext cx="1116040" cy="839686"/>
              <a:chOff x="787850" y="3378725"/>
              <a:chExt cx="1465250" cy="1102425"/>
            </a:xfrm>
          </p:grpSpPr>
          <p:sp>
            <p:nvSpPr>
              <p:cNvPr id="1779" name="Google Shape;1779;p45"/>
              <p:cNvSpPr/>
              <p:nvPr/>
            </p:nvSpPr>
            <p:spPr>
              <a:xfrm>
                <a:off x="787850" y="3378725"/>
                <a:ext cx="1465250" cy="1102425"/>
              </a:xfrm>
              <a:custGeom>
                <a:avLst/>
                <a:gdLst/>
                <a:ahLst/>
                <a:cxnLst/>
                <a:rect l="l" t="t" r="r" b="b"/>
                <a:pathLst>
                  <a:path w="58610" h="44097" extrusionOk="0">
                    <a:moveTo>
                      <a:pt x="29237" y="1"/>
                    </a:moveTo>
                    <a:cubicBezTo>
                      <a:pt x="26559" y="1"/>
                      <a:pt x="23816" y="300"/>
                      <a:pt x="21049" y="1627"/>
                    </a:cubicBezTo>
                    <a:cubicBezTo>
                      <a:pt x="19381" y="2461"/>
                      <a:pt x="17680" y="3528"/>
                      <a:pt x="15979" y="4929"/>
                    </a:cubicBezTo>
                    <a:cubicBezTo>
                      <a:pt x="11509" y="8699"/>
                      <a:pt x="7172" y="13602"/>
                      <a:pt x="3203" y="24677"/>
                    </a:cubicBezTo>
                    <a:cubicBezTo>
                      <a:pt x="2102" y="27779"/>
                      <a:pt x="1035" y="31348"/>
                      <a:pt x="1" y="35485"/>
                    </a:cubicBezTo>
                    <a:cubicBezTo>
                      <a:pt x="1535" y="35985"/>
                      <a:pt x="3003" y="36485"/>
                      <a:pt x="4471" y="36952"/>
                    </a:cubicBezTo>
                    <a:cubicBezTo>
                      <a:pt x="5038" y="35018"/>
                      <a:pt x="5571" y="33083"/>
                      <a:pt x="6272" y="31181"/>
                    </a:cubicBezTo>
                    <a:cubicBezTo>
                      <a:pt x="6272" y="31165"/>
                      <a:pt x="6289" y="31156"/>
                      <a:pt x="6305" y="31156"/>
                    </a:cubicBezTo>
                    <a:cubicBezTo>
                      <a:pt x="6322" y="31156"/>
                      <a:pt x="6339" y="31165"/>
                      <a:pt x="6339" y="31181"/>
                    </a:cubicBezTo>
                    <a:cubicBezTo>
                      <a:pt x="6505" y="33150"/>
                      <a:pt x="6138" y="35084"/>
                      <a:pt x="5738" y="36952"/>
                    </a:cubicBezTo>
                    <a:cubicBezTo>
                      <a:pt x="5705" y="37086"/>
                      <a:pt x="5705" y="37219"/>
                      <a:pt x="5671" y="37353"/>
                    </a:cubicBezTo>
                    <a:cubicBezTo>
                      <a:pt x="13177" y="39721"/>
                      <a:pt x="19982" y="41556"/>
                      <a:pt x="26386" y="42723"/>
                    </a:cubicBezTo>
                    <a:cubicBezTo>
                      <a:pt x="26586" y="42189"/>
                      <a:pt x="26820" y="41656"/>
                      <a:pt x="26987" y="41222"/>
                    </a:cubicBezTo>
                    <a:cubicBezTo>
                      <a:pt x="27001" y="41163"/>
                      <a:pt x="27061" y="41137"/>
                      <a:pt x="27123" y="41137"/>
                    </a:cubicBezTo>
                    <a:cubicBezTo>
                      <a:pt x="27203" y="41137"/>
                      <a:pt x="27287" y="41180"/>
                      <a:pt x="27287" y="41255"/>
                    </a:cubicBezTo>
                    <a:cubicBezTo>
                      <a:pt x="27320" y="41822"/>
                      <a:pt x="27287" y="42323"/>
                      <a:pt x="27187" y="42856"/>
                    </a:cubicBezTo>
                    <a:cubicBezTo>
                      <a:pt x="27754" y="42957"/>
                      <a:pt x="28321" y="43057"/>
                      <a:pt x="28888" y="43157"/>
                    </a:cubicBezTo>
                    <a:cubicBezTo>
                      <a:pt x="29088" y="42189"/>
                      <a:pt x="29355" y="41222"/>
                      <a:pt x="29622" y="40255"/>
                    </a:cubicBezTo>
                    <a:cubicBezTo>
                      <a:pt x="29637" y="40225"/>
                      <a:pt x="29679" y="40208"/>
                      <a:pt x="29720" y="40208"/>
                    </a:cubicBezTo>
                    <a:cubicBezTo>
                      <a:pt x="29771" y="40208"/>
                      <a:pt x="29822" y="40233"/>
                      <a:pt x="29822" y="40288"/>
                    </a:cubicBezTo>
                    <a:cubicBezTo>
                      <a:pt x="29855" y="41289"/>
                      <a:pt x="29822" y="42289"/>
                      <a:pt x="29755" y="43290"/>
                    </a:cubicBezTo>
                    <a:cubicBezTo>
                      <a:pt x="33395" y="43814"/>
                      <a:pt x="36913" y="44096"/>
                      <a:pt x="40356" y="44096"/>
                    </a:cubicBezTo>
                    <a:cubicBezTo>
                      <a:pt x="44360" y="44096"/>
                      <a:pt x="48264" y="43715"/>
                      <a:pt x="52138" y="42890"/>
                    </a:cubicBezTo>
                    <a:cubicBezTo>
                      <a:pt x="52238" y="41689"/>
                      <a:pt x="52438" y="40521"/>
                      <a:pt x="52772" y="39321"/>
                    </a:cubicBezTo>
                    <a:cubicBezTo>
                      <a:pt x="52786" y="39279"/>
                      <a:pt x="52817" y="39260"/>
                      <a:pt x="52849" y="39260"/>
                    </a:cubicBezTo>
                    <a:cubicBezTo>
                      <a:pt x="52893" y="39260"/>
                      <a:pt x="52938" y="39296"/>
                      <a:pt x="52938" y="39354"/>
                    </a:cubicBezTo>
                    <a:cubicBezTo>
                      <a:pt x="52938" y="40388"/>
                      <a:pt x="53039" y="41522"/>
                      <a:pt x="53105" y="42690"/>
                    </a:cubicBezTo>
                    <a:cubicBezTo>
                      <a:pt x="53639" y="42556"/>
                      <a:pt x="54206" y="42423"/>
                      <a:pt x="54740" y="42289"/>
                    </a:cubicBezTo>
                    <a:cubicBezTo>
                      <a:pt x="54673" y="39988"/>
                      <a:pt x="54440" y="37719"/>
                      <a:pt x="54339" y="35418"/>
                    </a:cubicBezTo>
                    <a:cubicBezTo>
                      <a:pt x="54339" y="35401"/>
                      <a:pt x="54356" y="35393"/>
                      <a:pt x="54373" y="35393"/>
                    </a:cubicBezTo>
                    <a:cubicBezTo>
                      <a:pt x="54390" y="35393"/>
                      <a:pt x="54406" y="35401"/>
                      <a:pt x="54406" y="35418"/>
                    </a:cubicBezTo>
                    <a:cubicBezTo>
                      <a:pt x="54773" y="37619"/>
                      <a:pt x="55207" y="39854"/>
                      <a:pt x="55574" y="42056"/>
                    </a:cubicBezTo>
                    <a:cubicBezTo>
                      <a:pt x="56374" y="41856"/>
                      <a:pt x="57141" y="41622"/>
                      <a:pt x="57942" y="41355"/>
                    </a:cubicBezTo>
                    <a:cubicBezTo>
                      <a:pt x="58609" y="41122"/>
                      <a:pt x="57809" y="32049"/>
                      <a:pt x="57709" y="31482"/>
                    </a:cubicBezTo>
                    <a:cubicBezTo>
                      <a:pt x="57642" y="31181"/>
                      <a:pt x="57575" y="30915"/>
                      <a:pt x="57542" y="30614"/>
                    </a:cubicBezTo>
                    <a:cubicBezTo>
                      <a:pt x="56941" y="27546"/>
                      <a:pt x="56408" y="23476"/>
                      <a:pt x="55707" y="20974"/>
                    </a:cubicBezTo>
                    <a:cubicBezTo>
                      <a:pt x="52905" y="11467"/>
                      <a:pt x="47401" y="6464"/>
                      <a:pt x="42765" y="3362"/>
                    </a:cubicBezTo>
                    <a:cubicBezTo>
                      <a:pt x="38862" y="726"/>
                      <a:pt x="34759" y="126"/>
                      <a:pt x="30689" y="26"/>
                    </a:cubicBezTo>
                    <a:cubicBezTo>
                      <a:pt x="30208" y="10"/>
                      <a:pt x="29724" y="1"/>
                      <a:pt x="29237" y="1"/>
                    </a:cubicBezTo>
                    <a:close/>
                  </a:path>
                </a:pathLst>
              </a:custGeom>
              <a:solidFill>
                <a:srgbClr val="2424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45"/>
              <p:cNvSpPr/>
              <p:nvPr/>
            </p:nvSpPr>
            <p:spPr>
              <a:xfrm>
                <a:off x="787850" y="3995625"/>
                <a:ext cx="1465250" cy="485525"/>
              </a:xfrm>
              <a:custGeom>
                <a:avLst/>
                <a:gdLst/>
                <a:ahLst/>
                <a:cxnLst/>
                <a:rect l="l" t="t" r="r" b="b"/>
                <a:pathLst>
                  <a:path w="58610" h="19421" extrusionOk="0">
                    <a:moveTo>
                      <a:pt x="3203" y="1"/>
                    </a:moveTo>
                    <a:cubicBezTo>
                      <a:pt x="2102" y="3103"/>
                      <a:pt x="1035" y="6672"/>
                      <a:pt x="1" y="10809"/>
                    </a:cubicBezTo>
                    <a:cubicBezTo>
                      <a:pt x="1535" y="11309"/>
                      <a:pt x="3003" y="11809"/>
                      <a:pt x="4471" y="12276"/>
                    </a:cubicBezTo>
                    <a:cubicBezTo>
                      <a:pt x="5038" y="10342"/>
                      <a:pt x="5571" y="8407"/>
                      <a:pt x="6272" y="6505"/>
                    </a:cubicBezTo>
                    <a:cubicBezTo>
                      <a:pt x="6272" y="6489"/>
                      <a:pt x="6289" y="6480"/>
                      <a:pt x="6305" y="6480"/>
                    </a:cubicBezTo>
                    <a:cubicBezTo>
                      <a:pt x="6322" y="6480"/>
                      <a:pt x="6339" y="6489"/>
                      <a:pt x="6339" y="6505"/>
                    </a:cubicBezTo>
                    <a:cubicBezTo>
                      <a:pt x="6505" y="8474"/>
                      <a:pt x="6138" y="10408"/>
                      <a:pt x="5738" y="12276"/>
                    </a:cubicBezTo>
                    <a:cubicBezTo>
                      <a:pt x="5705" y="12410"/>
                      <a:pt x="5705" y="12543"/>
                      <a:pt x="5671" y="12677"/>
                    </a:cubicBezTo>
                    <a:cubicBezTo>
                      <a:pt x="13177" y="15045"/>
                      <a:pt x="19982" y="16880"/>
                      <a:pt x="26386" y="18047"/>
                    </a:cubicBezTo>
                    <a:cubicBezTo>
                      <a:pt x="26586" y="17513"/>
                      <a:pt x="26820" y="16980"/>
                      <a:pt x="26987" y="16546"/>
                    </a:cubicBezTo>
                    <a:cubicBezTo>
                      <a:pt x="27001" y="16487"/>
                      <a:pt x="27061" y="16461"/>
                      <a:pt x="27123" y="16461"/>
                    </a:cubicBezTo>
                    <a:cubicBezTo>
                      <a:pt x="27203" y="16461"/>
                      <a:pt x="27287" y="16504"/>
                      <a:pt x="27287" y="16579"/>
                    </a:cubicBezTo>
                    <a:cubicBezTo>
                      <a:pt x="27320" y="17146"/>
                      <a:pt x="27287" y="17647"/>
                      <a:pt x="27187" y="18180"/>
                    </a:cubicBezTo>
                    <a:cubicBezTo>
                      <a:pt x="27754" y="18281"/>
                      <a:pt x="28321" y="18381"/>
                      <a:pt x="28888" y="18481"/>
                    </a:cubicBezTo>
                    <a:cubicBezTo>
                      <a:pt x="29088" y="17513"/>
                      <a:pt x="29355" y="16546"/>
                      <a:pt x="29622" y="15579"/>
                    </a:cubicBezTo>
                    <a:cubicBezTo>
                      <a:pt x="29637" y="15549"/>
                      <a:pt x="29679" y="15532"/>
                      <a:pt x="29720" y="15532"/>
                    </a:cubicBezTo>
                    <a:cubicBezTo>
                      <a:pt x="29771" y="15532"/>
                      <a:pt x="29822" y="15557"/>
                      <a:pt x="29822" y="15612"/>
                    </a:cubicBezTo>
                    <a:cubicBezTo>
                      <a:pt x="29855" y="16613"/>
                      <a:pt x="29822" y="17613"/>
                      <a:pt x="29755" y="18614"/>
                    </a:cubicBezTo>
                    <a:cubicBezTo>
                      <a:pt x="33395" y="19138"/>
                      <a:pt x="36913" y="19420"/>
                      <a:pt x="40356" y="19420"/>
                    </a:cubicBezTo>
                    <a:cubicBezTo>
                      <a:pt x="44360" y="19420"/>
                      <a:pt x="48264" y="19039"/>
                      <a:pt x="52138" y="18214"/>
                    </a:cubicBezTo>
                    <a:cubicBezTo>
                      <a:pt x="52238" y="17013"/>
                      <a:pt x="52438" y="15845"/>
                      <a:pt x="52772" y="14645"/>
                    </a:cubicBezTo>
                    <a:cubicBezTo>
                      <a:pt x="52786" y="14603"/>
                      <a:pt x="52817" y="14584"/>
                      <a:pt x="52849" y="14584"/>
                    </a:cubicBezTo>
                    <a:cubicBezTo>
                      <a:pt x="52893" y="14584"/>
                      <a:pt x="52938" y="14620"/>
                      <a:pt x="52938" y="14678"/>
                    </a:cubicBezTo>
                    <a:cubicBezTo>
                      <a:pt x="52938" y="15712"/>
                      <a:pt x="53039" y="16846"/>
                      <a:pt x="53105" y="18014"/>
                    </a:cubicBezTo>
                    <a:cubicBezTo>
                      <a:pt x="53639" y="17880"/>
                      <a:pt x="54206" y="17747"/>
                      <a:pt x="54740" y="17613"/>
                    </a:cubicBezTo>
                    <a:cubicBezTo>
                      <a:pt x="54673" y="15312"/>
                      <a:pt x="54440" y="13043"/>
                      <a:pt x="54339" y="10742"/>
                    </a:cubicBezTo>
                    <a:cubicBezTo>
                      <a:pt x="54339" y="10725"/>
                      <a:pt x="54356" y="10717"/>
                      <a:pt x="54373" y="10717"/>
                    </a:cubicBezTo>
                    <a:cubicBezTo>
                      <a:pt x="54390" y="10717"/>
                      <a:pt x="54406" y="10725"/>
                      <a:pt x="54406" y="10742"/>
                    </a:cubicBezTo>
                    <a:cubicBezTo>
                      <a:pt x="54773" y="12943"/>
                      <a:pt x="55207" y="15178"/>
                      <a:pt x="55574" y="17380"/>
                    </a:cubicBezTo>
                    <a:cubicBezTo>
                      <a:pt x="56374" y="17180"/>
                      <a:pt x="57141" y="16946"/>
                      <a:pt x="57942" y="16679"/>
                    </a:cubicBezTo>
                    <a:cubicBezTo>
                      <a:pt x="58609" y="16446"/>
                      <a:pt x="57809" y="7373"/>
                      <a:pt x="57709" y="6772"/>
                    </a:cubicBezTo>
                    <a:cubicBezTo>
                      <a:pt x="57642" y="6505"/>
                      <a:pt x="57575" y="6239"/>
                      <a:pt x="57542" y="5938"/>
                    </a:cubicBezTo>
                    <a:cubicBezTo>
                      <a:pt x="51178" y="7340"/>
                      <a:pt x="44659" y="8049"/>
                      <a:pt x="38143" y="8049"/>
                    </a:cubicBezTo>
                    <a:cubicBezTo>
                      <a:pt x="31475" y="8049"/>
                      <a:pt x="24809" y="7306"/>
                      <a:pt x="18314" y="5805"/>
                    </a:cubicBezTo>
                    <a:cubicBezTo>
                      <a:pt x="13043" y="4604"/>
                      <a:pt x="7773" y="2836"/>
                      <a:pt x="3203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45"/>
              <p:cNvSpPr/>
              <p:nvPr/>
            </p:nvSpPr>
            <p:spPr>
              <a:xfrm>
                <a:off x="950475" y="3863150"/>
                <a:ext cx="236025" cy="342250"/>
              </a:xfrm>
              <a:custGeom>
                <a:avLst/>
                <a:gdLst/>
                <a:ahLst/>
                <a:cxnLst/>
                <a:rect l="l" t="t" r="r" b="b"/>
                <a:pathLst>
                  <a:path w="9441" h="13690" extrusionOk="0">
                    <a:moveTo>
                      <a:pt x="5102" y="0"/>
                    </a:moveTo>
                    <a:cubicBezTo>
                      <a:pt x="4167" y="0"/>
                      <a:pt x="3180" y="325"/>
                      <a:pt x="2402" y="930"/>
                    </a:cubicBezTo>
                    <a:cubicBezTo>
                      <a:pt x="1168" y="1864"/>
                      <a:pt x="567" y="3298"/>
                      <a:pt x="367" y="4666"/>
                    </a:cubicBezTo>
                    <a:cubicBezTo>
                      <a:pt x="0" y="6901"/>
                      <a:pt x="567" y="9103"/>
                      <a:pt x="1868" y="10737"/>
                    </a:cubicBezTo>
                    <a:cubicBezTo>
                      <a:pt x="3203" y="12372"/>
                      <a:pt x="5271" y="13439"/>
                      <a:pt x="7572" y="13672"/>
                    </a:cubicBezTo>
                    <a:cubicBezTo>
                      <a:pt x="7686" y="13683"/>
                      <a:pt x="7799" y="13690"/>
                      <a:pt x="7911" y="13690"/>
                    </a:cubicBezTo>
                    <a:cubicBezTo>
                      <a:pt x="8160" y="13690"/>
                      <a:pt x="8399" y="13654"/>
                      <a:pt x="8606" y="13539"/>
                    </a:cubicBezTo>
                    <a:cubicBezTo>
                      <a:pt x="9207" y="13239"/>
                      <a:pt x="9340" y="12472"/>
                      <a:pt x="9374" y="11871"/>
                    </a:cubicBezTo>
                    <a:cubicBezTo>
                      <a:pt x="9440" y="9436"/>
                      <a:pt x="9340" y="6968"/>
                      <a:pt x="8940" y="4633"/>
                    </a:cubicBezTo>
                    <a:cubicBezTo>
                      <a:pt x="8707" y="3065"/>
                      <a:pt x="8073" y="997"/>
                      <a:pt x="6538" y="296"/>
                    </a:cubicBezTo>
                    <a:cubicBezTo>
                      <a:pt x="6103" y="96"/>
                      <a:pt x="5610" y="0"/>
                      <a:pt x="5102" y="0"/>
                    </a:cubicBezTo>
                    <a:close/>
                  </a:path>
                </a:pathLst>
              </a:custGeom>
              <a:solidFill>
                <a:srgbClr val="F5DC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45"/>
              <p:cNvSpPr/>
              <p:nvPr/>
            </p:nvSpPr>
            <p:spPr>
              <a:xfrm>
                <a:off x="1900325" y="3987000"/>
                <a:ext cx="271050" cy="321725"/>
              </a:xfrm>
              <a:custGeom>
                <a:avLst/>
                <a:gdLst/>
                <a:ahLst/>
                <a:cxnLst/>
                <a:rect l="l" t="t" r="r" b="b"/>
                <a:pathLst>
                  <a:path w="10842" h="12869" extrusionOk="0">
                    <a:moveTo>
                      <a:pt x="6331" y="1"/>
                    </a:moveTo>
                    <a:cubicBezTo>
                      <a:pt x="6153" y="1"/>
                      <a:pt x="5976" y="15"/>
                      <a:pt x="5804" y="46"/>
                    </a:cubicBezTo>
                    <a:cubicBezTo>
                      <a:pt x="4136" y="346"/>
                      <a:pt x="3036" y="2214"/>
                      <a:pt x="2402" y="3648"/>
                    </a:cubicBezTo>
                    <a:cubicBezTo>
                      <a:pt x="1434" y="5816"/>
                      <a:pt x="734" y="8185"/>
                      <a:pt x="200" y="10553"/>
                    </a:cubicBezTo>
                    <a:cubicBezTo>
                      <a:pt x="67" y="11154"/>
                      <a:pt x="0" y="11921"/>
                      <a:pt x="500" y="12388"/>
                    </a:cubicBezTo>
                    <a:cubicBezTo>
                      <a:pt x="767" y="12621"/>
                      <a:pt x="1134" y="12688"/>
                      <a:pt x="1468" y="12755"/>
                    </a:cubicBezTo>
                    <a:cubicBezTo>
                      <a:pt x="1948" y="12831"/>
                      <a:pt x="2426" y="12869"/>
                      <a:pt x="2898" y="12869"/>
                    </a:cubicBezTo>
                    <a:cubicBezTo>
                      <a:pt x="4689" y="12869"/>
                      <a:pt x="6386" y="12331"/>
                      <a:pt x="7706" y="11354"/>
                    </a:cubicBezTo>
                    <a:cubicBezTo>
                      <a:pt x="9407" y="10086"/>
                      <a:pt x="10508" y="8085"/>
                      <a:pt x="10708" y="5850"/>
                    </a:cubicBezTo>
                    <a:cubicBezTo>
                      <a:pt x="10841" y="4482"/>
                      <a:pt x="10608" y="2914"/>
                      <a:pt x="9674" y="1713"/>
                    </a:cubicBezTo>
                    <a:cubicBezTo>
                      <a:pt x="8860" y="667"/>
                      <a:pt x="7540" y="1"/>
                      <a:pt x="6331" y="1"/>
                    </a:cubicBezTo>
                    <a:close/>
                  </a:path>
                </a:pathLst>
              </a:custGeom>
              <a:solidFill>
                <a:srgbClr val="F5DC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3" name="Google Shape;1783;p45"/>
              <p:cNvSpPr/>
              <p:nvPr/>
            </p:nvSpPr>
            <p:spPr>
              <a:xfrm>
                <a:off x="1965850" y="4094375"/>
                <a:ext cx="173000" cy="147500"/>
              </a:xfrm>
              <a:custGeom>
                <a:avLst/>
                <a:gdLst/>
                <a:ahLst/>
                <a:cxnLst/>
                <a:rect l="l" t="t" r="r" b="b"/>
                <a:pathLst>
                  <a:path w="6920" h="5900" extrusionOk="0">
                    <a:moveTo>
                      <a:pt x="5411" y="1"/>
                    </a:moveTo>
                    <a:cubicBezTo>
                      <a:pt x="4787" y="1"/>
                      <a:pt x="4115" y="352"/>
                      <a:pt x="3517" y="721"/>
                    </a:cubicBezTo>
                    <a:cubicBezTo>
                      <a:pt x="2750" y="1188"/>
                      <a:pt x="2082" y="1822"/>
                      <a:pt x="1549" y="2589"/>
                    </a:cubicBezTo>
                    <a:cubicBezTo>
                      <a:pt x="1282" y="2889"/>
                      <a:pt x="1082" y="3223"/>
                      <a:pt x="882" y="3590"/>
                    </a:cubicBezTo>
                    <a:cubicBezTo>
                      <a:pt x="581" y="4123"/>
                      <a:pt x="315" y="4690"/>
                      <a:pt x="114" y="5291"/>
                    </a:cubicBezTo>
                    <a:cubicBezTo>
                      <a:pt x="0" y="5611"/>
                      <a:pt x="246" y="5899"/>
                      <a:pt x="466" y="5899"/>
                    </a:cubicBezTo>
                    <a:cubicBezTo>
                      <a:pt x="567" y="5899"/>
                      <a:pt x="662" y="5838"/>
                      <a:pt x="715" y="5691"/>
                    </a:cubicBezTo>
                    <a:cubicBezTo>
                      <a:pt x="1015" y="4790"/>
                      <a:pt x="1449" y="3956"/>
                      <a:pt x="1949" y="3256"/>
                    </a:cubicBezTo>
                    <a:cubicBezTo>
                      <a:pt x="2408" y="3138"/>
                      <a:pt x="2917" y="3054"/>
                      <a:pt x="3405" y="3054"/>
                    </a:cubicBezTo>
                    <a:cubicBezTo>
                      <a:pt x="4301" y="3054"/>
                      <a:pt x="5128" y="3338"/>
                      <a:pt x="5452" y="4223"/>
                    </a:cubicBezTo>
                    <a:cubicBezTo>
                      <a:pt x="5452" y="4223"/>
                      <a:pt x="5485" y="4223"/>
                      <a:pt x="5485" y="4190"/>
                    </a:cubicBezTo>
                    <a:cubicBezTo>
                      <a:pt x="5485" y="2642"/>
                      <a:pt x="4416" y="2329"/>
                      <a:pt x="3301" y="2329"/>
                    </a:cubicBezTo>
                    <a:cubicBezTo>
                      <a:pt x="3097" y="2329"/>
                      <a:pt x="2891" y="2339"/>
                      <a:pt x="2690" y="2355"/>
                    </a:cubicBezTo>
                    <a:lnTo>
                      <a:pt x="2690" y="2355"/>
                    </a:lnTo>
                    <a:cubicBezTo>
                      <a:pt x="2716" y="2351"/>
                      <a:pt x="2719" y="2322"/>
                      <a:pt x="2750" y="2322"/>
                    </a:cubicBezTo>
                    <a:cubicBezTo>
                      <a:pt x="3458" y="1638"/>
                      <a:pt x="4648" y="669"/>
                      <a:pt x="5745" y="669"/>
                    </a:cubicBezTo>
                    <a:cubicBezTo>
                      <a:pt x="6147" y="669"/>
                      <a:pt x="6537" y="799"/>
                      <a:pt x="6886" y="1121"/>
                    </a:cubicBezTo>
                    <a:cubicBezTo>
                      <a:pt x="6886" y="1121"/>
                      <a:pt x="6919" y="1121"/>
                      <a:pt x="6886" y="1088"/>
                    </a:cubicBezTo>
                    <a:cubicBezTo>
                      <a:pt x="6492" y="283"/>
                      <a:pt x="5970" y="1"/>
                      <a:pt x="5411" y="1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4" name="Google Shape;1784;p45"/>
              <p:cNvSpPr/>
              <p:nvPr/>
            </p:nvSpPr>
            <p:spPr>
              <a:xfrm>
                <a:off x="983825" y="3974150"/>
                <a:ext cx="135625" cy="177375"/>
              </a:xfrm>
              <a:custGeom>
                <a:avLst/>
                <a:gdLst/>
                <a:ahLst/>
                <a:cxnLst/>
                <a:rect l="l" t="t" r="r" b="b"/>
                <a:pathLst>
                  <a:path w="5425" h="7095" extrusionOk="0">
                    <a:moveTo>
                      <a:pt x="1350" y="0"/>
                    </a:moveTo>
                    <a:cubicBezTo>
                      <a:pt x="928" y="0"/>
                      <a:pt x="485" y="194"/>
                      <a:pt x="34" y="693"/>
                    </a:cubicBezTo>
                    <a:cubicBezTo>
                      <a:pt x="1" y="693"/>
                      <a:pt x="34" y="726"/>
                      <a:pt x="67" y="726"/>
                    </a:cubicBezTo>
                    <a:cubicBezTo>
                      <a:pt x="318" y="595"/>
                      <a:pt x="567" y="538"/>
                      <a:pt x="810" y="538"/>
                    </a:cubicBezTo>
                    <a:cubicBezTo>
                      <a:pt x="2051" y="538"/>
                      <a:pt x="3145" y="2046"/>
                      <a:pt x="3703" y="2995"/>
                    </a:cubicBezTo>
                    <a:lnTo>
                      <a:pt x="3737" y="3095"/>
                    </a:lnTo>
                    <a:cubicBezTo>
                      <a:pt x="3217" y="2884"/>
                      <a:pt x="2661" y="2709"/>
                      <a:pt x="2152" y="2709"/>
                    </a:cubicBezTo>
                    <a:cubicBezTo>
                      <a:pt x="1453" y="2709"/>
                      <a:pt x="843" y="3039"/>
                      <a:pt x="534" y="4062"/>
                    </a:cubicBezTo>
                    <a:cubicBezTo>
                      <a:pt x="534" y="4086"/>
                      <a:pt x="551" y="4109"/>
                      <a:pt x="561" y="4109"/>
                    </a:cubicBezTo>
                    <a:cubicBezTo>
                      <a:pt x="565" y="4109"/>
                      <a:pt x="568" y="4105"/>
                      <a:pt x="568" y="4095"/>
                    </a:cubicBezTo>
                    <a:cubicBezTo>
                      <a:pt x="934" y="3602"/>
                      <a:pt x="1431" y="3419"/>
                      <a:pt x="1971" y="3419"/>
                    </a:cubicBezTo>
                    <a:cubicBezTo>
                      <a:pt x="2710" y="3419"/>
                      <a:pt x="3529" y="3763"/>
                      <a:pt x="4204" y="4129"/>
                    </a:cubicBezTo>
                    <a:cubicBezTo>
                      <a:pt x="4504" y="4963"/>
                      <a:pt x="4671" y="5863"/>
                      <a:pt x="4704" y="6831"/>
                    </a:cubicBezTo>
                    <a:cubicBezTo>
                      <a:pt x="4717" y="7014"/>
                      <a:pt x="4833" y="7094"/>
                      <a:pt x="4967" y="7094"/>
                    </a:cubicBezTo>
                    <a:cubicBezTo>
                      <a:pt x="5174" y="7094"/>
                      <a:pt x="5425" y="6901"/>
                      <a:pt x="5404" y="6597"/>
                    </a:cubicBezTo>
                    <a:cubicBezTo>
                      <a:pt x="5371" y="5963"/>
                      <a:pt x="5271" y="5330"/>
                      <a:pt x="5138" y="4763"/>
                    </a:cubicBezTo>
                    <a:cubicBezTo>
                      <a:pt x="5038" y="4362"/>
                      <a:pt x="4904" y="3962"/>
                      <a:pt x="4771" y="3595"/>
                    </a:cubicBezTo>
                    <a:cubicBezTo>
                      <a:pt x="4437" y="2728"/>
                      <a:pt x="3970" y="1927"/>
                      <a:pt x="3370" y="1260"/>
                    </a:cubicBezTo>
                    <a:cubicBezTo>
                      <a:pt x="2811" y="637"/>
                      <a:pt x="2114" y="0"/>
                      <a:pt x="1350" y="0"/>
                    </a:cubicBezTo>
                    <a:close/>
                  </a:path>
                </a:pathLst>
              </a:custGeom>
              <a:solidFill>
                <a:srgbClr val="000000">
                  <a:alpha val="2723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45"/>
              <p:cNvSpPr/>
              <p:nvPr/>
            </p:nvSpPr>
            <p:spPr>
              <a:xfrm>
                <a:off x="1106425" y="3413425"/>
                <a:ext cx="945700" cy="968450"/>
              </a:xfrm>
              <a:custGeom>
                <a:avLst/>
                <a:gdLst/>
                <a:ahLst/>
                <a:cxnLst/>
                <a:rect l="l" t="t" r="r" b="b"/>
                <a:pathLst>
                  <a:path w="37828" h="38738" extrusionOk="0">
                    <a:moveTo>
                      <a:pt x="14414" y="1"/>
                    </a:moveTo>
                    <a:cubicBezTo>
                      <a:pt x="14169" y="1"/>
                      <a:pt x="13923" y="2"/>
                      <a:pt x="13677" y="5"/>
                    </a:cubicBezTo>
                    <a:cubicBezTo>
                      <a:pt x="8073" y="72"/>
                      <a:pt x="3302" y="4108"/>
                      <a:pt x="2235" y="9612"/>
                    </a:cubicBezTo>
                    <a:cubicBezTo>
                      <a:pt x="1301" y="14583"/>
                      <a:pt x="667" y="19620"/>
                      <a:pt x="334" y="24656"/>
                    </a:cubicBezTo>
                    <a:cubicBezTo>
                      <a:pt x="0" y="30260"/>
                      <a:pt x="3603" y="35331"/>
                      <a:pt x="9007" y="36832"/>
                    </a:cubicBezTo>
                    <a:cubicBezTo>
                      <a:pt x="13740" y="38103"/>
                      <a:pt x="18504" y="38738"/>
                      <a:pt x="23413" y="38738"/>
                    </a:cubicBezTo>
                    <a:cubicBezTo>
                      <a:pt x="23659" y="38738"/>
                      <a:pt x="23904" y="38736"/>
                      <a:pt x="24151" y="38733"/>
                    </a:cubicBezTo>
                    <a:cubicBezTo>
                      <a:pt x="29755" y="38666"/>
                      <a:pt x="34525" y="34630"/>
                      <a:pt x="35559" y="29126"/>
                    </a:cubicBezTo>
                    <a:cubicBezTo>
                      <a:pt x="36526" y="24156"/>
                      <a:pt x="37160" y="19119"/>
                      <a:pt x="37460" y="14082"/>
                    </a:cubicBezTo>
                    <a:cubicBezTo>
                      <a:pt x="37827" y="8478"/>
                      <a:pt x="34225" y="3408"/>
                      <a:pt x="28821" y="1907"/>
                    </a:cubicBezTo>
                    <a:cubicBezTo>
                      <a:pt x="24087" y="636"/>
                      <a:pt x="19323" y="1"/>
                      <a:pt x="14414" y="1"/>
                    </a:cubicBezTo>
                    <a:close/>
                  </a:path>
                </a:pathLst>
              </a:custGeom>
              <a:solidFill>
                <a:srgbClr val="F5DC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45"/>
              <p:cNvSpPr/>
              <p:nvPr/>
            </p:nvSpPr>
            <p:spPr>
              <a:xfrm>
                <a:off x="1186650" y="3793450"/>
                <a:ext cx="227500" cy="68075"/>
              </a:xfrm>
              <a:custGeom>
                <a:avLst/>
                <a:gdLst/>
                <a:ahLst/>
                <a:cxnLst/>
                <a:rect l="l" t="t" r="r" b="b"/>
                <a:pathLst>
                  <a:path w="9100" h="2723" extrusionOk="0">
                    <a:moveTo>
                      <a:pt x="5523" y="1"/>
                    </a:moveTo>
                    <a:cubicBezTo>
                      <a:pt x="3366" y="1"/>
                      <a:pt x="1328" y="949"/>
                      <a:pt x="60" y="2551"/>
                    </a:cubicBezTo>
                    <a:cubicBezTo>
                      <a:pt x="1" y="2610"/>
                      <a:pt x="100" y="2723"/>
                      <a:pt x="170" y="2723"/>
                    </a:cubicBezTo>
                    <a:cubicBezTo>
                      <a:pt x="178" y="2723"/>
                      <a:pt x="186" y="2721"/>
                      <a:pt x="194" y="2717"/>
                    </a:cubicBezTo>
                    <a:cubicBezTo>
                      <a:pt x="1773" y="1720"/>
                      <a:pt x="3404" y="1318"/>
                      <a:pt x="5160" y="1318"/>
                    </a:cubicBezTo>
                    <a:cubicBezTo>
                      <a:pt x="6222" y="1318"/>
                      <a:pt x="7330" y="1465"/>
                      <a:pt x="8499" y="1717"/>
                    </a:cubicBezTo>
                    <a:cubicBezTo>
                      <a:pt x="8551" y="1727"/>
                      <a:pt x="8609" y="1734"/>
                      <a:pt x="8666" y="1734"/>
                    </a:cubicBezTo>
                    <a:cubicBezTo>
                      <a:pt x="8795" y="1734"/>
                      <a:pt x="8920" y="1698"/>
                      <a:pt x="8966" y="1583"/>
                    </a:cubicBezTo>
                    <a:cubicBezTo>
                      <a:pt x="9067" y="1450"/>
                      <a:pt x="9100" y="1416"/>
                      <a:pt x="9067" y="1216"/>
                    </a:cubicBezTo>
                    <a:cubicBezTo>
                      <a:pt x="9067" y="1049"/>
                      <a:pt x="8933" y="849"/>
                      <a:pt x="8766" y="749"/>
                    </a:cubicBezTo>
                    <a:cubicBezTo>
                      <a:pt x="7710" y="238"/>
                      <a:pt x="6602" y="1"/>
                      <a:pt x="5523" y="1"/>
                    </a:cubicBezTo>
                    <a:close/>
                  </a:path>
                </a:pathLst>
              </a:custGeom>
              <a:solidFill>
                <a:srgbClr val="2424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7" name="Google Shape;1787;p45"/>
              <p:cNvSpPr/>
              <p:nvPr/>
            </p:nvSpPr>
            <p:spPr>
              <a:xfrm>
                <a:off x="1749375" y="3849100"/>
                <a:ext cx="204100" cy="118050"/>
              </a:xfrm>
              <a:custGeom>
                <a:avLst/>
                <a:gdLst/>
                <a:ahLst/>
                <a:cxnLst/>
                <a:rect l="l" t="t" r="r" b="b"/>
                <a:pathLst>
                  <a:path w="8164" h="4722" extrusionOk="0">
                    <a:moveTo>
                      <a:pt x="1444" y="1"/>
                    </a:moveTo>
                    <a:cubicBezTo>
                      <a:pt x="1144" y="1"/>
                      <a:pt x="840" y="19"/>
                      <a:pt x="534" y="58"/>
                    </a:cubicBezTo>
                    <a:cubicBezTo>
                      <a:pt x="367" y="58"/>
                      <a:pt x="167" y="224"/>
                      <a:pt x="101" y="391"/>
                    </a:cubicBezTo>
                    <a:cubicBezTo>
                      <a:pt x="0" y="558"/>
                      <a:pt x="0" y="591"/>
                      <a:pt x="34" y="792"/>
                    </a:cubicBezTo>
                    <a:cubicBezTo>
                      <a:pt x="67" y="958"/>
                      <a:pt x="267" y="1025"/>
                      <a:pt x="434" y="1058"/>
                    </a:cubicBezTo>
                    <a:cubicBezTo>
                      <a:pt x="3603" y="1425"/>
                      <a:pt x="6138" y="2359"/>
                      <a:pt x="7973" y="4694"/>
                    </a:cubicBezTo>
                    <a:cubicBezTo>
                      <a:pt x="7991" y="4713"/>
                      <a:pt x="8015" y="4721"/>
                      <a:pt x="8039" y="4721"/>
                    </a:cubicBezTo>
                    <a:cubicBezTo>
                      <a:pt x="8101" y="4721"/>
                      <a:pt x="8164" y="4666"/>
                      <a:pt x="8140" y="4594"/>
                    </a:cubicBezTo>
                    <a:cubicBezTo>
                      <a:pt x="7258" y="1979"/>
                      <a:pt x="4545" y="1"/>
                      <a:pt x="1444" y="1"/>
                    </a:cubicBezTo>
                    <a:close/>
                  </a:path>
                </a:pathLst>
              </a:custGeom>
              <a:solidFill>
                <a:srgbClr val="2424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8" name="Google Shape;1788;p45"/>
              <p:cNvSpPr/>
              <p:nvPr/>
            </p:nvSpPr>
            <p:spPr>
              <a:xfrm>
                <a:off x="1108925" y="3387775"/>
                <a:ext cx="966550" cy="535325"/>
              </a:xfrm>
              <a:custGeom>
                <a:avLst/>
                <a:gdLst/>
                <a:ahLst/>
                <a:cxnLst/>
                <a:rect l="l" t="t" r="r" b="b"/>
                <a:pathLst>
                  <a:path w="38662" h="21413" extrusionOk="0">
                    <a:moveTo>
                      <a:pt x="16512" y="0"/>
                    </a:moveTo>
                    <a:cubicBezTo>
                      <a:pt x="14605" y="0"/>
                      <a:pt x="12705" y="181"/>
                      <a:pt x="10875" y="831"/>
                    </a:cubicBezTo>
                    <a:cubicBezTo>
                      <a:pt x="9607" y="1265"/>
                      <a:pt x="8339" y="1865"/>
                      <a:pt x="7172" y="2666"/>
                    </a:cubicBezTo>
                    <a:cubicBezTo>
                      <a:pt x="4303" y="4601"/>
                      <a:pt x="1868" y="6969"/>
                      <a:pt x="701" y="11639"/>
                    </a:cubicBezTo>
                    <a:cubicBezTo>
                      <a:pt x="534" y="12206"/>
                      <a:pt x="434" y="12840"/>
                      <a:pt x="334" y="13474"/>
                    </a:cubicBezTo>
                    <a:cubicBezTo>
                      <a:pt x="167" y="14474"/>
                      <a:pt x="67" y="15575"/>
                      <a:pt x="0" y="16776"/>
                    </a:cubicBezTo>
                    <a:cubicBezTo>
                      <a:pt x="701" y="16943"/>
                      <a:pt x="1401" y="17110"/>
                      <a:pt x="2068" y="17243"/>
                    </a:cubicBezTo>
                    <a:cubicBezTo>
                      <a:pt x="2402" y="16342"/>
                      <a:pt x="2836" y="15442"/>
                      <a:pt x="3136" y="14608"/>
                    </a:cubicBezTo>
                    <a:cubicBezTo>
                      <a:pt x="3169" y="14541"/>
                      <a:pt x="3169" y="14441"/>
                      <a:pt x="3202" y="14341"/>
                    </a:cubicBezTo>
                    <a:cubicBezTo>
                      <a:pt x="3215" y="14316"/>
                      <a:pt x="3243" y="14305"/>
                      <a:pt x="3271" y="14305"/>
                    </a:cubicBezTo>
                    <a:cubicBezTo>
                      <a:pt x="3318" y="14305"/>
                      <a:pt x="3369" y="14333"/>
                      <a:pt x="3369" y="14374"/>
                    </a:cubicBezTo>
                    <a:cubicBezTo>
                      <a:pt x="3369" y="14474"/>
                      <a:pt x="3369" y="14608"/>
                      <a:pt x="3369" y="14708"/>
                    </a:cubicBezTo>
                    <a:cubicBezTo>
                      <a:pt x="3403" y="15642"/>
                      <a:pt x="3269" y="16509"/>
                      <a:pt x="3069" y="17443"/>
                    </a:cubicBezTo>
                    <a:cubicBezTo>
                      <a:pt x="3069" y="17477"/>
                      <a:pt x="3069" y="17477"/>
                      <a:pt x="3069" y="17477"/>
                    </a:cubicBezTo>
                    <a:cubicBezTo>
                      <a:pt x="4270" y="17777"/>
                      <a:pt x="5471" y="18044"/>
                      <a:pt x="6605" y="18277"/>
                    </a:cubicBezTo>
                    <a:cubicBezTo>
                      <a:pt x="6772" y="17543"/>
                      <a:pt x="6972" y="16809"/>
                      <a:pt x="7272" y="16076"/>
                    </a:cubicBezTo>
                    <a:cubicBezTo>
                      <a:pt x="7572" y="15242"/>
                      <a:pt x="7973" y="14474"/>
                      <a:pt x="8440" y="13774"/>
                    </a:cubicBezTo>
                    <a:cubicBezTo>
                      <a:pt x="8706" y="13340"/>
                      <a:pt x="9007" y="12973"/>
                      <a:pt x="9307" y="12640"/>
                    </a:cubicBezTo>
                    <a:cubicBezTo>
                      <a:pt x="9330" y="12616"/>
                      <a:pt x="9358" y="12605"/>
                      <a:pt x="9383" y="12605"/>
                    </a:cubicBezTo>
                    <a:cubicBezTo>
                      <a:pt x="9428" y="12605"/>
                      <a:pt x="9462" y="12642"/>
                      <a:pt x="9440" y="12706"/>
                    </a:cubicBezTo>
                    <a:cubicBezTo>
                      <a:pt x="9273" y="13107"/>
                      <a:pt x="9140" y="13507"/>
                      <a:pt x="9007" y="13907"/>
                    </a:cubicBezTo>
                    <a:cubicBezTo>
                      <a:pt x="8740" y="14741"/>
                      <a:pt x="8540" y="15575"/>
                      <a:pt x="8406" y="16443"/>
                    </a:cubicBezTo>
                    <a:cubicBezTo>
                      <a:pt x="8339" y="16943"/>
                      <a:pt x="8273" y="17410"/>
                      <a:pt x="8206" y="17877"/>
                    </a:cubicBezTo>
                    <a:cubicBezTo>
                      <a:pt x="8173" y="18110"/>
                      <a:pt x="8173" y="18344"/>
                      <a:pt x="8139" y="18611"/>
                    </a:cubicBezTo>
                    <a:cubicBezTo>
                      <a:pt x="9841" y="18978"/>
                      <a:pt x="11508" y="19311"/>
                      <a:pt x="13110" y="19611"/>
                    </a:cubicBezTo>
                    <a:cubicBezTo>
                      <a:pt x="13210" y="19011"/>
                      <a:pt x="13310" y="18411"/>
                      <a:pt x="13443" y="17844"/>
                    </a:cubicBezTo>
                    <a:cubicBezTo>
                      <a:pt x="13643" y="17076"/>
                      <a:pt x="13843" y="16342"/>
                      <a:pt x="14077" y="15709"/>
                    </a:cubicBezTo>
                    <a:cubicBezTo>
                      <a:pt x="14091" y="15680"/>
                      <a:pt x="14117" y="15670"/>
                      <a:pt x="14142" y="15670"/>
                    </a:cubicBezTo>
                    <a:cubicBezTo>
                      <a:pt x="14177" y="15670"/>
                      <a:pt x="14210" y="15689"/>
                      <a:pt x="14210" y="15709"/>
                    </a:cubicBezTo>
                    <a:cubicBezTo>
                      <a:pt x="14244" y="16509"/>
                      <a:pt x="14277" y="17276"/>
                      <a:pt x="14277" y="18044"/>
                    </a:cubicBezTo>
                    <a:cubicBezTo>
                      <a:pt x="14277" y="18511"/>
                      <a:pt x="14277" y="18978"/>
                      <a:pt x="14277" y="19445"/>
                    </a:cubicBezTo>
                    <a:cubicBezTo>
                      <a:pt x="14277" y="19545"/>
                      <a:pt x="14277" y="19678"/>
                      <a:pt x="14277" y="19812"/>
                    </a:cubicBezTo>
                    <a:cubicBezTo>
                      <a:pt x="16178" y="20145"/>
                      <a:pt x="17980" y="20445"/>
                      <a:pt x="19748" y="20679"/>
                    </a:cubicBezTo>
                    <a:cubicBezTo>
                      <a:pt x="19848" y="20145"/>
                      <a:pt x="19948" y="19611"/>
                      <a:pt x="20014" y="19044"/>
                    </a:cubicBezTo>
                    <a:cubicBezTo>
                      <a:pt x="20181" y="17877"/>
                      <a:pt x="20281" y="16676"/>
                      <a:pt x="20415" y="15508"/>
                    </a:cubicBezTo>
                    <a:cubicBezTo>
                      <a:pt x="20481" y="14941"/>
                      <a:pt x="20515" y="14408"/>
                      <a:pt x="20582" y="13841"/>
                    </a:cubicBezTo>
                    <a:cubicBezTo>
                      <a:pt x="20582" y="13787"/>
                      <a:pt x="20648" y="13753"/>
                      <a:pt x="20711" y="13753"/>
                    </a:cubicBezTo>
                    <a:cubicBezTo>
                      <a:pt x="20765" y="13753"/>
                      <a:pt x="20815" y="13779"/>
                      <a:pt x="20815" y="13841"/>
                    </a:cubicBezTo>
                    <a:cubicBezTo>
                      <a:pt x="20848" y="14408"/>
                      <a:pt x="20915" y="14975"/>
                      <a:pt x="20948" y="15542"/>
                    </a:cubicBezTo>
                    <a:cubicBezTo>
                      <a:pt x="21015" y="16743"/>
                      <a:pt x="21049" y="17977"/>
                      <a:pt x="21015" y="19178"/>
                    </a:cubicBezTo>
                    <a:cubicBezTo>
                      <a:pt x="21015" y="19611"/>
                      <a:pt x="21015" y="20012"/>
                      <a:pt x="20982" y="20412"/>
                    </a:cubicBezTo>
                    <a:cubicBezTo>
                      <a:pt x="20982" y="20545"/>
                      <a:pt x="20982" y="20679"/>
                      <a:pt x="20982" y="20812"/>
                    </a:cubicBezTo>
                    <a:cubicBezTo>
                      <a:pt x="24117" y="21213"/>
                      <a:pt x="27120" y="21413"/>
                      <a:pt x="30055" y="21413"/>
                    </a:cubicBezTo>
                    <a:cubicBezTo>
                      <a:pt x="30188" y="20779"/>
                      <a:pt x="30288" y="20145"/>
                      <a:pt x="30322" y="19511"/>
                    </a:cubicBezTo>
                    <a:cubicBezTo>
                      <a:pt x="30355" y="19011"/>
                      <a:pt x="30355" y="18511"/>
                      <a:pt x="30288" y="17977"/>
                    </a:cubicBezTo>
                    <a:cubicBezTo>
                      <a:pt x="30269" y="17919"/>
                      <a:pt x="30317" y="17883"/>
                      <a:pt x="30368" y="17883"/>
                    </a:cubicBezTo>
                    <a:cubicBezTo>
                      <a:pt x="30404" y="17883"/>
                      <a:pt x="30441" y="17902"/>
                      <a:pt x="30455" y="17944"/>
                    </a:cubicBezTo>
                    <a:cubicBezTo>
                      <a:pt x="30722" y="18444"/>
                      <a:pt x="30922" y="18944"/>
                      <a:pt x="31089" y="19478"/>
                    </a:cubicBezTo>
                    <a:cubicBezTo>
                      <a:pt x="31256" y="20112"/>
                      <a:pt x="31356" y="20746"/>
                      <a:pt x="31389" y="21379"/>
                    </a:cubicBezTo>
                    <a:cubicBezTo>
                      <a:pt x="31956" y="21379"/>
                      <a:pt x="32557" y="21379"/>
                      <a:pt x="33124" y="21346"/>
                    </a:cubicBezTo>
                    <a:cubicBezTo>
                      <a:pt x="33157" y="20679"/>
                      <a:pt x="33191" y="20012"/>
                      <a:pt x="33191" y="19378"/>
                    </a:cubicBezTo>
                    <a:cubicBezTo>
                      <a:pt x="33191" y="18277"/>
                      <a:pt x="33090" y="17210"/>
                      <a:pt x="32623" y="16142"/>
                    </a:cubicBezTo>
                    <a:cubicBezTo>
                      <a:pt x="32623" y="16101"/>
                      <a:pt x="32649" y="16073"/>
                      <a:pt x="32676" y="16073"/>
                    </a:cubicBezTo>
                    <a:cubicBezTo>
                      <a:pt x="32693" y="16073"/>
                      <a:pt x="32711" y="16083"/>
                      <a:pt x="32724" y="16109"/>
                    </a:cubicBezTo>
                    <a:cubicBezTo>
                      <a:pt x="33557" y="17076"/>
                      <a:pt x="34024" y="18144"/>
                      <a:pt x="34325" y="19278"/>
                    </a:cubicBezTo>
                    <a:cubicBezTo>
                      <a:pt x="34491" y="19912"/>
                      <a:pt x="34558" y="20579"/>
                      <a:pt x="34625" y="21246"/>
                    </a:cubicBezTo>
                    <a:cubicBezTo>
                      <a:pt x="35759" y="21179"/>
                      <a:pt x="36893" y="21079"/>
                      <a:pt x="38027" y="20912"/>
                    </a:cubicBezTo>
                    <a:cubicBezTo>
                      <a:pt x="38261" y="20879"/>
                      <a:pt x="38428" y="19812"/>
                      <a:pt x="38528" y="18811"/>
                    </a:cubicBezTo>
                    <a:cubicBezTo>
                      <a:pt x="38594" y="17944"/>
                      <a:pt x="38661" y="17143"/>
                      <a:pt x="38628" y="17043"/>
                    </a:cubicBezTo>
                    <a:cubicBezTo>
                      <a:pt x="38561" y="16543"/>
                      <a:pt x="38494" y="15942"/>
                      <a:pt x="38461" y="15308"/>
                    </a:cubicBezTo>
                    <a:cubicBezTo>
                      <a:pt x="38361" y="14241"/>
                      <a:pt x="38294" y="13107"/>
                      <a:pt x="38061" y="12273"/>
                    </a:cubicBezTo>
                    <a:cubicBezTo>
                      <a:pt x="36693" y="7369"/>
                      <a:pt x="32523" y="4401"/>
                      <a:pt x="28821" y="2432"/>
                    </a:cubicBezTo>
                    <a:cubicBezTo>
                      <a:pt x="25618" y="731"/>
                      <a:pt x="22116" y="264"/>
                      <a:pt x="18714" y="64"/>
                    </a:cubicBezTo>
                    <a:cubicBezTo>
                      <a:pt x="17981" y="27"/>
                      <a:pt x="17246" y="0"/>
                      <a:pt x="16512" y="0"/>
                    </a:cubicBezTo>
                    <a:close/>
                  </a:path>
                </a:pathLst>
              </a:custGeom>
              <a:solidFill>
                <a:srgbClr val="2424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45"/>
              <p:cNvSpPr/>
              <p:nvPr/>
            </p:nvSpPr>
            <p:spPr>
              <a:xfrm>
                <a:off x="1117250" y="3678750"/>
                <a:ext cx="46725" cy="61725"/>
              </a:xfrm>
              <a:custGeom>
                <a:avLst/>
                <a:gdLst/>
                <a:ahLst/>
                <a:cxnLst/>
                <a:rect l="l" t="t" r="r" b="b"/>
                <a:pathLst>
                  <a:path w="1869" h="2469" extrusionOk="0">
                    <a:moveTo>
                      <a:pt x="368" y="0"/>
                    </a:moveTo>
                    <a:cubicBezTo>
                      <a:pt x="201" y="567"/>
                      <a:pt x="101" y="1168"/>
                      <a:pt x="1" y="1835"/>
                    </a:cubicBezTo>
                    <a:cubicBezTo>
                      <a:pt x="468" y="2035"/>
                      <a:pt x="968" y="2268"/>
                      <a:pt x="1468" y="2468"/>
                    </a:cubicBezTo>
                    <a:cubicBezTo>
                      <a:pt x="1535" y="2168"/>
                      <a:pt x="1602" y="1868"/>
                      <a:pt x="1669" y="1568"/>
                    </a:cubicBezTo>
                    <a:cubicBezTo>
                      <a:pt x="1735" y="1234"/>
                      <a:pt x="1802" y="867"/>
                      <a:pt x="1869" y="467"/>
                    </a:cubicBezTo>
                    <a:cubicBezTo>
                      <a:pt x="1368" y="300"/>
                      <a:pt x="868" y="167"/>
                      <a:pt x="368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45"/>
              <p:cNvSpPr/>
              <p:nvPr/>
            </p:nvSpPr>
            <p:spPr>
              <a:xfrm>
                <a:off x="1175625" y="3697075"/>
                <a:ext cx="144300" cy="92600"/>
              </a:xfrm>
              <a:custGeom>
                <a:avLst/>
                <a:gdLst/>
                <a:ahLst/>
                <a:cxnLst/>
                <a:rect l="l" t="t" r="r" b="b"/>
                <a:pathLst>
                  <a:path w="5772" h="3704" extrusionOk="0">
                    <a:moveTo>
                      <a:pt x="334" y="1"/>
                    </a:moveTo>
                    <a:cubicBezTo>
                      <a:pt x="234" y="535"/>
                      <a:pt x="168" y="1068"/>
                      <a:pt x="67" y="1602"/>
                    </a:cubicBezTo>
                    <a:cubicBezTo>
                      <a:pt x="34" y="1769"/>
                      <a:pt x="34" y="1902"/>
                      <a:pt x="1" y="2036"/>
                    </a:cubicBezTo>
                    <a:cubicBezTo>
                      <a:pt x="134" y="2102"/>
                      <a:pt x="301" y="2169"/>
                      <a:pt x="468" y="2236"/>
                    </a:cubicBezTo>
                    <a:cubicBezTo>
                      <a:pt x="534" y="2269"/>
                      <a:pt x="635" y="2303"/>
                      <a:pt x="701" y="2336"/>
                    </a:cubicBezTo>
                    <a:cubicBezTo>
                      <a:pt x="1468" y="2603"/>
                      <a:pt x="2236" y="2870"/>
                      <a:pt x="2970" y="3170"/>
                    </a:cubicBezTo>
                    <a:cubicBezTo>
                      <a:pt x="3537" y="3337"/>
                      <a:pt x="4070" y="3537"/>
                      <a:pt x="4604" y="3704"/>
                    </a:cubicBezTo>
                    <a:cubicBezTo>
                      <a:pt x="4904" y="2870"/>
                      <a:pt x="5305" y="2102"/>
                      <a:pt x="5772" y="1402"/>
                    </a:cubicBezTo>
                    <a:cubicBezTo>
                      <a:pt x="5138" y="1268"/>
                      <a:pt x="4504" y="1135"/>
                      <a:pt x="3870" y="968"/>
                    </a:cubicBezTo>
                    <a:cubicBezTo>
                      <a:pt x="2703" y="701"/>
                      <a:pt x="1502" y="334"/>
                      <a:pt x="3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1" name="Google Shape;1791;p45"/>
              <p:cNvSpPr/>
              <p:nvPr/>
            </p:nvSpPr>
            <p:spPr>
              <a:xfrm>
                <a:off x="1319075" y="3735450"/>
                <a:ext cx="67575" cy="76750"/>
              </a:xfrm>
              <a:custGeom>
                <a:avLst/>
                <a:gdLst/>
                <a:ahLst/>
                <a:cxnLst/>
                <a:rect l="l" t="t" r="r" b="b"/>
                <a:pathLst>
                  <a:path w="2703" h="3070" extrusionOk="0">
                    <a:moveTo>
                      <a:pt x="601" y="0"/>
                    </a:moveTo>
                    <a:cubicBezTo>
                      <a:pt x="334" y="834"/>
                      <a:pt x="134" y="1668"/>
                      <a:pt x="0" y="2536"/>
                    </a:cubicBezTo>
                    <a:cubicBezTo>
                      <a:pt x="601" y="2736"/>
                      <a:pt x="1168" y="2902"/>
                      <a:pt x="1768" y="3069"/>
                    </a:cubicBezTo>
                    <a:cubicBezTo>
                      <a:pt x="2068" y="2169"/>
                      <a:pt x="2402" y="1268"/>
                      <a:pt x="2702" y="401"/>
                    </a:cubicBezTo>
                    <a:cubicBezTo>
                      <a:pt x="2002" y="267"/>
                      <a:pt x="1301" y="134"/>
                      <a:pt x="601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2" name="Google Shape;1792;p45"/>
              <p:cNvSpPr/>
              <p:nvPr/>
            </p:nvSpPr>
            <p:spPr>
              <a:xfrm>
                <a:off x="1390775" y="3748800"/>
                <a:ext cx="130950" cy="97575"/>
              </a:xfrm>
              <a:custGeom>
                <a:avLst/>
                <a:gdLst/>
                <a:ahLst/>
                <a:cxnLst/>
                <a:rect l="l" t="t" r="r" b="b"/>
                <a:pathLst>
                  <a:path w="5238" h="3903" extrusionOk="0">
                    <a:moveTo>
                      <a:pt x="735" y="0"/>
                    </a:moveTo>
                    <a:cubicBezTo>
                      <a:pt x="468" y="934"/>
                      <a:pt x="201" y="1868"/>
                      <a:pt x="1" y="2835"/>
                    </a:cubicBezTo>
                    <a:cubicBezTo>
                      <a:pt x="735" y="3036"/>
                      <a:pt x="1435" y="3236"/>
                      <a:pt x="2169" y="3403"/>
                    </a:cubicBezTo>
                    <a:cubicBezTo>
                      <a:pt x="2369" y="2635"/>
                      <a:pt x="2569" y="1901"/>
                      <a:pt x="2803" y="1268"/>
                    </a:cubicBezTo>
                    <a:cubicBezTo>
                      <a:pt x="2816" y="1242"/>
                      <a:pt x="2838" y="1231"/>
                      <a:pt x="2861" y="1231"/>
                    </a:cubicBezTo>
                    <a:cubicBezTo>
                      <a:pt x="2898" y="1231"/>
                      <a:pt x="2936" y="1260"/>
                      <a:pt x="2936" y="1301"/>
                    </a:cubicBezTo>
                    <a:cubicBezTo>
                      <a:pt x="2970" y="2068"/>
                      <a:pt x="3003" y="2835"/>
                      <a:pt x="3003" y="3603"/>
                    </a:cubicBezTo>
                    <a:cubicBezTo>
                      <a:pt x="3503" y="3703"/>
                      <a:pt x="4004" y="3803"/>
                      <a:pt x="4504" y="3903"/>
                    </a:cubicBezTo>
                    <a:cubicBezTo>
                      <a:pt x="4738" y="2835"/>
                      <a:pt x="4938" y="1735"/>
                      <a:pt x="5238" y="667"/>
                    </a:cubicBezTo>
                    <a:cubicBezTo>
                      <a:pt x="3737" y="500"/>
                      <a:pt x="2236" y="267"/>
                      <a:pt x="7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45"/>
              <p:cNvSpPr/>
              <p:nvPr/>
            </p:nvSpPr>
            <p:spPr>
              <a:xfrm>
                <a:off x="1540900" y="3768800"/>
                <a:ext cx="78400" cy="95100"/>
              </a:xfrm>
              <a:custGeom>
                <a:avLst/>
                <a:gdLst/>
                <a:ahLst/>
                <a:cxnLst/>
                <a:rect l="l" t="t" r="r" b="b"/>
                <a:pathLst>
                  <a:path w="3136" h="3804" extrusionOk="0">
                    <a:moveTo>
                      <a:pt x="534" y="1"/>
                    </a:moveTo>
                    <a:cubicBezTo>
                      <a:pt x="300" y="1135"/>
                      <a:pt x="167" y="2269"/>
                      <a:pt x="0" y="3403"/>
                    </a:cubicBezTo>
                    <a:cubicBezTo>
                      <a:pt x="901" y="3537"/>
                      <a:pt x="1801" y="3703"/>
                      <a:pt x="2735" y="3803"/>
                    </a:cubicBezTo>
                    <a:cubicBezTo>
                      <a:pt x="2902" y="2636"/>
                      <a:pt x="3002" y="1435"/>
                      <a:pt x="3136" y="267"/>
                    </a:cubicBezTo>
                    <a:cubicBezTo>
                      <a:pt x="2268" y="201"/>
                      <a:pt x="1368" y="101"/>
                      <a:pt x="5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45"/>
              <p:cNvSpPr/>
              <p:nvPr/>
            </p:nvSpPr>
            <p:spPr>
              <a:xfrm>
                <a:off x="2029575" y="3770475"/>
                <a:ext cx="45050" cy="91750"/>
              </a:xfrm>
              <a:custGeom>
                <a:avLst/>
                <a:gdLst/>
                <a:ahLst/>
                <a:cxnLst/>
                <a:rect l="l" t="t" r="r" b="b"/>
                <a:pathLst>
                  <a:path w="1802" h="3670" extrusionOk="0">
                    <a:moveTo>
                      <a:pt x="1635" y="0"/>
                    </a:moveTo>
                    <a:cubicBezTo>
                      <a:pt x="1101" y="67"/>
                      <a:pt x="534" y="134"/>
                      <a:pt x="0" y="167"/>
                    </a:cubicBezTo>
                    <a:cubicBezTo>
                      <a:pt x="67" y="968"/>
                      <a:pt x="134" y="1735"/>
                      <a:pt x="234" y="2502"/>
                    </a:cubicBezTo>
                    <a:cubicBezTo>
                      <a:pt x="301" y="2869"/>
                      <a:pt x="334" y="3269"/>
                      <a:pt x="401" y="3670"/>
                    </a:cubicBezTo>
                    <a:cubicBezTo>
                      <a:pt x="834" y="3603"/>
                      <a:pt x="1268" y="3570"/>
                      <a:pt x="1702" y="3503"/>
                    </a:cubicBezTo>
                    <a:cubicBezTo>
                      <a:pt x="1768" y="2636"/>
                      <a:pt x="1802" y="1835"/>
                      <a:pt x="1802" y="1702"/>
                    </a:cubicBezTo>
                    <a:cubicBezTo>
                      <a:pt x="1735" y="1235"/>
                      <a:pt x="1668" y="634"/>
                      <a:pt x="1635" y="0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45"/>
              <p:cNvSpPr/>
              <p:nvPr/>
            </p:nvSpPr>
            <p:spPr>
              <a:xfrm>
                <a:off x="1632625" y="3776300"/>
                <a:ext cx="67575" cy="96775"/>
              </a:xfrm>
              <a:custGeom>
                <a:avLst/>
                <a:gdLst/>
                <a:ahLst/>
                <a:cxnLst/>
                <a:rect l="l" t="t" r="r" b="b"/>
                <a:pathLst>
                  <a:path w="2703" h="387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67" y="1202"/>
                      <a:pt x="101" y="2436"/>
                      <a:pt x="67" y="3637"/>
                    </a:cubicBezTo>
                    <a:cubicBezTo>
                      <a:pt x="901" y="3737"/>
                      <a:pt x="1735" y="3804"/>
                      <a:pt x="2569" y="3870"/>
                    </a:cubicBezTo>
                    <a:cubicBezTo>
                      <a:pt x="2502" y="2636"/>
                      <a:pt x="2569" y="1402"/>
                      <a:pt x="2702" y="168"/>
                    </a:cubicBezTo>
                    <a:cubicBezTo>
                      <a:pt x="1802" y="134"/>
                      <a:pt x="901" y="68"/>
                      <a:pt x="0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45"/>
              <p:cNvSpPr/>
              <p:nvPr/>
            </p:nvSpPr>
            <p:spPr>
              <a:xfrm>
                <a:off x="1716850" y="3781300"/>
                <a:ext cx="59225" cy="94275"/>
              </a:xfrm>
              <a:custGeom>
                <a:avLst/>
                <a:gdLst/>
                <a:ahLst/>
                <a:cxnLst/>
                <a:rect l="l" t="t" r="r" b="b"/>
                <a:pathLst>
                  <a:path w="2369" h="3771" extrusionOk="0">
                    <a:moveTo>
                      <a:pt x="34" y="1"/>
                    </a:moveTo>
                    <a:cubicBezTo>
                      <a:pt x="1" y="1235"/>
                      <a:pt x="1" y="2469"/>
                      <a:pt x="67" y="3704"/>
                    </a:cubicBezTo>
                    <a:cubicBezTo>
                      <a:pt x="701" y="3737"/>
                      <a:pt x="1335" y="3770"/>
                      <a:pt x="1969" y="3770"/>
                    </a:cubicBezTo>
                    <a:cubicBezTo>
                      <a:pt x="2169" y="2570"/>
                      <a:pt x="2336" y="1335"/>
                      <a:pt x="2369" y="101"/>
                    </a:cubicBezTo>
                    <a:cubicBezTo>
                      <a:pt x="1602" y="68"/>
                      <a:pt x="801" y="34"/>
                      <a:pt x="3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7" name="Google Shape;1797;p45"/>
              <p:cNvSpPr/>
              <p:nvPr/>
            </p:nvSpPr>
            <p:spPr>
              <a:xfrm>
                <a:off x="1791900" y="3776300"/>
                <a:ext cx="226025" cy="100100"/>
              </a:xfrm>
              <a:custGeom>
                <a:avLst/>
                <a:gdLst/>
                <a:ahLst/>
                <a:cxnLst/>
                <a:rect l="l" t="t" r="r" b="b"/>
                <a:pathLst>
                  <a:path w="9041" h="4004" extrusionOk="0">
                    <a:moveTo>
                      <a:pt x="8774" y="1"/>
                    </a:moveTo>
                    <a:cubicBezTo>
                      <a:pt x="6349" y="226"/>
                      <a:pt x="3924" y="309"/>
                      <a:pt x="1479" y="309"/>
                    </a:cubicBezTo>
                    <a:cubicBezTo>
                      <a:pt x="1031" y="309"/>
                      <a:pt x="583" y="306"/>
                      <a:pt x="134" y="301"/>
                    </a:cubicBezTo>
                    <a:lnTo>
                      <a:pt x="134" y="301"/>
                    </a:lnTo>
                    <a:cubicBezTo>
                      <a:pt x="167" y="1535"/>
                      <a:pt x="134" y="2770"/>
                      <a:pt x="1" y="4004"/>
                    </a:cubicBezTo>
                    <a:cubicBezTo>
                      <a:pt x="1001" y="4004"/>
                      <a:pt x="2002" y="4004"/>
                      <a:pt x="3003" y="3970"/>
                    </a:cubicBezTo>
                    <a:cubicBezTo>
                      <a:pt x="3036" y="3470"/>
                      <a:pt x="3036" y="2970"/>
                      <a:pt x="2969" y="2436"/>
                    </a:cubicBezTo>
                    <a:cubicBezTo>
                      <a:pt x="2948" y="2371"/>
                      <a:pt x="3010" y="2335"/>
                      <a:pt x="3065" y="2335"/>
                    </a:cubicBezTo>
                    <a:cubicBezTo>
                      <a:pt x="3096" y="2335"/>
                      <a:pt x="3124" y="2346"/>
                      <a:pt x="3136" y="2369"/>
                    </a:cubicBezTo>
                    <a:cubicBezTo>
                      <a:pt x="3403" y="2870"/>
                      <a:pt x="3603" y="3403"/>
                      <a:pt x="3737" y="3937"/>
                    </a:cubicBezTo>
                    <a:cubicBezTo>
                      <a:pt x="4471" y="3904"/>
                      <a:pt x="5171" y="3870"/>
                      <a:pt x="5872" y="3837"/>
                    </a:cubicBezTo>
                    <a:cubicBezTo>
                      <a:pt x="5872" y="2736"/>
                      <a:pt x="5738" y="1635"/>
                      <a:pt x="5304" y="601"/>
                    </a:cubicBezTo>
                    <a:cubicBezTo>
                      <a:pt x="5304" y="560"/>
                      <a:pt x="5330" y="532"/>
                      <a:pt x="5357" y="532"/>
                    </a:cubicBezTo>
                    <a:cubicBezTo>
                      <a:pt x="5374" y="532"/>
                      <a:pt x="5392" y="542"/>
                      <a:pt x="5405" y="568"/>
                    </a:cubicBezTo>
                    <a:cubicBezTo>
                      <a:pt x="6238" y="1535"/>
                      <a:pt x="6705" y="2603"/>
                      <a:pt x="7006" y="3737"/>
                    </a:cubicBezTo>
                    <a:cubicBezTo>
                      <a:pt x="7673" y="3670"/>
                      <a:pt x="8373" y="3603"/>
                      <a:pt x="9040" y="3537"/>
                    </a:cubicBezTo>
                    <a:cubicBezTo>
                      <a:pt x="9007" y="3036"/>
                      <a:pt x="8974" y="2536"/>
                      <a:pt x="8907" y="2036"/>
                    </a:cubicBezTo>
                    <a:cubicBezTo>
                      <a:pt x="8840" y="1369"/>
                      <a:pt x="8807" y="701"/>
                      <a:pt x="8774" y="1"/>
                    </a:cubicBezTo>
                    <a:close/>
                  </a:path>
                </a:pathLst>
              </a:custGeom>
              <a:solidFill>
                <a:srgbClr val="FFFFFF">
                  <a:alpha val="169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98" name="Google Shape;1798;p45"/>
            <p:cNvGrpSpPr/>
            <p:nvPr/>
          </p:nvGrpSpPr>
          <p:grpSpPr>
            <a:xfrm rot="910212">
              <a:off x="2557521" y="2427648"/>
              <a:ext cx="546663" cy="226546"/>
              <a:chOff x="2230987" y="3323361"/>
              <a:chExt cx="546637" cy="226535"/>
            </a:xfrm>
          </p:grpSpPr>
          <p:sp>
            <p:nvSpPr>
              <p:cNvPr id="1799" name="Google Shape;1799;p45"/>
              <p:cNvSpPr/>
              <p:nvPr/>
            </p:nvSpPr>
            <p:spPr>
              <a:xfrm rot="682362">
                <a:off x="2481150" y="3482750"/>
                <a:ext cx="98231" cy="42002"/>
              </a:xfrm>
              <a:custGeom>
                <a:avLst/>
                <a:gdLst/>
                <a:ahLst/>
                <a:cxnLst/>
                <a:rect l="l" t="t" r="r" b="b"/>
                <a:pathLst>
                  <a:path w="4771" h="2040" extrusionOk="0">
                    <a:moveTo>
                      <a:pt x="4771" y="0"/>
                    </a:moveTo>
                    <a:lnTo>
                      <a:pt x="4771" y="0"/>
                    </a:lnTo>
                    <a:cubicBezTo>
                      <a:pt x="4504" y="334"/>
                      <a:pt x="4203" y="667"/>
                      <a:pt x="3870" y="968"/>
                    </a:cubicBezTo>
                    <a:cubicBezTo>
                      <a:pt x="3770" y="1001"/>
                      <a:pt x="3703" y="1068"/>
                      <a:pt x="3636" y="1101"/>
                    </a:cubicBezTo>
                    <a:cubicBezTo>
                      <a:pt x="3336" y="1301"/>
                      <a:pt x="2969" y="1468"/>
                      <a:pt x="2602" y="1568"/>
                    </a:cubicBezTo>
                    <a:cubicBezTo>
                      <a:pt x="2469" y="1601"/>
                      <a:pt x="2335" y="1635"/>
                      <a:pt x="2202" y="1635"/>
                    </a:cubicBezTo>
                    <a:cubicBezTo>
                      <a:pt x="2007" y="1674"/>
                      <a:pt x="1811" y="1690"/>
                      <a:pt x="1616" y="1690"/>
                    </a:cubicBezTo>
                    <a:cubicBezTo>
                      <a:pt x="1478" y="1690"/>
                      <a:pt x="1339" y="1682"/>
                      <a:pt x="1201" y="1668"/>
                    </a:cubicBezTo>
                    <a:cubicBezTo>
                      <a:pt x="768" y="1635"/>
                      <a:pt x="334" y="1501"/>
                      <a:pt x="0" y="1334"/>
                    </a:cubicBezTo>
                    <a:lnTo>
                      <a:pt x="0" y="1334"/>
                    </a:lnTo>
                    <a:cubicBezTo>
                      <a:pt x="101" y="1635"/>
                      <a:pt x="501" y="1868"/>
                      <a:pt x="1001" y="1968"/>
                    </a:cubicBezTo>
                    <a:cubicBezTo>
                      <a:pt x="1218" y="2015"/>
                      <a:pt x="1463" y="2040"/>
                      <a:pt x="1728" y="2040"/>
                    </a:cubicBezTo>
                    <a:cubicBezTo>
                      <a:pt x="2033" y="2040"/>
                      <a:pt x="2363" y="2006"/>
                      <a:pt x="2702" y="1935"/>
                    </a:cubicBezTo>
                    <a:cubicBezTo>
                      <a:pt x="2736" y="1902"/>
                      <a:pt x="2769" y="1902"/>
                      <a:pt x="2802" y="1902"/>
                    </a:cubicBezTo>
                    <a:cubicBezTo>
                      <a:pt x="3069" y="1801"/>
                      <a:pt x="3336" y="1701"/>
                      <a:pt x="3570" y="1568"/>
                    </a:cubicBezTo>
                    <a:cubicBezTo>
                      <a:pt x="3770" y="1468"/>
                      <a:pt x="3937" y="1334"/>
                      <a:pt x="4070" y="1201"/>
                    </a:cubicBezTo>
                    <a:cubicBezTo>
                      <a:pt x="4137" y="1168"/>
                      <a:pt x="4170" y="1101"/>
                      <a:pt x="4203" y="1068"/>
                    </a:cubicBezTo>
                    <a:cubicBezTo>
                      <a:pt x="4537" y="734"/>
                      <a:pt x="4737" y="334"/>
                      <a:pt x="4771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0" name="Google Shape;1800;p45"/>
              <p:cNvSpPr/>
              <p:nvPr/>
            </p:nvSpPr>
            <p:spPr>
              <a:xfrm rot="496779">
                <a:off x="2487441" y="3400218"/>
                <a:ext cx="83820" cy="61954"/>
              </a:xfrm>
              <a:custGeom>
                <a:avLst/>
                <a:gdLst/>
                <a:ahLst/>
                <a:cxnLst/>
                <a:rect l="l" t="t" r="r" b="b"/>
                <a:pathLst>
                  <a:path w="4071" h="3009" extrusionOk="0">
                    <a:moveTo>
                      <a:pt x="2244" y="0"/>
                    </a:moveTo>
                    <a:cubicBezTo>
                      <a:pt x="2055" y="0"/>
                      <a:pt x="1862" y="33"/>
                      <a:pt x="1668" y="106"/>
                    </a:cubicBezTo>
                    <a:cubicBezTo>
                      <a:pt x="1402" y="206"/>
                      <a:pt x="1168" y="340"/>
                      <a:pt x="935" y="540"/>
                    </a:cubicBezTo>
                    <a:cubicBezTo>
                      <a:pt x="734" y="740"/>
                      <a:pt x="534" y="1007"/>
                      <a:pt x="401" y="1274"/>
                    </a:cubicBezTo>
                    <a:cubicBezTo>
                      <a:pt x="134" y="1807"/>
                      <a:pt x="1" y="2408"/>
                      <a:pt x="1" y="3008"/>
                    </a:cubicBezTo>
                    <a:cubicBezTo>
                      <a:pt x="201" y="2474"/>
                      <a:pt x="434" y="1941"/>
                      <a:pt x="734" y="1540"/>
                    </a:cubicBezTo>
                    <a:cubicBezTo>
                      <a:pt x="1001" y="1140"/>
                      <a:pt x="1368" y="840"/>
                      <a:pt x="1769" y="706"/>
                    </a:cubicBezTo>
                    <a:cubicBezTo>
                      <a:pt x="1969" y="640"/>
                      <a:pt x="2169" y="606"/>
                      <a:pt x="2369" y="606"/>
                    </a:cubicBezTo>
                    <a:cubicBezTo>
                      <a:pt x="2569" y="606"/>
                      <a:pt x="2769" y="640"/>
                      <a:pt x="2969" y="706"/>
                    </a:cubicBezTo>
                    <a:cubicBezTo>
                      <a:pt x="3370" y="873"/>
                      <a:pt x="3770" y="1107"/>
                      <a:pt x="4070" y="1507"/>
                    </a:cubicBezTo>
                    <a:cubicBezTo>
                      <a:pt x="3937" y="940"/>
                      <a:pt x="3603" y="506"/>
                      <a:pt x="3170" y="273"/>
                    </a:cubicBezTo>
                    <a:cubicBezTo>
                      <a:pt x="2893" y="103"/>
                      <a:pt x="2576" y="0"/>
                      <a:pt x="2244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1" name="Google Shape;1801;p45"/>
              <p:cNvSpPr/>
              <p:nvPr/>
            </p:nvSpPr>
            <p:spPr>
              <a:xfrm>
                <a:off x="2351193" y="3323361"/>
                <a:ext cx="52896" cy="20734"/>
              </a:xfrm>
              <a:custGeom>
                <a:avLst/>
                <a:gdLst/>
                <a:ahLst/>
                <a:cxnLst/>
                <a:rect l="l" t="t" r="r" b="b"/>
                <a:pathLst>
                  <a:path w="2569" h="1007" extrusionOk="0">
                    <a:moveTo>
                      <a:pt x="1373" y="0"/>
                    </a:moveTo>
                    <a:cubicBezTo>
                      <a:pt x="937" y="0"/>
                      <a:pt x="455" y="169"/>
                      <a:pt x="34" y="440"/>
                    </a:cubicBezTo>
                    <a:cubicBezTo>
                      <a:pt x="0" y="473"/>
                      <a:pt x="0" y="540"/>
                      <a:pt x="34" y="540"/>
                    </a:cubicBezTo>
                    <a:cubicBezTo>
                      <a:pt x="193" y="506"/>
                      <a:pt x="345" y="491"/>
                      <a:pt x="492" y="491"/>
                    </a:cubicBezTo>
                    <a:cubicBezTo>
                      <a:pt x="1210" y="491"/>
                      <a:pt x="1810" y="841"/>
                      <a:pt x="2502" y="1007"/>
                    </a:cubicBezTo>
                    <a:cubicBezTo>
                      <a:pt x="2536" y="1007"/>
                      <a:pt x="2569" y="940"/>
                      <a:pt x="2569" y="874"/>
                    </a:cubicBezTo>
                    <a:cubicBezTo>
                      <a:pt x="2367" y="251"/>
                      <a:pt x="1904" y="0"/>
                      <a:pt x="137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45"/>
              <p:cNvSpPr/>
              <p:nvPr/>
            </p:nvSpPr>
            <p:spPr>
              <a:xfrm>
                <a:off x="2230987" y="3344219"/>
                <a:ext cx="181913" cy="99985"/>
              </a:xfrm>
              <a:custGeom>
                <a:avLst/>
                <a:gdLst/>
                <a:ahLst/>
                <a:cxnLst/>
                <a:rect l="l" t="t" r="r" b="b"/>
                <a:pathLst>
                  <a:path w="8835" h="4856" extrusionOk="0">
                    <a:moveTo>
                      <a:pt x="4357" y="0"/>
                    </a:moveTo>
                    <a:cubicBezTo>
                      <a:pt x="2128" y="0"/>
                      <a:pt x="159" y="1722"/>
                      <a:pt x="1" y="4831"/>
                    </a:cubicBezTo>
                    <a:cubicBezTo>
                      <a:pt x="1" y="4847"/>
                      <a:pt x="9" y="4856"/>
                      <a:pt x="22" y="4856"/>
                    </a:cubicBezTo>
                    <a:cubicBezTo>
                      <a:pt x="34" y="4856"/>
                      <a:pt x="51" y="4847"/>
                      <a:pt x="68" y="4831"/>
                    </a:cubicBezTo>
                    <a:cubicBezTo>
                      <a:pt x="780" y="2442"/>
                      <a:pt x="2847" y="1054"/>
                      <a:pt x="5022" y="1054"/>
                    </a:cubicBezTo>
                    <a:cubicBezTo>
                      <a:pt x="6310" y="1054"/>
                      <a:pt x="7636" y="1541"/>
                      <a:pt x="8740" y="2596"/>
                    </a:cubicBezTo>
                    <a:cubicBezTo>
                      <a:pt x="8747" y="2602"/>
                      <a:pt x="8754" y="2605"/>
                      <a:pt x="8762" y="2605"/>
                    </a:cubicBezTo>
                    <a:cubicBezTo>
                      <a:pt x="8796" y="2605"/>
                      <a:pt x="8834" y="2556"/>
                      <a:pt x="8807" y="2529"/>
                    </a:cubicBezTo>
                    <a:cubicBezTo>
                      <a:pt x="7533" y="807"/>
                      <a:pt x="5884" y="0"/>
                      <a:pt x="4357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45"/>
              <p:cNvSpPr/>
              <p:nvPr/>
            </p:nvSpPr>
            <p:spPr>
              <a:xfrm>
                <a:off x="2650818" y="3363791"/>
                <a:ext cx="126805" cy="126794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4438" extrusionOk="0">
                    <a:moveTo>
                      <a:pt x="2202" y="1"/>
                    </a:moveTo>
                    <a:cubicBezTo>
                      <a:pt x="1002" y="1"/>
                      <a:pt x="1" y="968"/>
                      <a:pt x="1" y="2202"/>
                    </a:cubicBezTo>
                    <a:cubicBezTo>
                      <a:pt x="1" y="3437"/>
                      <a:pt x="1002" y="4437"/>
                      <a:pt x="2202" y="4437"/>
                    </a:cubicBezTo>
                    <a:cubicBezTo>
                      <a:pt x="3437" y="4437"/>
                      <a:pt x="4437" y="3437"/>
                      <a:pt x="4437" y="2202"/>
                    </a:cubicBezTo>
                    <a:cubicBezTo>
                      <a:pt x="4437" y="968"/>
                      <a:pt x="3437" y="1"/>
                      <a:pt x="2202" y="1"/>
                    </a:cubicBezTo>
                    <a:close/>
                  </a:path>
                </a:pathLst>
              </a:custGeom>
              <a:solidFill>
                <a:srgbClr val="E69EA1">
                  <a:alpha val="450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45"/>
              <p:cNvSpPr/>
              <p:nvPr/>
            </p:nvSpPr>
            <p:spPr>
              <a:xfrm>
                <a:off x="2259656" y="3424822"/>
                <a:ext cx="125074" cy="125074"/>
              </a:xfrm>
              <a:custGeom>
                <a:avLst/>
                <a:gdLst/>
                <a:ahLst/>
                <a:cxnLst/>
                <a:rect l="l" t="t" r="r" b="b"/>
                <a:pathLst>
                  <a:path w="4438" h="4438" extrusionOk="0">
                    <a:moveTo>
                      <a:pt x="2202" y="1"/>
                    </a:moveTo>
                    <a:cubicBezTo>
                      <a:pt x="1002" y="1"/>
                      <a:pt x="1" y="968"/>
                      <a:pt x="1" y="2202"/>
                    </a:cubicBezTo>
                    <a:cubicBezTo>
                      <a:pt x="1" y="3437"/>
                      <a:pt x="1002" y="4437"/>
                      <a:pt x="2202" y="4437"/>
                    </a:cubicBezTo>
                    <a:cubicBezTo>
                      <a:pt x="3437" y="4437"/>
                      <a:pt x="4437" y="3437"/>
                      <a:pt x="4437" y="2202"/>
                    </a:cubicBezTo>
                    <a:cubicBezTo>
                      <a:pt x="4437" y="968"/>
                      <a:pt x="3437" y="1"/>
                      <a:pt x="2202" y="1"/>
                    </a:cubicBezTo>
                    <a:close/>
                  </a:path>
                </a:pathLst>
              </a:custGeom>
              <a:solidFill>
                <a:srgbClr val="E69EA1">
                  <a:alpha val="450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05" name="Google Shape;1805;p45"/>
            <p:cNvGrpSpPr/>
            <p:nvPr/>
          </p:nvGrpSpPr>
          <p:grpSpPr>
            <a:xfrm rot="-637716" flipH="1">
              <a:off x="2935866" y="2403050"/>
              <a:ext cx="178814" cy="120849"/>
              <a:chOff x="2230987" y="3323361"/>
              <a:chExt cx="181913" cy="120843"/>
            </a:xfrm>
          </p:grpSpPr>
          <p:sp>
            <p:nvSpPr>
              <p:cNvPr id="1806" name="Google Shape;1806;p45"/>
              <p:cNvSpPr/>
              <p:nvPr/>
            </p:nvSpPr>
            <p:spPr>
              <a:xfrm>
                <a:off x="2351193" y="3323361"/>
                <a:ext cx="52896" cy="20734"/>
              </a:xfrm>
              <a:custGeom>
                <a:avLst/>
                <a:gdLst/>
                <a:ahLst/>
                <a:cxnLst/>
                <a:rect l="l" t="t" r="r" b="b"/>
                <a:pathLst>
                  <a:path w="2569" h="1007" extrusionOk="0">
                    <a:moveTo>
                      <a:pt x="1373" y="0"/>
                    </a:moveTo>
                    <a:cubicBezTo>
                      <a:pt x="937" y="0"/>
                      <a:pt x="455" y="169"/>
                      <a:pt x="34" y="440"/>
                    </a:cubicBezTo>
                    <a:cubicBezTo>
                      <a:pt x="0" y="473"/>
                      <a:pt x="0" y="540"/>
                      <a:pt x="34" y="540"/>
                    </a:cubicBezTo>
                    <a:cubicBezTo>
                      <a:pt x="193" y="506"/>
                      <a:pt x="345" y="491"/>
                      <a:pt x="492" y="491"/>
                    </a:cubicBezTo>
                    <a:cubicBezTo>
                      <a:pt x="1210" y="491"/>
                      <a:pt x="1810" y="841"/>
                      <a:pt x="2502" y="1007"/>
                    </a:cubicBezTo>
                    <a:cubicBezTo>
                      <a:pt x="2536" y="1007"/>
                      <a:pt x="2569" y="940"/>
                      <a:pt x="2569" y="874"/>
                    </a:cubicBezTo>
                    <a:cubicBezTo>
                      <a:pt x="2367" y="251"/>
                      <a:pt x="1904" y="0"/>
                      <a:pt x="1373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7" name="Google Shape;1807;p45"/>
              <p:cNvSpPr/>
              <p:nvPr/>
            </p:nvSpPr>
            <p:spPr>
              <a:xfrm>
                <a:off x="2230987" y="3344219"/>
                <a:ext cx="181913" cy="99985"/>
              </a:xfrm>
              <a:custGeom>
                <a:avLst/>
                <a:gdLst/>
                <a:ahLst/>
                <a:cxnLst/>
                <a:rect l="l" t="t" r="r" b="b"/>
                <a:pathLst>
                  <a:path w="8835" h="4856" extrusionOk="0">
                    <a:moveTo>
                      <a:pt x="4357" y="0"/>
                    </a:moveTo>
                    <a:cubicBezTo>
                      <a:pt x="2128" y="0"/>
                      <a:pt x="159" y="1722"/>
                      <a:pt x="1" y="4831"/>
                    </a:cubicBezTo>
                    <a:cubicBezTo>
                      <a:pt x="1" y="4847"/>
                      <a:pt x="9" y="4856"/>
                      <a:pt x="22" y="4856"/>
                    </a:cubicBezTo>
                    <a:cubicBezTo>
                      <a:pt x="34" y="4856"/>
                      <a:pt x="51" y="4847"/>
                      <a:pt x="68" y="4831"/>
                    </a:cubicBezTo>
                    <a:cubicBezTo>
                      <a:pt x="780" y="2442"/>
                      <a:pt x="2847" y="1054"/>
                      <a:pt x="5022" y="1054"/>
                    </a:cubicBezTo>
                    <a:cubicBezTo>
                      <a:pt x="6310" y="1054"/>
                      <a:pt x="7636" y="1541"/>
                      <a:pt x="8740" y="2596"/>
                    </a:cubicBezTo>
                    <a:cubicBezTo>
                      <a:pt x="8747" y="2602"/>
                      <a:pt x="8754" y="2605"/>
                      <a:pt x="8762" y="2605"/>
                    </a:cubicBezTo>
                    <a:cubicBezTo>
                      <a:pt x="8796" y="2605"/>
                      <a:pt x="8834" y="2556"/>
                      <a:pt x="8807" y="2529"/>
                    </a:cubicBezTo>
                    <a:cubicBezTo>
                      <a:pt x="7533" y="807"/>
                      <a:pt x="5884" y="0"/>
                      <a:pt x="4357" y="0"/>
                    </a:cubicBezTo>
                    <a:close/>
                  </a:path>
                </a:pathLst>
              </a:custGeom>
              <a:solidFill>
                <a:srgbClr val="000000">
                  <a:alpha val="495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" name="Google Shape;1812;p46"/>
          <p:cNvSpPr txBox="1">
            <a:spLocks noGrp="1"/>
          </p:cNvSpPr>
          <p:nvPr>
            <p:ph type="subTitle" idx="1"/>
          </p:nvPr>
        </p:nvSpPr>
        <p:spPr>
          <a:xfrm>
            <a:off x="1173125" y="0"/>
            <a:ext cx="7155000" cy="477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chemeClr val="accent4"/>
                </a:solidFill>
              </a:rPr>
              <a:t>После игр и упражнений повысится уровень эмоционального интеллекта, и родители смогут наблюдать ребёнка, который:</a:t>
            </a:r>
            <a:endParaRPr sz="2200" b="1">
              <a:solidFill>
                <a:schemeClr val="accent4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</a:pPr>
            <a:r>
              <a:rPr lang="en" sz="1800" b="1">
                <a:solidFill>
                  <a:schemeClr val="dk2"/>
                </a:solidFill>
              </a:rPr>
              <a:t>обладает богатым эмоциональным словарём;</a:t>
            </a:r>
            <a:endParaRPr sz="1800" b="1">
              <a:solidFill>
                <a:schemeClr val="dk2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</a:pPr>
            <a:r>
              <a:rPr lang="en" sz="1800" b="1">
                <a:solidFill>
                  <a:schemeClr val="dk2"/>
                </a:solidFill>
              </a:rPr>
              <a:t>не стремится к совершенству и перфекционизму;</a:t>
            </a:r>
            <a:endParaRPr sz="1800" b="1">
              <a:solidFill>
                <a:schemeClr val="dk2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</a:pPr>
            <a:r>
              <a:rPr lang="en" sz="1800" b="1">
                <a:solidFill>
                  <a:schemeClr val="dk2"/>
                </a:solidFill>
              </a:rPr>
              <a:t>не позволяет другим портить себе настроение;</a:t>
            </a:r>
            <a:endParaRPr sz="1800" b="1">
              <a:solidFill>
                <a:schemeClr val="dk2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</a:pPr>
            <a:r>
              <a:rPr lang="en" sz="1800" b="1">
                <a:solidFill>
                  <a:schemeClr val="dk2"/>
                </a:solidFill>
              </a:rPr>
              <a:t>способен переключаться от негатива к позитиву;</a:t>
            </a:r>
            <a:endParaRPr sz="1800" b="1">
              <a:solidFill>
                <a:schemeClr val="dk2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</a:pPr>
            <a:r>
              <a:rPr lang="en" sz="1800" b="1">
                <a:solidFill>
                  <a:schemeClr val="dk2"/>
                </a:solidFill>
              </a:rPr>
              <a:t>наслаждается своей жизнью и не залезает в чужую;</a:t>
            </a:r>
            <a:endParaRPr sz="1800" b="1">
              <a:solidFill>
                <a:schemeClr val="dk2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</a:pPr>
            <a:r>
              <a:rPr lang="en" sz="1800" b="1">
                <a:solidFill>
                  <a:schemeClr val="dk2"/>
                </a:solidFill>
              </a:rPr>
              <a:t>умеет отказывать;</a:t>
            </a:r>
            <a:endParaRPr sz="1800" b="1">
              <a:solidFill>
                <a:schemeClr val="dk2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</a:pPr>
            <a:r>
              <a:rPr lang="en" sz="1800" b="1">
                <a:solidFill>
                  <a:schemeClr val="dk2"/>
                </a:solidFill>
              </a:rPr>
              <a:t>может увлекаться делом и не ждать при этом награды.</a:t>
            </a:r>
            <a:endParaRPr sz="1800" b="1">
              <a:solidFill>
                <a:schemeClr val="dk2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0" name="Google Shape;1570;p43"/>
          <p:cNvSpPr/>
          <p:nvPr/>
        </p:nvSpPr>
        <p:spPr>
          <a:xfrm rot="10800000" flipH="1">
            <a:off x="1109149" y="3316598"/>
            <a:ext cx="2181412" cy="556757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1" name="Google Shape;1571;p43"/>
          <p:cNvSpPr/>
          <p:nvPr/>
        </p:nvSpPr>
        <p:spPr>
          <a:xfrm rot="10800000">
            <a:off x="5865770" y="3300575"/>
            <a:ext cx="2335256" cy="562856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2" name="Google Shape;1572;p43"/>
          <p:cNvSpPr/>
          <p:nvPr/>
        </p:nvSpPr>
        <p:spPr>
          <a:xfrm flipH="1">
            <a:off x="5914839" y="1591150"/>
            <a:ext cx="2181412" cy="556757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3" name="Google Shape;1573;p43"/>
          <p:cNvSpPr/>
          <p:nvPr/>
        </p:nvSpPr>
        <p:spPr>
          <a:xfrm rot="10800000">
            <a:off x="3342268" y="1560197"/>
            <a:ext cx="2344157" cy="653653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4" name="Google Shape;1574;p43"/>
          <p:cNvSpPr/>
          <p:nvPr/>
        </p:nvSpPr>
        <p:spPr>
          <a:xfrm>
            <a:off x="1032225" y="1560199"/>
            <a:ext cx="2335256" cy="653653"/>
          </a:xfrm>
          <a:custGeom>
            <a:avLst/>
            <a:gdLst/>
            <a:ahLst/>
            <a:cxnLst/>
            <a:rect l="l" t="t" r="r" b="b"/>
            <a:pathLst>
              <a:path w="59342" h="90346" extrusionOk="0">
                <a:moveTo>
                  <a:pt x="21484" y="0"/>
                </a:moveTo>
                <a:cubicBezTo>
                  <a:pt x="16291" y="0"/>
                  <a:pt x="8432" y="235"/>
                  <a:pt x="4989" y="2325"/>
                </a:cubicBezTo>
                <a:cubicBezTo>
                  <a:pt x="905" y="4814"/>
                  <a:pt x="1215" y="6814"/>
                  <a:pt x="322" y="20232"/>
                </a:cubicBezTo>
                <a:cubicBezTo>
                  <a:pt x="0" y="24995"/>
                  <a:pt x="1405" y="48628"/>
                  <a:pt x="1917" y="58320"/>
                </a:cubicBezTo>
                <a:cubicBezTo>
                  <a:pt x="2382" y="67071"/>
                  <a:pt x="250" y="79097"/>
                  <a:pt x="6573" y="85145"/>
                </a:cubicBezTo>
                <a:cubicBezTo>
                  <a:pt x="11383" y="89753"/>
                  <a:pt x="21324" y="88824"/>
                  <a:pt x="27944" y="89562"/>
                </a:cubicBezTo>
                <a:cubicBezTo>
                  <a:pt x="32588" y="90085"/>
                  <a:pt x="37273" y="90346"/>
                  <a:pt x="41951" y="90346"/>
                </a:cubicBezTo>
                <a:cubicBezTo>
                  <a:pt x="42922" y="90346"/>
                  <a:pt x="43893" y="90335"/>
                  <a:pt x="44863" y="90312"/>
                </a:cubicBezTo>
                <a:cubicBezTo>
                  <a:pt x="46590" y="90265"/>
                  <a:pt x="48411" y="90169"/>
                  <a:pt x="49852" y="89229"/>
                </a:cubicBezTo>
                <a:cubicBezTo>
                  <a:pt x="50745" y="88657"/>
                  <a:pt x="51423" y="87824"/>
                  <a:pt x="51983" y="86931"/>
                </a:cubicBezTo>
                <a:cubicBezTo>
                  <a:pt x="53924" y="83883"/>
                  <a:pt x="54745" y="80251"/>
                  <a:pt x="55102" y="76668"/>
                </a:cubicBezTo>
                <a:cubicBezTo>
                  <a:pt x="57353" y="53951"/>
                  <a:pt x="59341" y="33091"/>
                  <a:pt x="54626" y="11910"/>
                </a:cubicBezTo>
                <a:cubicBezTo>
                  <a:pt x="54210" y="10052"/>
                  <a:pt x="53781" y="8147"/>
                  <a:pt x="52709" y="6564"/>
                </a:cubicBezTo>
                <a:cubicBezTo>
                  <a:pt x="51614" y="4933"/>
                  <a:pt x="49923" y="3778"/>
                  <a:pt x="48161" y="2897"/>
                </a:cubicBezTo>
                <a:cubicBezTo>
                  <a:pt x="42577" y="111"/>
                  <a:pt x="30314" y="51"/>
                  <a:pt x="24182" y="15"/>
                </a:cubicBezTo>
                <a:cubicBezTo>
                  <a:pt x="23421" y="9"/>
                  <a:pt x="22504" y="0"/>
                  <a:pt x="2148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5" name="Google Shape;1575;p43"/>
          <p:cNvSpPr txBox="1">
            <a:spLocks noGrp="1"/>
          </p:cNvSpPr>
          <p:nvPr>
            <p:ph type="title" idx="3"/>
          </p:nvPr>
        </p:nvSpPr>
        <p:spPr>
          <a:xfrm>
            <a:off x="3457034" y="1722600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Проективная методика</a:t>
            </a:r>
            <a:endParaRPr b="1"/>
          </a:p>
        </p:txBody>
      </p:sp>
      <p:sp>
        <p:nvSpPr>
          <p:cNvPr id="1576" name="Google Shape;1576;p43"/>
          <p:cNvSpPr txBox="1">
            <a:spLocks noGrp="1"/>
          </p:cNvSpPr>
          <p:nvPr>
            <p:ph type="subTitle" idx="4"/>
          </p:nvPr>
        </p:nvSpPr>
        <p:spPr>
          <a:xfrm>
            <a:off x="3457025" y="2208047"/>
            <a:ext cx="2229900" cy="159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«Дорисовывание: мир вещей — мир людей — мир эмоций»</a:t>
            </a:r>
            <a:endParaRPr sz="12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7" name="Google Shape;1577;p43"/>
          <p:cNvSpPr txBox="1">
            <a:spLocks noGrp="1"/>
          </p:cNvSpPr>
          <p:nvPr>
            <p:ph type="subTitle" idx="13"/>
          </p:nvPr>
        </p:nvSpPr>
        <p:spPr>
          <a:xfrm>
            <a:off x="5623300" y="2178025"/>
            <a:ext cx="2764500" cy="159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30 утверждений, на которые нужно ответить от +3 (полностью согласен) до −3 (совершенно не согласен) баллов.</a:t>
            </a:r>
            <a:endParaRPr sz="12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8" name="Google Shape;1578;p43"/>
          <p:cNvSpPr txBox="1">
            <a:spLocks noGrp="1"/>
          </p:cNvSpPr>
          <p:nvPr>
            <p:ph type="title"/>
          </p:nvPr>
        </p:nvSpPr>
        <p:spPr>
          <a:xfrm>
            <a:off x="473625" y="19625"/>
            <a:ext cx="8336700" cy="9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</a:rPr>
              <a:t>Как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определить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уровень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эмоционального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интеллекта</a:t>
            </a:r>
            <a:endParaRPr lang="ru-RU" b="1" err="1">
              <a:latin typeface="Times New Roman"/>
            </a:endParaRPr>
          </a:p>
        </p:txBody>
      </p:sp>
      <p:sp>
        <p:nvSpPr>
          <p:cNvPr id="1579" name="Google Shape;1579;p43"/>
          <p:cNvSpPr txBox="1">
            <a:spLocks noGrp="1"/>
          </p:cNvSpPr>
          <p:nvPr>
            <p:ph type="title" idx="5"/>
          </p:nvPr>
        </p:nvSpPr>
        <p:spPr>
          <a:xfrm>
            <a:off x="1004375" y="3422163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Тест SREIT</a:t>
            </a:r>
            <a:endParaRPr b="1"/>
          </a:p>
        </p:txBody>
      </p:sp>
      <p:sp>
        <p:nvSpPr>
          <p:cNvPr id="1580" name="Google Shape;1580;p43"/>
          <p:cNvSpPr txBox="1">
            <a:spLocks noGrp="1"/>
          </p:cNvSpPr>
          <p:nvPr>
            <p:ph type="subTitle" idx="1"/>
          </p:nvPr>
        </p:nvSpPr>
        <p:spPr>
          <a:xfrm>
            <a:off x="574025" y="2389675"/>
            <a:ext cx="3090600" cy="116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40 вопросов, на каждый из которых ребёнок должен выбрать ответ из четырёх возможных, от «полностью согласен» до «полностью не согласен».</a:t>
            </a:r>
            <a:endParaRPr sz="12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1" name="Google Shape;1581;p43"/>
          <p:cNvSpPr txBox="1">
            <a:spLocks noGrp="1"/>
          </p:cNvSpPr>
          <p:nvPr>
            <p:ph type="subTitle" idx="6"/>
          </p:nvPr>
        </p:nvSpPr>
        <p:spPr>
          <a:xfrm>
            <a:off x="805825" y="3905450"/>
            <a:ext cx="2651100" cy="9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Опросник из 33 утверждений, которые нужно оценить от 1 (совершенно не про меня) до 5 (точно про меня) баллов.</a:t>
            </a:r>
            <a:endParaRPr sz="1200"/>
          </a:p>
        </p:txBody>
      </p:sp>
      <p:sp>
        <p:nvSpPr>
          <p:cNvPr id="1582" name="Google Shape;1582;p43"/>
          <p:cNvSpPr txBox="1">
            <a:spLocks noGrp="1"/>
          </p:cNvSpPr>
          <p:nvPr>
            <p:ph type="title" idx="9"/>
          </p:nvPr>
        </p:nvSpPr>
        <p:spPr>
          <a:xfrm>
            <a:off x="5909700" y="1722600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Тест Холла</a:t>
            </a:r>
            <a:endParaRPr b="1"/>
          </a:p>
        </p:txBody>
      </p:sp>
      <p:sp>
        <p:nvSpPr>
          <p:cNvPr id="1583" name="Google Shape;1583;p43"/>
          <p:cNvSpPr txBox="1">
            <a:spLocks noGrp="1"/>
          </p:cNvSpPr>
          <p:nvPr>
            <p:ph type="title" idx="2"/>
          </p:nvPr>
        </p:nvSpPr>
        <p:spPr>
          <a:xfrm>
            <a:off x="1004350" y="1722600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/>
              <a:t>Методика ЭмИн</a:t>
            </a:r>
            <a:endParaRPr sz="2400" b="1"/>
          </a:p>
        </p:txBody>
      </p:sp>
      <p:sp>
        <p:nvSpPr>
          <p:cNvPr id="1584" name="Google Shape;1584;p43"/>
          <p:cNvSpPr txBox="1">
            <a:spLocks noGrp="1"/>
          </p:cNvSpPr>
          <p:nvPr>
            <p:ph type="title" idx="14"/>
          </p:nvPr>
        </p:nvSpPr>
        <p:spPr>
          <a:xfrm>
            <a:off x="5909700" y="3422163"/>
            <a:ext cx="2229900" cy="31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Тест Эм</a:t>
            </a:r>
            <a:r>
              <a:rPr lang="en"/>
              <a:t>IQ–2</a:t>
            </a:r>
            <a:endParaRPr/>
          </a:p>
        </p:txBody>
      </p:sp>
      <p:sp>
        <p:nvSpPr>
          <p:cNvPr id="1585" name="Google Shape;1585;p43"/>
          <p:cNvSpPr txBox="1">
            <a:spLocks noGrp="1"/>
          </p:cNvSpPr>
          <p:nvPr>
            <p:ph type="subTitle" idx="15"/>
          </p:nvPr>
        </p:nvSpPr>
        <p:spPr>
          <a:xfrm>
            <a:off x="5909700" y="3905451"/>
            <a:ext cx="2229900" cy="116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Опросник из 66 вопросов, в каждом из которых пять вариантов ответов.</a:t>
            </a:r>
            <a:endParaRPr sz="12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7" name="Google Shape;1817;p47"/>
          <p:cNvSpPr txBox="1">
            <a:spLocks noGrp="1"/>
          </p:cNvSpPr>
          <p:nvPr>
            <p:ph type="body" idx="1"/>
          </p:nvPr>
        </p:nvSpPr>
        <p:spPr>
          <a:xfrm>
            <a:off x="717868" y="935675"/>
            <a:ext cx="4016081" cy="33938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Если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интересная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тема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эмоционального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интеллекта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ребёнка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:</a:t>
            </a:r>
            <a:endParaRPr lang="ru-RU" sz="1800" b="1">
              <a:solidFill>
                <a:schemeClr val="dk2"/>
              </a:solidFill>
              <a:latin typeface="Times New Roman"/>
              <a:ea typeface="Titan One"/>
              <a:cs typeface="Titan One"/>
            </a:endParaRPr>
          </a:p>
          <a:p>
            <a:pPr marL="241300" lvl="0" indent="-21590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naheim"/>
              <a:buChar char="●"/>
            </a:pPr>
            <a:r>
              <a:rPr lang="en" sz="1600" err="1">
                <a:latin typeface="Times New Roman"/>
              </a:rPr>
              <a:t>Джон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Готтман</a:t>
            </a:r>
            <a:r>
              <a:rPr lang="en" sz="1600">
                <a:latin typeface="Times New Roman"/>
              </a:rPr>
              <a:t>, </a:t>
            </a:r>
            <a:r>
              <a:rPr lang="en" sz="1600" err="1">
                <a:latin typeface="Times New Roman"/>
              </a:rPr>
              <a:t>Джоан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Декклер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Эмоциональный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интеллект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ребёнка</a:t>
            </a:r>
            <a:r>
              <a:rPr lang="en" sz="1600">
                <a:latin typeface="Times New Roman"/>
              </a:rPr>
              <a:t>. </a:t>
            </a:r>
            <a:r>
              <a:rPr lang="en" sz="1600" err="1">
                <a:latin typeface="Times New Roman"/>
              </a:rPr>
              <a:t>Практическое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руководство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для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родителей</a:t>
            </a:r>
            <a:r>
              <a:rPr lang="en" sz="1600">
                <a:latin typeface="Times New Roman"/>
              </a:rPr>
              <a:t>»;</a:t>
            </a:r>
            <a:endParaRPr sz="1600">
              <a:latin typeface="Times New Roman"/>
            </a:endParaRPr>
          </a:p>
          <a:p>
            <a:pPr marL="241300" lvl="0" indent="-21590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naheim"/>
              <a:buChar char="●"/>
            </a:pPr>
            <a:r>
              <a:rPr lang="en" sz="1600" err="1">
                <a:latin typeface="Times New Roman"/>
              </a:rPr>
              <a:t>Анна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Быкова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Как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подружить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детей</a:t>
            </a:r>
            <a:r>
              <a:rPr lang="en" sz="1600">
                <a:latin typeface="Times New Roman"/>
              </a:rPr>
              <a:t> с </a:t>
            </a:r>
            <a:r>
              <a:rPr lang="en" sz="1600" err="1">
                <a:latin typeface="Times New Roman"/>
              </a:rPr>
              <a:t>эмоциями</a:t>
            </a:r>
            <a:r>
              <a:rPr lang="en" sz="1600">
                <a:latin typeface="Times New Roman"/>
              </a:rPr>
              <a:t>. </a:t>
            </a:r>
            <a:r>
              <a:rPr lang="en" sz="1600" err="1">
                <a:latin typeface="Times New Roman"/>
              </a:rPr>
              <a:t>Советы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ленивой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мамы</a:t>
            </a:r>
            <a:r>
              <a:rPr lang="en" sz="1600">
                <a:latin typeface="Times New Roman"/>
              </a:rPr>
              <a:t>».</a:t>
            </a:r>
            <a:endParaRPr sz="1600">
              <a:latin typeface="Times New Roman"/>
            </a:endParaRPr>
          </a:p>
          <a:p>
            <a:pPr marL="0" lvl="0" indent="0" algn="l" rtl="0">
              <a:spcBef>
                <a:spcPts val="300"/>
              </a:spcBef>
              <a:spcAft>
                <a:spcPts val="0"/>
              </a:spcAft>
              <a:buNone/>
            </a:pP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Если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хотите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 </a:t>
            </a: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почитать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 с </a:t>
            </a:r>
            <a:r>
              <a:rPr lang="en" sz="1800" b="1" err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ребёнком</a:t>
            </a:r>
            <a:r>
              <a:rPr lang="en" sz="1800" b="1">
                <a:solidFill>
                  <a:schemeClr val="dk2"/>
                </a:solidFill>
                <a:latin typeface="Times New Roman"/>
                <a:ea typeface="Titan One"/>
                <a:cs typeface="Titan One"/>
                <a:sym typeface="Titan One"/>
              </a:rPr>
              <a:t>:</a:t>
            </a:r>
            <a:endParaRPr b="1">
              <a:solidFill>
                <a:schemeClr val="dk2"/>
              </a:solidFill>
              <a:latin typeface="Times New Roman"/>
              <a:ea typeface="Titan One"/>
              <a:cs typeface="Titan One"/>
            </a:endParaRPr>
          </a:p>
          <a:p>
            <a:pPr marL="241300" lvl="0" indent="-21590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●"/>
            </a:pPr>
            <a:r>
              <a:rPr lang="en" sz="1600" err="1">
                <a:latin typeface="Times New Roman"/>
              </a:rPr>
              <a:t>Седрик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Рамадье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Моя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книжка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злится</a:t>
            </a:r>
            <a:r>
              <a:rPr lang="en" sz="1600">
                <a:latin typeface="Times New Roman"/>
              </a:rPr>
              <a:t>», «</a:t>
            </a:r>
            <a:r>
              <a:rPr lang="en" sz="1600" err="1">
                <a:latin typeface="Times New Roman"/>
              </a:rPr>
              <a:t>Моей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книжке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страшно</a:t>
            </a:r>
            <a:r>
              <a:rPr lang="en" sz="1600">
                <a:latin typeface="Times New Roman"/>
              </a:rPr>
              <a:t>»</a:t>
            </a:r>
            <a:endParaRPr sz="1600">
              <a:latin typeface="Times New Roman"/>
            </a:endParaRPr>
          </a:p>
        </p:txBody>
      </p:sp>
      <p:sp>
        <p:nvSpPr>
          <p:cNvPr id="1818" name="Google Shape;1818;p4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latin typeface="Times New Roman"/>
              </a:rPr>
              <a:t>Какие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книги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можно</a:t>
            </a:r>
            <a:r>
              <a:rPr lang="en" b="1">
                <a:latin typeface="Times New Roman"/>
              </a:rPr>
              <a:t> </a:t>
            </a:r>
            <a:r>
              <a:rPr lang="en" b="1" err="1">
                <a:latin typeface="Times New Roman"/>
              </a:rPr>
              <a:t>почитать</a:t>
            </a:r>
            <a:endParaRPr lang="ru-RU" b="1" err="1">
              <a:latin typeface="Times New Roman"/>
            </a:endParaRPr>
          </a:p>
        </p:txBody>
      </p:sp>
      <p:sp>
        <p:nvSpPr>
          <p:cNvPr id="1819" name="Google Shape;1819;p47"/>
          <p:cNvSpPr txBox="1">
            <a:spLocks noGrp="1"/>
          </p:cNvSpPr>
          <p:nvPr>
            <p:ph type="body" idx="2"/>
          </p:nvPr>
        </p:nvSpPr>
        <p:spPr>
          <a:xfrm>
            <a:off x="4644883" y="1670462"/>
            <a:ext cx="3777600" cy="3598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41300" lvl="0" indent="-21590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sz="1600" err="1">
                <a:latin typeface="Times New Roman"/>
              </a:rPr>
              <a:t>Жо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Витек</a:t>
            </a:r>
            <a:r>
              <a:rPr lang="en" sz="1600">
                <a:latin typeface="Times New Roman"/>
              </a:rPr>
              <a:t>, </a:t>
            </a:r>
            <a:r>
              <a:rPr lang="en" sz="1600" err="1">
                <a:latin typeface="Times New Roman"/>
              </a:rPr>
              <a:t>Кристин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Руссе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Большое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маленькое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сердце</a:t>
            </a:r>
            <a:r>
              <a:rPr lang="en" sz="1600">
                <a:latin typeface="Times New Roman"/>
              </a:rPr>
              <a:t>»;</a:t>
            </a:r>
            <a:endParaRPr lang="ru-RU" sz="1600">
              <a:latin typeface="Times New Roman"/>
            </a:endParaRPr>
          </a:p>
          <a:p>
            <a:pPr marL="241300" lvl="0" indent="-21590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sz="1600" err="1">
                <a:latin typeface="Times New Roman"/>
              </a:rPr>
              <a:t>Жаклин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Крупи</a:t>
            </a:r>
            <a:r>
              <a:rPr lang="en" sz="1600">
                <a:latin typeface="Times New Roman"/>
              </a:rPr>
              <a:t>, </a:t>
            </a:r>
            <a:r>
              <a:rPr lang="en" sz="1600" err="1">
                <a:latin typeface="Times New Roman"/>
              </a:rPr>
              <a:t>Джен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Портер</a:t>
            </a:r>
            <a:r>
              <a:rPr lang="en" sz="1600">
                <a:latin typeface="Times New Roman"/>
              </a:rPr>
              <a:t>, </a:t>
            </a:r>
            <a:r>
              <a:rPr lang="en" sz="1600" err="1">
                <a:latin typeface="Times New Roman"/>
              </a:rPr>
              <a:t>серия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книг</a:t>
            </a:r>
            <a:r>
              <a:rPr lang="en" sz="1600">
                <a:latin typeface="Times New Roman"/>
              </a:rPr>
              <a:t> «Я </a:t>
            </a:r>
            <a:r>
              <a:rPr lang="en" sz="1600" err="1">
                <a:latin typeface="Times New Roman"/>
              </a:rPr>
              <a:t>такой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разный</a:t>
            </a:r>
            <a:r>
              <a:rPr lang="en" sz="1600">
                <a:latin typeface="Times New Roman"/>
              </a:rPr>
              <a:t>»;</a:t>
            </a:r>
            <a:endParaRPr sz="1600">
              <a:latin typeface="Times New Roman"/>
            </a:endParaRPr>
          </a:p>
          <a:p>
            <a:pPr marL="241300" lvl="0" indent="-21590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sz="1600" err="1">
                <a:latin typeface="Times New Roman"/>
              </a:rPr>
              <a:t>Корнелия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Спилман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Когда</a:t>
            </a:r>
            <a:r>
              <a:rPr lang="en" sz="1600">
                <a:latin typeface="Times New Roman"/>
              </a:rPr>
              <a:t> я </a:t>
            </a:r>
            <a:r>
              <a:rPr lang="en" sz="1600" err="1">
                <a:latin typeface="Times New Roman"/>
              </a:rPr>
              <a:t>злюсь</a:t>
            </a:r>
            <a:r>
              <a:rPr lang="en" sz="1600">
                <a:latin typeface="Times New Roman"/>
              </a:rPr>
              <a:t>»;</a:t>
            </a:r>
            <a:endParaRPr sz="1600">
              <a:latin typeface="Times New Roman"/>
            </a:endParaRPr>
          </a:p>
          <a:p>
            <a:pPr marL="241300" lvl="0" indent="-21590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sz="1600">
                <a:latin typeface="Times New Roman"/>
              </a:rPr>
              <a:t>М. </a:t>
            </a:r>
            <a:r>
              <a:rPr lang="en" sz="1600" err="1">
                <a:latin typeface="Times New Roman"/>
              </a:rPr>
              <a:t>Лебедева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Радуюсь</a:t>
            </a:r>
            <a:r>
              <a:rPr lang="en" sz="1600">
                <a:latin typeface="Times New Roman"/>
              </a:rPr>
              <a:t>, </a:t>
            </a:r>
            <a:r>
              <a:rPr lang="en" sz="1600" err="1">
                <a:latin typeface="Times New Roman"/>
              </a:rPr>
              <a:t>злюсь</a:t>
            </a:r>
            <a:r>
              <a:rPr lang="en" sz="1600">
                <a:latin typeface="Times New Roman"/>
              </a:rPr>
              <a:t>, </a:t>
            </a:r>
            <a:r>
              <a:rPr lang="en" sz="1600" err="1">
                <a:latin typeface="Times New Roman"/>
              </a:rPr>
              <a:t>боюсь</a:t>
            </a:r>
            <a:r>
              <a:rPr lang="en" sz="1600">
                <a:latin typeface="Times New Roman"/>
              </a:rPr>
              <a:t>. </a:t>
            </a:r>
            <a:r>
              <a:rPr lang="en" sz="1600" err="1">
                <a:latin typeface="Times New Roman"/>
              </a:rPr>
              <a:t>Азбука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развития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эмоций</a:t>
            </a:r>
            <a:r>
              <a:rPr lang="en" sz="1600">
                <a:latin typeface="Times New Roman"/>
              </a:rPr>
              <a:t>»;</a:t>
            </a:r>
            <a:endParaRPr sz="1600">
              <a:latin typeface="Times New Roman"/>
            </a:endParaRPr>
          </a:p>
          <a:p>
            <a:pPr marL="241300" lvl="0" indent="-21590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sz="1600" err="1">
                <a:latin typeface="Times New Roman"/>
              </a:rPr>
              <a:t>Серии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книг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Капризные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сказки</a:t>
            </a:r>
            <a:r>
              <a:rPr lang="en" sz="1600">
                <a:latin typeface="Times New Roman"/>
              </a:rPr>
              <a:t>» и «</a:t>
            </a:r>
            <a:r>
              <a:rPr lang="en" sz="1600" err="1">
                <a:latin typeface="Times New Roman"/>
              </a:rPr>
              <a:t>Книга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первых</a:t>
            </a:r>
            <a:r>
              <a:rPr lang="en" sz="1600">
                <a:latin typeface="Times New Roman"/>
              </a:rPr>
              <a:t> </a:t>
            </a:r>
            <a:r>
              <a:rPr lang="en" sz="1600" err="1">
                <a:latin typeface="Times New Roman"/>
              </a:rPr>
              <a:t>чувств</a:t>
            </a:r>
            <a:r>
              <a:rPr lang="en" sz="1600">
                <a:latin typeface="Times New Roman"/>
              </a:rPr>
              <a:t>» </a:t>
            </a:r>
            <a:r>
              <a:rPr lang="en" sz="1600" err="1">
                <a:latin typeface="Times New Roman"/>
              </a:rPr>
              <a:t>издательства</a:t>
            </a:r>
            <a:r>
              <a:rPr lang="en" sz="1600">
                <a:latin typeface="Times New Roman"/>
              </a:rPr>
              <a:t> «</a:t>
            </a:r>
            <a:r>
              <a:rPr lang="en" sz="1600" err="1">
                <a:latin typeface="Times New Roman"/>
              </a:rPr>
              <a:t>Феникс-Премьер</a:t>
            </a:r>
            <a:r>
              <a:rPr lang="en" sz="1600">
                <a:latin typeface="Times New Roman"/>
              </a:rPr>
              <a:t>».</a:t>
            </a:r>
            <a:endParaRPr sz="1600">
              <a:latin typeface="Times New Roman"/>
            </a:endParaRPr>
          </a:p>
          <a:p>
            <a:pPr marL="241300" lvl="0" indent="0" algn="l" rtl="0">
              <a:spcBef>
                <a:spcPts val="300"/>
              </a:spcBef>
              <a:spcAft>
                <a:spcPts val="0"/>
              </a:spcAft>
              <a:buNone/>
            </a:pPr>
            <a:endParaRPr sz="1600">
              <a:latin typeface="Times New Roman"/>
            </a:endParaRPr>
          </a:p>
          <a:p>
            <a:pPr marL="241300" lvl="0" indent="-177800" algn="l" rtl="0">
              <a:spcBef>
                <a:spcPts val="300"/>
              </a:spcBef>
              <a:spcAft>
                <a:spcPts val="0"/>
              </a:spcAft>
              <a:buSzPts val="800"/>
              <a:buChar char="●"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4" name="Google Shape;1824;p48"/>
          <p:cNvSpPr txBox="1">
            <a:spLocks noGrp="1"/>
          </p:cNvSpPr>
          <p:nvPr>
            <p:ph type="title"/>
          </p:nvPr>
        </p:nvSpPr>
        <p:spPr>
          <a:xfrm>
            <a:off x="1284000" y="-197175"/>
            <a:ext cx="6576000" cy="321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err="1">
                <a:solidFill>
                  <a:schemeClr val="bg2"/>
                </a:solidFill>
                <a:latin typeface="Times New Roman"/>
              </a:rPr>
              <a:t>Выводы</a:t>
            </a:r>
            <a:endParaRPr lang="ru-RU" b="1" err="1">
              <a:solidFill>
                <a:schemeClr val="bg2"/>
              </a:solidFill>
              <a:latin typeface="Times New Roman"/>
            </a:endParaRPr>
          </a:p>
        </p:txBody>
      </p:sp>
      <p:sp>
        <p:nvSpPr>
          <p:cNvPr id="1825" name="Google Shape;1825;p48"/>
          <p:cNvSpPr txBox="1">
            <a:spLocks noGrp="1"/>
          </p:cNvSpPr>
          <p:nvPr>
            <p:ph type="subTitle" idx="1"/>
          </p:nvPr>
        </p:nvSpPr>
        <p:spPr>
          <a:xfrm>
            <a:off x="1231685" y="1639245"/>
            <a:ext cx="6840600" cy="294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" sz="1800" b="1" err="1">
                <a:latin typeface="Times New Roman"/>
              </a:rPr>
              <a:t>Специалисты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сходятся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во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мнении</a:t>
            </a:r>
            <a:r>
              <a:rPr lang="en" sz="1800" b="1">
                <a:latin typeface="Times New Roman"/>
              </a:rPr>
              <a:t>, </a:t>
            </a:r>
            <a:r>
              <a:rPr lang="en" sz="1800" b="1" err="1">
                <a:latin typeface="Times New Roman"/>
              </a:rPr>
              <a:t>что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именно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высокий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уровень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развития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эмоционального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интеллекта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является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залогом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успешности</a:t>
            </a:r>
            <a:r>
              <a:rPr lang="en" sz="1800" b="1">
                <a:latin typeface="Times New Roman"/>
              </a:rPr>
              <a:t> в </a:t>
            </a:r>
            <a:r>
              <a:rPr lang="en" sz="1800" b="1" err="1">
                <a:latin typeface="Times New Roman"/>
              </a:rPr>
              <a:t>жизни</a:t>
            </a:r>
            <a:r>
              <a:rPr lang="en" sz="1800" b="1">
                <a:latin typeface="Times New Roman"/>
              </a:rPr>
              <a:t>. В </a:t>
            </a:r>
            <a:r>
              <a:rPr lang="en" sz="1800" b="1" err="1">
                <a:latin typeface="Times New Roman"/>
              </a:rPr>
              <a:t>дошкольном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возрасте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развитие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эмоциональный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сферы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приобретает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особую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значимость</a:t>
            </a:r>
            <a:r>
              <a:rPr lang="en" sz="1800" b="1">
                <a:latin typeface="Times New Roman"/>
              </a:rPr>
              <a:t>, </a:t>
            </a:r>
            <a:r>
              <a:rPr lang="en" sz="1800" b="1" err="1">
                <a:latin typeface="Times New Roman"/>
              </a:rPr>
              <a:t>так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как</a:t>
            </a:r>
            <a:r>
              <a:rPr lang="en" sz="1800" b="1">
                <a:latin typeface="Times New Roman"/>
              </a:rPr>
              <a:t> в </a:t>
            </a:r>
            <a:r>
              <a:rPr lang="en" sz="1800" b="1" err="1">
                <a:latin typeface="Times New Roman"/>
              </a:rPr>
              <a:t>этот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период</a:t>
            </a:r>
            <a:r>
              <a:rPr lang="en" sz="1800" b="1">
                <a:latin typeface="Times New Roman"/>
              </a:rPr>
              <a:t> у </a:t>
            </a:r>
            <a:r>
              <a:rPr lang="en" sz="1800" b="1" err="1">
                <a:latin typeface="Times New Roman"/>
              </a:rPr>
              <a:t>ребенка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происходит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активное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формирование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его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самосознания</a:t>
            </a:r>
            <a:r>
              <a:rPr lang="en" sz="1800" b="1">
                <a:latin typeface="Times New Roman"/>
              </a:rPr>
              <a:t> и </a:t>
            </a:r>
            <a:r>
              <a:rPr lang="en" sz="1800" b="1" err="1">
                <a:latin typeface="Times New Roman"/>
              </a:rPr>
              <a:t>самооценки</a:t>
            </a:r>
            <a:r>
              <a:rPr lang="en" sz="1800" b="1">
                <a:latin typeface="Times New Roman"/>
              </a:rPr>
              <a:t>. У </a:t>
            </a:r>
            <a:r>
              <a:rPr lang="en" sz="1800" b="1" err="1">
                <a:latin typeface="Times New Roman"/>
              </a:rPr>
              <a:t>взрослых</a:t>
            </a:r>
            <a:r>
              <a:rPr lang="en" sz="1800" b="1">
                <a:latin typeface="Times New Roman"/>
              </a:rPr>
              <a:t> </a:t>
            </a:r>
            <a:r>
              <a:rPr lang="en" sz="1800" b="1" err="1">
                <a:latin typeface="Times New Roman"/>
              </a:rPr>
              <a:t>есть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много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возможностей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способствовать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развитию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эмоционального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интеллекта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малыша</a:t>
            </a:r>
            <a:r>
              <a:rPr lang="en" sz="1800" b="1">
                <a:latin typeface="Times New Roman"/>
              </a:rPr>
              <a:t>. </a:t>
            </a:r>
            <a:r>
              <a:rPr lang="en" sz="1800" b="1" err="1">
                <a:latin typeface="Times New Roman"/>
              </a:rPr>
              <a:t>Обсуждайте</a:t>
            </a:r>
            <a:r>
              <a:rPr lang="en" sz="1800" b="1">
                <a:latin typeface="Times New Roman"/>
              </a:rPr>
              <a:t> с </a:t>
            </a:r>
            <a:r>
              <a:rPr lang="en" sz="1800" b="1" err="1">
                <a:latin typeface="Times New Roman"/>
              </a:rPr>
              <a:t>ребенком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эмоции</a:t>
            </a:r>
            <a:r>
              <a:rPr lang="en" sz="1800" b="1">
                <a:latin typeface="Times New Roman"/>
              </a:rPr>
              <a:t> и </a:t>
            </a:r>
            <a:r>
              <a:rPr lang="en" sz="1800" b="1" err="1">
                <a:latin typeface="Times New Roman"/>
              </a:rPr>
              <a:t>причины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их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возникновения</a:t>
            </a:r>
            <a:r>
              <a:rPr lang="en" sz="1800" b="1">
                <a:latin typeface="Times New Roman"/>
              </a:rPr>
              <a:t>, </a:t>
            </a:r>
            <a:r>
              <a:rPr lang="en" sz="1800" b="1" err="1">
                <a:latin typeface="Times New Roman"/>
              </a:rPr>
              <a:t>открыто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выражайте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свои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чувства</a:t>
            </a:r>
            <a:r>
              <a:rPr lang="en" sz="1800" b="1">
                <a:latin typeface="Times New Roman"/>
              </a:rPr>
              <a:t> и </a:t>
            </a:r>
            <a:r>
              <a:rPr lang="en" sz="1800" b="1" err="1">
                <a:latin typeface="Times New Roman"/>
              </a:rPr>
              <a:t>не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запрещайте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это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делать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малышу</a:t>
            </a:r>
            <a:r>
              <a:rPr lang="en" sz="1800" b="1">
                <a:latin typeface="Times New Roman"/>
              </a:rPr>
              <a:t>. </a:t>
            </a:r>
            <a:r>
              <a:rPr lang="en" sz="1800" b="1" err="1">
                <a:latin typeface="Times New Roman"/>
              </a:rPr>
              <a:t>Также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существует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множество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специальных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игр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для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развития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эмоционального</a:t>
            </a:r>
            <a:r>
              <a:rPr lang="en" sz="1800" b="1">
                <a:latin typeface="Times New Roman"/>
              </a:rPr>
              <a:t> </a:t>
            </a:r>
            <a:r>
              <a:rPr lang="en" sz="1800" b="1" err="1">
                <a:latin typeface="Times New Roman"/>
              </a:rPr>
              <a:t>интеллекта</a:t>
            </a:r>
            <a:r>
              <a:rPr lang="en" sz="1800" b="1">
                <a:latin typeface="Times New Roman"/>
              </a:rPr>
              <a:t>.</a:t>
            </a:r>
            <a:endParaRPr lang="ru-RU" sz="1800" b="1">
              <a:latin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grpSp>
        <p:nvGrpSpPr>
          <p:cNvPr id="1826" name="Google Shape;1826;p48"/>
          <p:cNvGrpSpPr/>
          <p:nvPr/>
        </p:nvGrpSpPr>
        <p:grpSpPr>
          <a:xfrm rot="1838297">
            <a:off x="3990815" y="45450"/>
            <a:ext cx="1248121" cy="1080049"/>
            <a:chOff x="968013" y="650077"/>
            <a:chExt cx="777108" cy="672348"/>
          </a:xfrm>
        </p:grpSpPr>
        <p:sp>
          <p:nvSpPr>
            <p:cNvPr id="1827" name="Google Shape;1827;p48"/>
            <p:cNvSpPr/>
            <p:nvPr/>
          </p:nvSpPr>
          <p:spPr>
            <a:xfrm rot="-1397473">
              <a:off x="1241414" y="935197"/>
              <a:ext cx="332432" cy="272827"/>
            </a:xfrm>
            <a:custGeom>
              <a:avLst/>
              <a:gdLst/>
              <a:ahLst/>
              <a:cxnLst/>
              <a:rect l="l" t="t" r="r" b="b"/>
              <a:pathLst>
                <a:path w="16879" h="13851" extrusionOk="0">
                  <a:moveTo>
                    <a:pt x="7659" y="0"/>
                  </a:moveTo>
                  <a:cubicBezTo>
                    <a:pt x="394" y="0"/>
                    <a:pt x="0" y="10073"/>
                    <a:pt x="100" y="13845"/>
                  </a:cubicBezTo>
                  <a:cubicBezTo>
                    <a:pt x="316" y="13849"/>
                    <a:pt x="529" y="13851"/>
                    <a:pt x="738" y="13851"/>
                  </a:cubicBezTo>
                  <a:cubicBezTo>
                    <a:pt x="2454" y="13851"/>
                    <a:pt x="3842" y="13738"/>
                    <a:pt x="4169" y="13679"/>
                  </a:cubicBezTo>
                  <a:cubicBezTo>
                    <a:pt x="5237" y="13512"/>
                    <a:pt x="2668" y="3605"/>
                    <a:pt x="9206" y="3605"/>
                  </a:cubicBezTo>
                  <a:cubicBezTo>
                    <a:pt x="11636" y="3605"/>
                    <a:pt x="11222" y="12752"/>
                    <a:pt x="12449" y="12752"/>
                  </a:cubicBezTo>
                  <a:cubicBezTo>
                    <a:pt x="12468" y="12752"/>
                    <a:pt x="12488" y="12749"/>
                    <a:pt x="12509" y="12745"/>
                  </a:cubicBezTo>
                  <a:cubicBezTo>
                    <a:pt x="12976" y="12611"/>
                    <a:pt x="14810" y="12411"/>
                    <a:pt x="16878" y="12111"/>
                  </a:cubicBezTo>
                  <a:cubicBezTo>
                    <a:pt x="16445" y="8141"/>
                    <a:pt x="14710" y="169"/>
                    <a:pt x="7839" y="2"/>
                  </a:cubicBezTo>
                  <a:cubicBezTo>
                    <a:pt x="7778" y="1"/>
                    <a:pt x="7719" y="0"/>
                    <a:pt x="76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8" name="Google Shape;1828;p48"/>
            <p:cNvSpPr/>
            <p:nvPr/>
          </p:nvSpPr>
          <p:spPr>
            <a:xfrm rot="-1397473">
              <a:off x="1030693" y="760540"/>
              <a:ext cx="651747" cy="451423"/>
            </a:xfrm>
            <a:custGeom>
              <a:avLst/>
              <a:gdLst/>
              <a:ahLst/>
              <a:cxnLst/>
              <a:rect l="l" t="t" r="r" b="b"/>
              <a:pathLst>
                <a:path w="33092" h="22918" extrusionOk="0">
                  <a:moveTo>
                    <a:pt x="18151" y="0"/>
                  </a:moveTo>
                  <a:cubicBezTo>
                    <a:pt x="1825" y="0"/>
                    <a:pt x="301" y="20015"/>
                    <a:pt x="301" y="20015"/>
                  </a:cubicBezTo>
                  <a:cubicBezTo>
                    <a:pt x="1" y="21616"/>
                    <a:pt x="1702" y="22484"/>
                    <a:pt x="3937" y="22917"/>
                  </a:cubicBezTo>
                  <a:cubicBezTo>
                    <a:pt x="4235" y="12920"/>
                    <a:pt x="7555" y="4303"/>
                    <a:pt x="17615" y="4303"/>
                  </a:cubicBezTo>
                  <a:cubicBezTo>
                    <a:pt x="17692" y="4303"/>
                    <a:pt x="17769" y="4303"/>
                    <a:pt x="17847" y="4304"/>
                  </a:cubicBezTo>
                  <a:cubicBezTo>
                    <a:pt x="26086" y="4438"/>
                    <a:pt x="28921" y="15846"/>
                    <a:pt x="29755" y="20949"/>
                  </a:cubicBezTo>
                  <a:cubicBezTo>
                    <a:pt x="31657" y="20582"/>
                    <a:pt x="33091" y="20149"/>
                    <a:pt x="32958" y="19682"/>
                  </a:cubicBezTo>
                  <a:cubicBezTo>
                    <a:pt x="32557" y="18448"/>
                    <a:pt x="31690" y="134"/>
                    <a:pt x="18314" y="1"/>
                  </a:cubicBezTo>
                  <a:cubicBezTo>
                    <a:pt x="18259" y="1"/>
                    <a:pt x="18205" y="0"/>
                    <a:pt x="181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9" name="Google Shape;1829;p48"/>
            <p:cNvSpPr/>
            <p:nvPr/>
          </p:nvSpPr>
          <p:spPr>
            <a:xfrm rot="-1397473">
              <a:off x="1126304" y="839113"/>
              <a:ext cx="508525" cy="375884"/>
            </a:xfrm>
            <a:custGeom>
              <a:avLst/>
              <a:gdLst/>
              <a:ahLst/>
              <a:cxnLst/>
              <a:rect l="l" t="t" r="r" b="b"/>
              <a:pathLst>
                <a:path w="25820" h="19083" extrusionOk="0">
                  <a:moveTo>
                    <a:pt x="13678" y="1"/>
                  </a:moveTo>
                  <a:cubicBezTo>
                    <a:pt x="3586" y="1"/>
                    <a:pt x="299" y="8618"/>
                    <a:pt x="1" y="18615"/>
                  </a:cubicBezTo>
                  <a:cubicBezTo>
                    <a:pt x="1535" y="18949"/>
                    <a:pt x="3337" y="19049"/>
                    <a:pt x="4938" y="19082"/>
                  </a:cubicBezTo>
                  <a:cubicBezTo>
                    <a:pt x="4838" y="15310"/>
                    <a:pt x="5232" y="5237"/>
                    <a:pt x="12497" y="5237"/>
                  </a:cubicBezTo>
                  <a:cubicBezTo>
                    <a:pt x="12557" y="5237"/>
                    <a:pt x="12616" y="5238"/>
                    <a:pt x="12677" y="5239"/>
                  </a:cubicBezTo>
                  <a:cubicBezTo>
                    <a:pt x="19515" y="5406"/>
                    <a:pt x="21283" y="13378"/>
                    <a:pt x="21716" y="17348"/>
                  </a:cubicBezTo>
                  <a:cubicBezTo>
                    <a:pt x="23084" y="17148"/>
                    <a:pt x="24552" y="16914"/>
                    <a:pt x="25819" y="16647"/>
                  </a:cubicBezTo>
                  <a:cubicBezTo>
                    <a:pt x="24985" y="11544"/>
                    <a:pt x="22117" y="136"/>
                    <a:pt x="13911" y="2"/>
                  </a:cubicBezTo>
                  <a:cubicBezTo>
                    <a:pt x="13833" y="1"/>
                    <a:pt x="13755" y="1"/>
                    <a:pt x="1367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4" name="Google Shape;1834;p49"/>
          <p:cNvSpPr txBox="1">
            <a:spLocks noGrp="1"/>
          </p:cNvSpPr>
          <p:nvPr>
            <p:ph type="title"/>
          </p:nvPr>
        </p:nvSpPr>
        <p:spPr>
          <a:xfrm>
            <a:off x="720000" y="2324000"/>
            <a:ext cx="7704000" cy="15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Спасибо за внимание</a:t>
            </a:r>
            <a:r>
              <a:rPr lang="en"/>
              <a:t>!</a:t>
            </a:r>
            <a:endParaRPr>
              <a:solidFill>
                <a:schemeClr val="accent6"/>
              </a:solidFill>
            </a:endParaRPr>
          </a:p>
        </p:txBody>
      </p:sp>
      <p:sp>
        <p:nvSpPr>
          <p:cNvPr id="1835" name="Google Shape;1835;p49"/>
          <p:cNvSpPr/>
          <p:nvPr/>
        </p:nvSpPr>
        <p:spPr>
          <a:xfrm>
            <a:off x="2798400" y="4194988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6" name="Google Shape;1836;p49"/>
          <p:cNvSpPr/>
          <p:nvPr/>
        </p:nvSpPr>
        <p:spPr>
          <a:xfrm>
            <a:off x="5966575" y="4160375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7" name="Google Shape;1837;p49"/>
          <p:cNvSpPr/>
          <p:nvPr/>
        </p:nvSpPr>
        <p:spPr>
          <a:xfrm>
            <a:off x="7878313" y="364632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8" name="Google Shape;1838;p49"/>
          <p:cNvSpPr/>
          <p:nvPr/>
        </p:nvSpPr>
        <p:spPr>
          <a:xfrm>
            <a:off x="1233088" y="2039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9" name="Google Shape;1839;p49"/>
          <p:cNvSpPr/>
          <p:nvPr/>
        </p:nvSpPr>
        <p:spPr>
          <a:xfrm rot="-2072874" flipH="1">
            <a:off x="2950916" y="1293686"/>
            <a:ext cx="413054" cy="274954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0" name="Google Shape;1840;p49"/>
          <p:cNvSpPr/>
          <p:nvPr/>
        </p:nvSpPr>
        <p:spPr>
          <a:xfrm>
            <a:off x="5966563" y="1341088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1" name="Google Shape;1841;p49"/>
          <p:cNvSpPr/>
          <p:nvPr/>
        </p:nvSpPr>
        <p:spPr>
          <a:xfrm>
            <a:off x="7071650" y="2039650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2" name="Google Shape;1842;p49"/>
          <p:cNvSpPr/>
          <p:nvPr/>
        </p:nvSpPr>
        <p:spPr>
          <a:xfrm rot="444932" flipH="1">
            <a:off x="6920582" y="4040914"/>
            <a:ext cx="413063" cy="274961"/>
          </a:xfrm>
          <a:custGeom>
            <a:avLst/>
            <a:gdLst/>
            <a:ahLst/>
            <a:cxnLst/>
            <a:rect l="l" t="t" r="r" b="b"/>
            <a:pathLst>
              <a:path w="20042" h="13743" extrusionOk="0">
                <a:moveTo>
                  <a:pt x="14071" y="0"/>
                </a:moveTo>
                <a:cubicBezTo>
                  <a:pt x="10001" y="0"/>
                  <a:pt x="11375" y="7108"/>
                  <a:pt x="11375" y="7108"/>
                </a:cubicBezTo>
                <a:cubicBezTo>
                  <a:pt x="11375" y="7108"/>
                  <a:pt x="9274" y="1408"/>
                  <a:pt x="6596" y="1408"/>
                </a:cubicBezTo>
                <a:cubicBezTo>
                  <a:pt x="5720" y="1408"/>
                  <a:pt x="4783" y="2019"/>
                  <a:pt x="3837" y="3639"/>
                </a:cubicBezTo>
                <a:cubicBezTo>
                  <a:pt x="1" y="10243"/>
                  <a:pt x="13177" y="13713"/>
                  <a:pt x="13177" y="13713"/>
                </a:cubicBezTo>
                <a:cubicBezTo>
                  <a:pt x="13237" y="13732"/>
                  <a:pt x="13299" y="13742"/>
                  <a:pt x="13363" y="13742"/>
                </a:cubicBezTo>
                <a:cubicBezTo>
                  <a:pt x="15662" y="13742"/>
                  <a:pt x="20041" y="1206"/>
                  <a:pt x="14978" y="103"/>
                </a:cubicBezTo>
                <a:cubicBezTo>
                  <a:pt x="14649" y="33"/>
                  <a:pt x="14348" y="0"/>
                  <a:pt x="140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3" name="Google Shape;1843;p49"/>
          <p:cNvSpPr/>
          <p:nvPr/>
        </p:nvSpPr>
        <p:spPr>
          <a:xfrm>
            <a:off x="1543888" y="4091300"/>
            <a:ext cx="175150" cy="180175"/>
          </a:xfrm>
          <a:custGeom>
            <a:avLst/>
            <a:gdLst/>
            <a:ahLst/>
            <a:cxnLst/>
            <a:rect l="l" t="t" r="r" b="b"/>
            <a:pathLst>
              <a:path w="7006" h="7207" extrusionOk="0">
                <a:moveTo>
                  <a:pt x="2603" y="1"/>
                </a:moveTo>
                <a:cubicBezTo>
                  <a:pt x="2269" y="635"/>
                  <a:pt x="2036" y="1335"/>
                  <a:pt x="1902" y="2002"/>
                </a:cubicBezTo>
                <a:cubicBezTo>
                  <a:pt x="1202" y="2369"/>
                  <a:pt x="568" y="2803"/>
                  <a:pt x="1" y="3337"/>
                </a:cubicBezTo>
                <a:cubicBezTo>
                  <a:pt x="535" y="3870"/>
                  <a:pt x="1135" y="4337"/>
                  <a:pt x="1802" y="4738"/>
                </a:cubicBezTo>
                <a:cubicBezTo>
                  <a:pt x="1936" y="5605"/>
                  <a:pt x="2236" y="6439"/>
                  <a:pt x="2703" y="7206"/>
                </a:cubicBezTo>
                <a:cubicBezTo>
                  <a:pt x="3437" y="6772"/>
                  <a:pt x="4104" y="6272"/>
                  <a:pt x="4671" y="5672"/>
                </a:cubicBezTo>
                <a:cubicBezTo>
                  <a:pt x="5038" y="5722"/>
                  <a:pt x="5413" y="5747"/>
                  <a:pt x="5792" y="5747"/>
                </a:cubicBezTo>
                <a:cubicBezTo>
                  <a:pt x="6172" y="5747"/>
                  <a:pt x="6555" y="5722"/>
                  <a:pt x="6939" y="5672"/>
                </a:cubicBezTo>
                <a:cubicBezTo>
                  <a:pt x="6839" y="4904"/>
                  <a:pt x="6606" y="4137"/>
                  <a:pt x="6239" y="3437"/>
                </a:cubicBezTo>
                <a:cubicBezTo>
                  <a:pt x="6639" y="2669"/>
                  <a:pt x="6906" y="1802"/>
                  <a:pt x="7006" y="968"/>
                </a:cubicBezTo>
                <a:cubicBezTo>
                  <a:pt x="6728" y="936"/>
                  <a:pt x="6446" y="921"/>
                  <a:pt x="6164" y="921"/>
                </a:cubicBezTo>
                <a:cubicBezTo>
                  <a:pt x="5565" y="921"/>
                  <a:pt x="4960" y="988"/>
                  <a:pt x="4371" y="1102"/>
                </a:cubicBezTo>
                <a:cubicBezTo>
                  <a:pt x="3837" y="668"/>
                  <a:pt x="3270" y="301"/>
                  <a:pt x="260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4" name="Google Shape;1844;p49"/>
          <p:cNvSpPr/>
          <p:nvPr/>
        </p:nvSpPr>
        <p:spPr>
          <a:xfrm>
            <a:off x="2306250" y="2005050"/>
            <a:ext cx="175146" cy="1801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5" name="Google Shape;1845;p49"/>
          <p:cNvSpPr/>
          <p:nvPr/>
        </p:nvSpPr>
        <p:spPr>
          <a:xfrm>
            <a:off x="1122138" y="3535375"/>
            <a:ext cx="110950" cy="110950"/>
          </a:xfrm>
          <a:custGeom>
            <a:avLst/>
            <a:gdLst/>
            <a:ahLst/>
            <a:cxnLst/>
            <a:rect l="l" t="t" r="r" b="b"/>
            <a:pathLst>
              <a:path w="4438" h="4438" extrusionOk="0">
                <a:moveTo>
                  <a:pt x="2202" y="1"/>
                </a:moveTo>
                <a:cubicBezTo>
                  <a:pt x="1002" y="1"/>
                  <a:pt x="1" y="968"/>
                  <a:pt x="1" y="2202"/>
                </a:cubicBezTo>
                <a:cubicBezTo>
                  <a:pt x="1" y="3437"/>
                  <a:pt x="1002" y="4437"/>
                  <a:pt x="2202" y="4437"/>
                </a:cubicBezTo>
                <a:cubicBezTo>
                  <a:pt x="3437" y="4437"/>
                  <a:pt x="4437" y="3437"/>
                  <a:pt x="4437" y="2202"/>
                </a:cubicBezTo>
                <a:cubicBezTo>
                  <a:pt x="4437" y="968"/>
                  <a:pt x="3437" y="1"/>
                  <a:pt x="220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eeling Activities for Kindergarten by Slidesgo">
  <a:themeElements>
    <a:clrScheme name="Simple Light">
      <a:dk1>
        <a:srgbClr val="844851"/>
      </a:dk1>
      <a:lt1>
        <a:srgbClr val="F0E6DA"/>
      </a:lt1>
      <a:dk2>
        <a:srgbClr val="5C679E"/>
      </a:dk2>
      <a:lt2>
        <a:srgbClr val="F4F4F4"/>
      </a:lt2>
      <a:accent1>
        <a:srgbClr val="38965D"/>
      </a:accent1>
      <a:accent2>
        <a:srgbClr val="98D0C3"/>
      </a:accent2>
      <a:accent3>
        <a:srgbClr val="EAC044"/>
      </a:accent3>
      <a:accent4>
        <a:srgbClr val="DB722F"/>
      </a:accent4>
      <a:accent5>
        <a:srgbClr val="E69EA1"/>
      </a:accent5>
      <a:accent6>
        <a:srgbClr val="D184B7"/>
      </a:accent6>
      <a:hlink>
        <a:srgbClr val="5C679E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Экран (16:9)</PresentationFormat>
  <Slides>19</Slides>
  <Notes>18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Feeling Activities for Kindergarten by Slidesgo</vt:lpstr>
      <vt:lpstr>Эмоциональный интеллект ребёнка​</vt:lpstr>
      <vt:lpstr>Цель</vt:lpstr>
      <vt:lpstr>Задачи</vt:lpstr>
      <vt:lpstr>Что такое эмоциональный интеллект?</vt:lpstr>
      <vt:lpstr>Четыре составляющие ЭИ</vt:lpstr>
      <vt:lpstr>Особенности ЭИ дошкольников</vt:lpstr>
      <vt:lpstr>Зачем ребенку развивать эмоциональный интеллект?</vt:lpstr>
      <vt:lpstr>Карта эмоций  </vt:lpstr>
      <vt:lpstr>Презентация PowerPoint</vt:lpstr>
      <vt:lpstr>Презентация PowerPoint</vt:lpstr>
      <vt:lpstr>Игры для развития эмоционального интеллекта</vt:lpstr>
      <vt:lpstr>Презентация PowerPoint</vt:lpstr>
      <vt:lpstr>Кубик настроений</vt:lpstr>
      <vt:lpstr>Дневники добра  </vt:lpstr>
      <vt:lpstr>Презентация PowerPoint</vt:lpstr>
      <vt:lpstr>Проективная методика</vt:lpstr>
      <vt:lpstr>Какие книги можно почитать</vt:lpstr>
      <vt:lpstr>Выводы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Эмоциональный интеллект ребёнка​</dc:title>
  <cp:revision>6</cp:revision>
  <dcterms:modified xsi:type="dcterms:W3CDTF">2024-01-10T13:00:09Z</dcterms:modified>
</cp:coreProperties>
</file>