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320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016223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Мастер-класс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по изготовлению игрушки - трансформера из цветной бумаги в технике «Оригами»</a:t>
            </a:r>
            <a:r>
              <a:rPr lang="ru-RU" sz="2000" b="1" dirty="0" smtClean="0"/>
              <a:t> </a:t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5085184"/>
            <a:ext cx="7992888" cy="1152128"/>
          </a:xfrm>
        </p:spPr>
        <p:txBody>
          <a:bodyPr>
            <a:normAutofit/>
          </a:bodyPr>
          <a:lstStyle/>
          <a:p>
            <a:pPr algn="r"/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Подготовила: учитель начальных классов</a:t>
            </a:r>
          </a:p>
          <a:p>
            <a:pPr algn="r"/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МБОУ 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ЦО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1800" b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31 имени 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Р.П. </a:t>
            </a:r>
            <a:r>
              <a:rPr lang="ru-RU" sz="18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Стащенко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г. Тулы</a:t>
            </a:r>
            <a:endParaRPr lang="ru-RU" sz="18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Шитова Татьяна Алексеевна</a:t>
            </a:r>
            <a:endParaRPr lang="ru-RU" sz="18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Вадим Таня\Desktop\СЮТ\Мастер класс модули-трансформер\DSCN32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72816"/>
            <a:ext cx="5267879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871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7"/>
            <a:ext cx="8219256" cy="1650513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Для изготовления игрушки нам понадобится офисная разноцветная бумага. В данном случае мы использовали 4 цвета: желтый, салатовый, бирюзовый и голубой.  Поделка состоит  состоит из 8 деталей, базовой формой которых является квадрат.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b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Вырежьте  8 одинаковых квадратов произвольного размера, по два каждого цвета. Чем больше размер квадрата, тем больше получится готовое изделие.</a:t>
            </a:r>
            <a:b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Вадим Таня\Desktop\СЮТ\Мастер класс модули-трансформер\DSCN32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4825"/>
            <a:ext cx="4486402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Вадим Таня\Desktop\СЮТ\Мастер класс модули-трансформер\DSCN32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922" y="1844824"/>
            <a:ext cx="4226565" cy="432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162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129634"/>
          </a:xfrm>
        </p:spPr>
        <p:txBody>
          <a:bodyPr>
            <a:normAutofit fontScale="90000"/>
          </a:bodyPr>
          <a:lstStyle/>
          <a:p>
            <a:pPr algn="l"/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Сложите каждый квадрат по диагонали в одну сторону, затем разверните заготовку и проделайте такую же операцию в другую сторону, соединив противоположные края </a:t>
            </a:r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треугольника.</a:t>
            </a:r>
            <a:br>
              <a:rPr lang="ru-RU" sz="1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Переверните квадрат на другую  сторону и сложите пополам, чтобы получился прямоугольник. Разверните квадрат,  в результате складывания на каждом квадрате  должны  быть видны  3 линии, пересекающиеся в одной точке – 2 диагональные и 1 делящая квадрат на 2 прямоугольника.</a:t>
            </a:r>
            <a:br>
              <a:rPr lang="ru-RU" sz="1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 Сложите  из каждого квадрата двойной треугольник.</a:t>
            </a:r>
            <a:br>
              <a:rPr lang="ru-RU" sz="1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Вадим Таня\Desktop\СЮТ\Мастер класс модули-трансформер\DSCN32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63" y="2467962"/>
            <a:ext cx="4320480" cy="376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адим Таня\Desktop\СЮТ\Мастер класс модули-трансформер\DSCN32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243" y="2467963"/>
            <a:ext cx="4095237" cy="376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131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146456"/>
          </a:xfrm>
        </p:spPr>
        <p:txBody>
          <a:bodyPr>
            <a:noAutofit/>
          </a:bodyPr>
          <a:lstStyle/>
          <a:p>
            <a:pPr algn="l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5. Сложите каждый двойной треугольник пополам, затем разверните.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6. К намеченной линии, разделяющий треугольник,  отогните каждый край с двух сторон, затем переверните деталь на другую сторону и проделайте такую же операцию.</a:t>
            </a:r>
            <a:br>
              <a:rPr lang="ru-RU" sz="14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Вадим Таня\Desktop\СЮТ\Мастер класс модули-трансформер\DSCN32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424847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Вадим Таня\Desktop\СЮТ\Мастер класс модули-трансформер\DSCN32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00808"/>
            <a:ext cx="4392488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037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Вадим Таня\Desktop\СЮТ\Мастер класс модули-трансформер\DSCN32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7425"/>
            <a:ext cx="4464496" cy="6039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Вадим Таня\Desktop\СЮТ\Мастер класс модули-трансформер\DSCN32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14536"/>
            <a:ext cx="4248472" cy="603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994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3478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256</TotalTime>
  <Words>62</Words>
  <Application>Microsoft Office PowerPoint</Application>
  <PresentationFormat>Экран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Волна</vt:lpstr>
      <vt:lpstr>Мастер-класс  по изготовлению игрушки - трансформера из цветной бумаги в технике «Оригами»    </vt:lpstr>
      <vt:lpstr>       Для изготовления игрушки нам понадобится офисная разноцветная бумага. В данном случае мы использовали 4 цвета: желтый, салатовый, бирюзовый и голубой.  Поделка состоит  состоит из 8 деталей, базовой формой которых является квадрат.          1. Вырежьте  8 одинаковых квадратов произвольного размера, по два каждого цвета. Чем больше размер квадрата, тем больше получится готовое изделие.          </vt:lpstr>
      <vt:lpstr>2. Сложите каждый квадрат по диагонали в одну сторону, затем разверните заготовку и проделайте такую же операцию в другую сторону, соединив противоположные края треугольника.  3. Переверните квадрат на другую  сторону и сложите пополам, чтобы получился прямоугольник. Разверните квадрат,  в результате складывания на каждом квадрате  должны  быть видны  3 линии, пересекающиеся в одной точке – 2 диагональные и 1 делящая квадрат на 2 прямоугольника.  4.  Сложите  из каждого квадрата двойной треугольник. </vt:lpstr>
      <vt:lpstr>5. Сложите каждый двойной треугольник пополам, затем разверните.  6. К намеченной линии, разделяющий треугольник,  отогните каждый край с двух сторон, затем переверните деталь на другую сторону и проделайте такую же операцию. </vt:lpstr>
      <vt:lpstr>Презентация PowerPoint</vt:lpstr>
      <vt:lpstr>7.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 по изготовлению игрушки - трансформера из цветной бумаги в технике «Оригами»</dc:title>
  <dc:creator>Вадим Таня</dc:creator>
  <cp:lastModifiedBy>1234</cp:lastModifiedBy>
  <cp:revision>12</cp:revision>
  <dcterms:created xsi:type="dcterms:W3CDTF">2015-06-01T10:35:23Z</dcterms:created>
  <dcterms:modified xsi:type="dcterms:W3CDTF">2024-01-28T16:40:25Z</dcterms:modified>
</cp:coreProperties>
</file>