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0"/>
  </p:notesMasterIdLst>
  <p:sldIdLst>
    <p:sldId id="256" r:id="rId2"/>
    <p:sldId id="311" r:id="rId3"/>
    <p:sldId id="269" r:id="rId4"/>
    <p:sldId id="312" r:id="rId5"/>
    <p:sldId id="313" r:id="rId6"/>
    <p:sldId id="310" r:id="rId7"/>
    <p:sldId id="314" r:id="rId8"/>
    <p:sldId id="316" r:id="rId9"/>
    <p:sldId id="318" r:id="rId10"/>
    <p:sldId id="304" r:id="rId11"/>
    <p:sldId id="308" r:id="rId12"/>
    <p:sldId id="317" r:id="rId13"/>
    <p:sldId id="321" r:id="rId14"/>
    <p:sldId id="315" r:id="rId15"/>
    <p:sldId id="319" r:id="rId16"/>
    <p:sldId id="320" r:id="rId17"/>
    <p:sldId id="324" r:id="rId18"/>
    <p:sldId id="323" r:id="rId19"/>
    <p:sldId id="322" r:id="rId20"/>
    <p:sldId id="298" r:id="rId21"/>
    <p:sldId id="325" r:id="rId22"/>
    <p:sldId id="330" r:id="rId23"/>
    <p:sldId id="328" r:id="rId24"/>
    <p:sldId id="327" r:id="rId25"/>
    <p:sldId id="326" r:id="rId26"/>
    <p:sldId id="331" r:id="rId27"/>
    <p:sldId id="329" r:id="rId28"/>
    <p:sldId id="309" r:id="rId2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8271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288" autoAdjust="0"/>
    <p:restoredTop sz="94660"/>
  </p:normalViewPr>
  <p:slideViewPr>
    <p:cSldViewPr>
      <p:cViewPr varScale="1">
        <p:scale>
          <a:sx n="108" d="100"/>
          <a:sy n="108" d="100"/>
        </p:scale>
        <p:origin x="1164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8E29B4-5DB3-4EAF-9A21-D8AE92340A1C}" type="datetimeFigureOut">
              <a:rPr lang="ru-RU" smtClean="0"/>
              <a:t>19.03.2022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F37C42-50B8-4A7D-9077-1FE887C59994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E135F7-4593-4B07-96DF-E194F2692F87}" type="datetime1">
              <a:rPr lang="ru-RU" smtClean="0"/>
              <a:t>19.03.2022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FB223B-C3FB-4034-B140-F2077A8DF5BE}" type="datetime1">
              <a:rPr lang="ru-RU" smtClean="0"/>
              <a:t>19.03.2022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455642-87D8-44A8-B02D-88F1808C91A2}" type="datetime1">
              <a:rPr lang="ru-RU" smtClean="0"/>
              <a:t>19.03.2022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37BBF5-7DE6-40B2-AF78-81E0E06597A2}" type="datetime1">
              <a:rPr lang="ru-RU" smtClean="0"/>
              <a:t>19.03.2022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A9CA37-B25B-4C8D-B119-8BF33291739C}" type="datetime1">
              <a:rPr lang="ru-RU" smtClean="0"/>
              <a:t>19.03.2022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A5788A-D9A1-4C5C-9955-03305E6BF816}" type="datetime1">
              <a:rPr lang="ru-RU" smtClean="0"/>
              <a:t>19.03.2022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2628E3-57A4-401A-86A3-8176BF9AACAB}" type="datetime1">
              <a:rPr lang="ru-RU" smtClean="0"/>
              <a:t>19.03.2022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74449B-B292-4B45-BF5D-8B311466BD7D}" type="datetime1">
              <a:rPr lang="ru-RU" smtClean="0"/>
              <a:t>19.03.2022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50CE33-DEE0-4E3D-8902-A77BBBEE844B}" type="datetime1">
              <a:rPr lang="ru-RU" smtClean="0"/>
              <a:t>19.03.2022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0AE492-D295-41C7-ADDB-2C3B0F333F9F}" type="datetime1">
              <a:rPr lang="ru-RU" smtClean="0"/>
              <a:t>19.03.2022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8A69FD-82FE-466E-A9AB-555ECD1E947A}" type="datetime1">
              <a:rPr lang="ru-RU" smtClean="0"/>
              <a:t>19.03.2022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9590434-3733-4399-8583-427254B553F9}" type="datetime1">
              <a:rPr lang="ru-RU" smtClean="0"/>
              <a:t>19.03.2022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1520" y="1268760"/>
            <a:ext cx="8640960" cy="3816424"/>
          </a:xfrm>
        </p:spPr>
        <p:txBody>
          <a:bodyPr>
            <a:noAutofit/>
          </a:bodyPr>
          <a:lstStyle/>
          <a:p>
            <a:pPr lvl="0">
              <a:lnSpc>
                <a:spcPct val="115000"/>
              </a:lnSpc>
              <a:spcBef>
                <a:spcPct val="20000"/>
              </a:spcBef>
              <a:spcAft>
                <a:spcPts val="1000"/>
              </a:spcAft>
            </a:pPr>
            <a:r>
              <a:rPr lang="ru-RU" sz="4800" b="1" dirty="0">
                <a:solidFill>
                  <a:srgbClr val="FF0000"/>
                </a:solidFill>
                <a:latin typeface="Calibri"/>
                <a:ea typeface="Calibri"/>
                <a:cs typeface="Times New Roman"/>
              </a:rPr>
              <a:t>ЛИТЕРАТУРНО-МУЗЫКАЛЬНАЯ</a:t>
            </a:r>
            <a:br>
              <a:rPr lang="ru-RU" sz="4800" b="1" dirty="0">
                <a:solidFill>
                  <a:srgbClr val="FF0000"/>
                </a:solidFill>
                <a:latin typeface="Calibri"/>
                <a:ea typeface="Calibri"/>
                <a:cs typeface="Times New Roman"/>
              </a:rPr>
            </a:br>
            <a:r>
              <a:rPr lang="ru-RU" sz="4800" b="1" dirty="0">
                <a:solidFill>
                  <a:srgbClr val="FF0000"/>
                </a:solidFill>
                <a:latin typeface="Calibri"/>
                <a:ea typeface="Calibri"/>
                <a:cs typeface="Times New Roman"/>
              </a:rPr>
              <a:t>         КОМПОЗИЦИЯ</a:t>
            </a:r>
            <a:br>
              <a:rPr lang="ru-RU" sz="4800" b="1" dirty="0">
                <a:solidFill>
                  <a:srgbClr val="FF0000"/>
                </a:solidFill>
                <a:latin typeface="Calibri"/>
                <a:ea typeface="Calibri"/>
                <a:cs typeface="Times New Roman"/>
              </a:rPr>
            </a:br>
            <a:r>
              <a:rPr lang="ru-RU" sz="4800" b="1" dirty="0">
                <a:solidFill>
                  <a:srgbClr val="FF0000"/>
                </a:solidFill>
                <a:latin typeface="Calibri"/>
                <a:ea typeface="Calibri"/>
                <a:cs typeface="Times New Roman"/>
              </a:rPr>
              <a:t>«ЛЮБОВЬ НА ДОРОГАХ ВОЙНЫ»</a:t>
            </a:r>
            <a:br>
              <a:rPr lang="ru-RU" sz="4800" b="1" dirty="0">
                <a:solidFill>
                  <a:srgbClr val="FF0000"/>
                </a:solidFill>
                <a:latin typeface="Calibri"/>
                <a:ea typeface="Calibri"/>
                <a:cs typeface="Times New Roman"/>
              </a:rPr>
            </a:br>
            <a:endParaRPr lang="ru-RU" sz="48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7010400" y="6215082"/>
            <a:ext cx="2133600" cy="365125"/>
          </a:xfrm>
        </p:spPr>
        <p:txBody>
          <a:bodyPr/>
          <a:lstStyle/>
          <a:p>
            <a:fld id="{B19B0651-EE4F-4900-A07F-96A6BFA9D0F0}" type="slidenum">
              <a:rPr lang="ru-RU" smtClean="0">
                <a:solidFill>
                  <a:schemeClr val="tx1"/>
                </a:solidFill>
              </a:rPr>
              <a:pPr/>
              <a:t>1</a:t>
            </a:fld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3551176"/>
      </p:ext>
    </p:extLst>
  </p:cSld>
  <p:clrMapOvr>
    <a:masterClrMapping/>
  </p:clrMapOvr>
  <p:transition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://kinocomment.ru/media/foto/2015/04/25/a775b46e2f09418c903867dff3da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327" y="345688"/>
            <a:ext cx="9147327" cy="63956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FFFF00"/>
                </a:solidFill>
              </a:rPr>
              <a:pPr/>
              <a:t>10</a:t>
            </a:fld>
            <a:endParaRPr lang="ru-RU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557482"/>
      </p:ext>
    </p:extLst>
  </p:cSld>
  <p:clrMapOvr>
    <a:masterClrMapping/>
  </p:clrMapOvr>
  <p:transition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://ruskino.ru/film/1522/kadr/14896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77259"/>
            <a:ext cx="9144000" cy="62646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FFFF00"/>
                </a:solidFill>
              </a:rPr>
              <a:pPr/>
              <a:t>11</a:t>
            </a:fld>
            <a:endParaRPr lang="ru-RU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5004475"/>
      </p:ext>
    </p:extLst>
  </p:cSld>
  <p:clrMapOvr>
    <a:masterClrMapping/>
  </p:clrMapOvr>
  <p:transition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chemeClr val="tx1"/>
                </a:solidFill>
              </a:rPr>
              <a:pPr/>
              <a:t>12</a:t>
            </a:fld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4" name="Рисунок 3" descr="sfhu1isufbk_1_crm.jpg"/>
          <p:cNvPicPr>
            <a:picLocks noChangeAspect="1"/>
          </p:cNvPicPr>
          <p:nvPr/>
        </p:nvPicPr>
        <p:blipFill>
          <a:blip r:embed="rId2"/>
          <a:srcRect l="4687" r="6250"/>
          <a:stretch>
            <a:fillRect/>
          </a:stretch>
        </p:blipFill>
        <p:spPr>
          <a:xfrm>
            <a:off x="71406" y="642918"/>
            <a:ext cx="9048841" cy="5715040"/>
          </a:xfrm>
          <a:prstGeom prst="rect">
            <a:avLst/>
          </a:prstGeom>
        </p:spPr>
      </p:pic>
    </p:spTree>
  </p:cSld>
  <p:clrMapOvr>
    <a:masterClrMapping/>
  </p:clrMapOvr>
  <p:transition>
    <p:fad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683890362"/>
          <p:cNvPicPr>
            <a:picLocks noChangeAspect="1" noChangeArrowheads="1"/>
          </p:cNvPicPr>
          <p:nvPr/>
        </p:nvPicPr>
        <p:blipFill>
          <a:blip r:embed="rId2">
            <a:lum bright="58000" contrast="-58000"/>
          </a:blip>
          <a:srcRect b="3125"/>
          <a:stretch>
            <a:fillRect/>
          </a:stretch>
        </p:blipFill>
        <p:spPr bwMode="auto">
          <a:xfrm>
            <a:off x="0" y="500042"/>
            <a:ext cx="9144000" cy="60722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0" y="500042"/>
            <a:ext cx="9144000" cy="1570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/>
            <a:r>
              <a:rPr lang="ru-RU" sz="2400" b="1" i="1" dirty="0">
                <a:latin typeface="Century Gothic" pitchFamily="34" charset="0"/>
              </a:rPr>
              <a:t>              Память – это солдатские письма…  Документы, над которыми не властно время. Их писали в зной и в стужу натруженные руки солдат, не выпускавшие оружия.</a:t>
            </a:r>
          </a:p>
        </p:txBody>
      </p:sp>
      <p:pic>
        <p:nvPicPr>
          <p:cNvPr id="9220" name="Picture 4" descr="G:\яяяя\ВОв\ВОв.фото\36637950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20516166">
            <a:off x="174581" y="2205309"/>
            <a:ext cx="5664764" cy="3869802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9221" name="Picture 5" descr="G:\яяяя\ВОв\ВОв.фото\muz19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-1956334">
            <a:off x="5211763" y="2220913"/>
            <a:ext cx="3205162" cy="3633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2" name="Picture 6" descr="G:\яяяя\ВОв\ВОв.фото\muz18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1698472">
            <a:off x="6011805" y="3133740"/>
            <a:ext cx="2549525" cy="3100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3" name="Picture 7" descr="G:\яяяя\ВОв\ВОв.фото\pv_1224692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 rot="1131376">
            <a:off x="2705944" y="2134125"/>
            <a:ext cx="3072063" cy="4344003"/>
          </a:xfrm>
          <a:prstGeom prst="rect">
            <a:avLst/>
          </a:prstGeom>
          <a:noFill/>
          <a:effectLst>
            <a:softEdge rad="317500"/>
          </a:effectLst>
        </p:spPr>
      </p:pic>
      <p:sp>
        <p:nvSpPr>
          <p:cNvPr id="8" name="Номер слайда 1">
            <a:extLst>
              <a:ext uri="{FF2B5EF4-FFF2-40B4-BE49-F238E27FC236}">
                <a16:creationId xmlns:a16="http://schemas.microsoft.com/office/drawing/2014/main" id="{32047543-65EA-4E8B-AF53-1B211C8FC3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/>
          <a:p>
            <a:fld id="{B19B0651-EE4F-4900-A07F-96A6BFA9D0F0}" type="slidenum">
              <a:rPr lang="ru-RU" smtClean="0">
                <a:solidFill>
                  <a:schemeClr val="tx1"/>
                </a:solidFill>
              </a:rPr>
              <a:pPr/>
              <a:t>13</a:t>
            </a:fld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>
    <p:fad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chemeClr val="tx1"/>
                </a:solidFill>
              </a:rPr>
              <a:pPr/>
              <a:t>14</a:t>
            </a:fld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3" name="Рисунок 2" descr="400x-c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34340"/>
            <a:ext cx="9144000" cy="5989320"/>
          </a:xfrm>
          <a:prstGeom prst="rect">
            <a:avLst/>
          </a:prstGeom>
        </p:spPr>
      </p:pic>
    </p:spTree>
  </p:cSld>
  <p:clrMapOvr>
    <a:masterClrMapping/>
  </p:clrMapOvr>
  <p:transition>
    <p:fad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1058012_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24" y="27384"/>
            <a:ext cx="9099352" cy="6858000"/>
          </a:xfrm>
          <a:prstGeom prst="rect">
            <a:avLst/>
          </a:prstGeom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15</a:t>
            </a:fld>
            <a:endParaRPr lang="ru-RU" dirty="0"/>
          </a:p>
        </p:txBody>
      </p:sp>
    </p:spTree>
  </p:cSld>
  <p:clrMapOvr>
    <a:masterClrMapping/>
  </p:clrMapOvr>
  <p:transition>
    <p:fad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chemeClr val="tx1"/>
                </a:solidFill>
              </a:rPr>
              <a:pPr/>
              <a:t>16</a:t>
            </a:fld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3" name="Рисунок 2" descr="i.jpg"/>
          <p:cNvPicPr>
            <a:picLocks noChangeAspect="1"/>
          </p:cNvPicPr>
          <p:nvPr/>
        </p:nvPicPr>
        <p:blipFill>
          <a:blip r:embed="rId2"/>
          <a:srcRect b="5888"/>
          <a:stretch>
            <a:fillRect/>
          </a:stretch>
        </p:blipFill>
        <p:spPr>
          <a:xfrm>
            <a:off x="107504" y="504913"/>
            <a:ext cx="8743701" cy="5848173"/>
          </a:xfrm>
          <a:prstGeom prst="rect">
            <a:avLst/>
          </a:prstGeom>
        </p:spPr>
      </p:pic>
    </p:spTree>
  </p:cSld>
  <p:clrMapOvr>
    <a:masterClrMapping/>
  </p:clrMapOvr>
  <p:transition>
    <p:fad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img1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0840" y="0"/>
            <a:ext cx="9144000" cy="6858000"/>
          </a:xfrm>
          <a:prstGeom prst="rect">
            <a:avLst/>
          </a:prstGeom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6588224" y="6093296"/>
            <a:ext cx="2133600" cy="365125"/>
          </a:xfrm>
        </p:spPr>
        <p:txBody>
          <a:bodyPr/>
          <a:lstStyle/>
          <a:p>
            <a:fld id="{B19B0651-EE4F-4900-A07F-96A6BFA9D0F0}" type="slidenum">
              <a:rPr lang="ru-RU" smtClean="0">
                <a:solidFill>
                  <a:schemeClr val="tx1"/>
                </a:solidFill>
              </a:rPr>
              <a:pPr/>
              <a:t>17</a:t>
            </a:fld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>
    <p:fad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img20-e1560923989606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496" y="476672"/>
            <a:ext cx="8964488" cy="6004339"/>
          </a:xfrm>
          <a:prstGeom prst="rect">
            <a:avLst/>
          </a:prstGeom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chemeClr val="tx1"/>
                </a:solidFill>
              </a:rPr>
              <a:pPr/>
              <a:t>18</a:t>
            </a:fld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>
    <p:fade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img6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"/>
            <a:ext cx="9144000" cy="6858001"/>
          </a:xfrm>
          <a:prstGeom prst="rect">
            <a:avLst/>
          </a:prstGeom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6858016" y="6357958"/>
            <a:ext cx="2133600" cy="365125"/>
          </a:xfrm>
        </p:spPr>
        <p:txBody>
          <a:bodyPr/>
          <a:lstStyle/>
          <a:p>
            <a:fld id="{B19B0651-EE4F-4900-A07F-96A6BFA9D0F0}" type="slidenum">
              <a:rPr lang="ru-RU" smtClean="0">
                <a:solidFill>
                  <a:schemeClr val="tx1"/>
                </a:solidFill>
              </a:rPr>
              <a:pPr/>
              <a:t>19</a:t>
            </a:fld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4907839.jpg"/>
          <p:cNvPicPr>
            <a:picLocks noChangeAspect="1"/>
          </p:cNvPicPr>
          <p:nvPr/>
        </p:nvPicPr>
        <p:blipFill>
          <a:blip r:embed="rId2"/>
          <a:srcRect l="1515" r="1515"/>
          <a:stretch>
            <a:fillRect/>
          </a:stretch>
        </p:blipFill>
        <p:spPr>
          <a:xfrm>
            <a:off x="0" y="357166"/>
            <a:ext cx="9144000" cy="6286544"/>
          </a:xfrm>
          <a:prstGeom prst="rect">
            <a:avLst/>
          </a:prstGeom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chemeClr val="bg1"/>
                </a:solidFill>
              </a:rPr>
              <a:pPr/>
              <a:t>2</a:t>
            </a:fld>
            <a:endParaRPr lang="ru-RU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fade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img4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6858016" y="6286520"/>
            <a:ext cx="2133600" cy="365125"/>
          </a:xfrm>
        </p:spPr>
        <p:txBody>
          <a:bodyPr/>
          <a:lstStyle/>
          <a:p>
            <a:fld id="{B19B0651-EE4F-4900-A07F-96A6BFA9D0F0}" type="slidenum">
              <a:rPr lang="ru-RU" smtClean="0">
                <a:solidFill>
                  <a:schemeClr val="bg1"/>
                </a:solidFill>
              </a:rPr>
              <a:pPr/>
              <a:t>20</a:t>
            </a:fld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8429652" y="6429396"/>
            <a:ext cx="214314" cy="285752"/>
          </a:xfrm>
          <a:prstGeom prst="rect">
            <a:avLst/>
          </a:prstGeom>
          <a:solidFill>
            <a:srgbClr val="78271A"/>
          </a:solidFill>
          <a:ln>
            <a:solidFill>
              <a:srgbClr val="78271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5356908"/>
      </p:ext>
    </p:extLst>
  </p:cSld>
  <p:clrMapOvr>
    <a:masterClrMapping/>
  </p:clrMapOvr>
  <p:transition>
    <p:fade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6553200" y="6381328"/>
            <a:ext cx="2133600" cy="365125"/>
          </a:xfrm>
        </p:spPr>
        <p:txBody>
          <a:bodyPr/>
          <a:lstStyle/>
          <a:p>
            <a:fld id="{B19B0651-EE4F-4900-A07F-96A6BFA9D0F0}" type="slidenum">
              <a:rPr lang="ru-RU" smtClean="0">
                <a:solidFill>
                  <a:schemeClr val="tx1"/>
                </a:solidFill>
              </a:rPr>
              <a:pPr/>
              <a:t>21</a:t>
            </a:fld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3" name="Рисунок 2" descr="maxresdefault (2).jpg"/>
          <p:cNvPicPr>
            <a:picLocks noChangeAspect="1"/>
          </p:cNvPicPr>
          <p:nvPr/>
        </p:nvPicPr>
        <p:blipFill>
          <a:blip r:embed="rId2"/>
          <a:srcRect l="7423" r="4687"/>
          <a:stretch>
            <a:fillRect/>
          </a:stretch>
        </p:blipFill>
        <p:spPr>
          <a:xfrm>
            <a:off x="-8961" y="642918"/>
            <a:ext cx="9152961" cy="5857916"/>
          </a:xfrm>
          <a:prstGeom prst="rect">
            <a:avLst/>
          </a:prstGeom>
        </p:spPr>
      </p:pic>
    </p:spTree>
  </p:cSld>
  <p:clrMapOvr>
    <a:masterClrMapping/>
  </p:clrMapOvr>
  <p:transition>
    <p:fade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chemeClr val="tx1"/>
                </a:solidFill>
              </a:rPr>
              <a:pPr/>
              <a:t>22</a:t>
            </a:fld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3" name="Рисунок 2" descr="2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71500"/>
            <a:ext cx="9144000" cy="5715000"/>
          </a:xfrm>
          <a:prstGeom prst="rect">
            <a:avLst/>
          </a:prstGeom>
        </p:spPr>
      </p:pic>
    </p:spTree>
  </p:cSld>
  <p:clrMapOvr>
    <a:masterClrMapping/>
  </p:clrMapOvr>
  <p:transition>
    <p:fade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chemeClr val="tx1"/>
                </a:solidFill>
              </a:rPr>
              <a:pPr/>
              <a:t>23</a:t>
            </a:fld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3" name="Рисунок 2" descr="19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57290" y="428604"/>
            <a:ext cx="6215082" cy="6215082"/>
          </a:xfrm>
          <a:prstGeom prst="rect">
            <a:avLst/>
          </a:prstGeom>
        </p:spPr>
      </p:pic>
    </p:spTree>
  </p:cSld>
  <p:clrMapOvr>
    <a:masterClrMapping/>
  </p:clrMapOvr>
  <p:transition>
    <p:fade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14.jpg"/>
          <p:cNvPicPr>
            <a:picLocks noChangeAspect="1"/>
          </p:cNvPicPr>
          <p:nvPr/>
        </p:nvPicPr>
        <p:blipFill>
          <a:blip r:embed="rId2"/>
          <a:srcRect t="3446" b="4670"/>
          <a:stretch>
            <a:fillRect/>
          </a:stretch>
        </p:blipFill>
        <p:spPr>
          <a:xfrm>
            <a:off x="214282" y="357166"/>
            <a:ext cx="8786842" cy="6308250"/>
          </a:xfrm>
          <a:prstGeom prst="rect">
            <a:avLst/>
          </a:prstGeom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6830888" y="6237312"/>
            <a:ext cx="2133600" cy="365125"/>
          </a:xfrm>
        </p:spPr>
        <p:txBody>
          <a:bodyPr/>
          <a:lstStyle/>
          <a:p>
            <a:fld id="{B19B0651-EE4F-4900-A07F-96A6BFA9D0F0}" type="slidenum">
              <a:rPr lang="ru-RU" smtClean="0">
                <a:solidFill>
                  <a:schemeClr val="tx1"/>
                </a:solidFill>
              </a:rPr>
              <a:pPr/>
              <a:t>24</a:t>
            </a:fld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>
    <p:fade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chemeClr val="tx1"/>
                </a:solidFill>
              </a:rPr>
              <a:pPr/>
              <a:t>25</a:t>
            </a:fld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3" name="Рисунок 2" descr="img16.jpg"/>
          <p:cNvPicPr>
            <a:picLocks noChangeAspect="1"/>
          </p:cNvPicPr>
          <p:nvPr/>
        </p:nvPicPr>
        <p:blipFill>
          <a:blip r:embed="rId2"/>
          <a:srcRect l="5312" r="6095"/>
          <a:stretch>
            <a:fillRect/>
          </a:stretch>
        </p:blipFill>
        <p:spPr>
          <a:xfrm>
            <a:off x="0" y="623661"/>
            <a:ext cx="9144000" cy="5805735"/>
          </a:xfrm>
          <a:prstGeom prst="rect">
            <a:avLst/>
          </a:prstGeom>
        </p:spPr>
      </p:pic>
    </p:spTree>
  </p:cSld>
  <p:clrMapOvr>
    <a:masterClrMapping/>
  </p:clrMapOvr>
  <p:transition>
    <p:fade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chemeClr val="tx1"/>
                </a:solidFill>
              </a:rPr>
              <a:pPr/>
              <a:t>26</a:t>
            </a:fld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4" name="Рисунок 3" descr="img16 (1).jpg"/>
          <p:cNvPicPr>
            <a:picLocks noChangeAspect="1"/>
          </p:cNvPicPr>
          <p:nvPr/>
        </p:nvPicPr>
        <p:blipFill>
          <a:blip r:embed="rId2"/>
          <a:srcRect t="4166" r="1562"/>
          <a:stretch>
            <a:fillRect/>
          </a:stretch>
        </p:blipFill>
        <p:spPr>
          <a:xfrm>
            <a:off x="0" y="785794"/>
            <a:ext cx="9144000" cy="5007428"/>
          </a:xfrm>
          <a:prstGeom prst="rect">
            <a:avLst/>
          </a:prstGeom>
        </p:spPr>
      </p:pic>
    </p:spTree>
  </p:cSld>
  <p:clrMapOvr>
    <a:masterClrMapping/>
  </p:clrMapOvr>
  <p:transition>
    <p:fade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chemeClr val="tx1"/>
                </a:solidFill>
              </a:rPr>
              <a:pPr/>
              <a:t>27</a:t>
            </a:fld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3" name="Рисунок 2" descr="1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928670"/>
            <a:ext cx="9144000" cy="5143500"/>
          </a:xfrm>
          <a:prstGeom prst="rect">
            <a:avLst/>
          </a:prstGeom>
        </p:spPr>
      </p:pic>
    </p:spTree>
  </p:cSld>
  <p:clrMapOvr>
    <a:masterClrMapping/>
  </p:clrMapOvr>
  <p:transition>
    <p:fade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28</a:t>
            </a:fld>
            <a:endParaRPr lang="ru-RU"/>
          </a:p>
        </p:txBody>
      </p:sp>
      <p:pic>
        <p:nvPicPr>
          <p:cNvPr id="4" name="Рисунок 3" descr="13.jpg"/>
          <p:cNvPicPr>
            <a:picLocks noChangeAspect="1"/>
          </p:cNvPicPr>
          <p:nvPr/>
        </p:nvPicPr>
        <p:blipFill>
          <a:blip r:embed="rId2"/>
          <a:srcRect l="3125" t="4166" r="3125"/>
          <a:stretch>
            <a:fillRect/>
          </a:stretch>
        </p:blipFill>
        <p:spPr>
          <a:xfrm>
            <a:off x="0" y="928670"/>
            <a:ext cx="9087802" cy="49292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4104490"/>
      </p:ext>
    </p:extLst>
  </p:cSld>
  <p:clrMapOvr>
    <a:masterClrMapping/>
  </p:clrMapOvr>
  <p:transition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www.superwallpapers.in/hdwallpapers/pearl-harbor-wallpaper-wallpapers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72426"/>
            <a:ext cx="9144000" cy="6385573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chemeClr val="bg1"/>
                </a:solidFill>
              </a:rPr>
              <a:pPr/>
              <a:t>3</a:t>
            </a:fld>
            <a:endParaRPr lang="ru-R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3093943"/>
      </p:ext>
    </p:extLst>
  </p:cSld>
  <p:clrMapOvr>
    <a:masterClrMapping/>
  </p:clrMapOvr>
  <p:transition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scale_1200 (1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57166"/>
            <a:ext cx="9144000" cy="6858000"/>
          </a:xfrm>
          <a:prstGeom prst="rect">
            <a:avLst/>
          </a:prstGeom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chemeClr val="bg1"/>
                </a:solidFill>
              </a:rPr>
              <a:pPr/>
              <a:t>4</a:t>
            </a:fld>
            <a:endParaRPr lang="ru-RU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2941725413.jpg"/>
          <p:cNvPicPr>
            <a:picLocks noChangeAspect="1"/>
          </p:cNvPicPr>
          <p:nvPr/>
        </p:nvPicPr>
        <p:blipFill>
          <a:blip r:embed="rId2"/>
          <a:srcRect b="11458"/>
          <a:stretch>
            <a:fillRect/>
          </a:stretch>
        </p:blipFill>
        <p:spPr>
          <a:xfrm>
            <a:off x="0" y="258052"/>
            <a:ext cx="9144000" cy="6429396"/>
          </a:xfrm>
          <a:prstGeom prst="rect">
            <a:avLst/>
          </a:prstGeom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6588224" y="6349699"/>
            <a:ext cx="2133600" cy="365125"/>
          </a:xfrm>
        </p:spPr>
        <p:txBody>
          <a:bodyPr/>
          <a:lstStyle/>
          <a:p>
            <a:fld id="{B19B0651-EE4F-4900-A07F-96A6BFA9D0F0}" type="slidenum">
              <a:rPr lang="ru-RU" smtClean="0">
                <a:solidFill>
                  <a:schemeClr val="bg1"/>
                </a:solidFill>
              </a:rPr>
              <a:pPr/>
              <a:t>5</a:t>
            </a:fld>
            <a:endParaRPr lang="ru-RU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r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chemeClr val="bg1"/>
                </a:solidFill>
              </a:rPr>
              <a:pPr/>
              <a:t>6</a:t>
            </a:fld>
            <a:endParaRPr lang="ru-RU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1383631337_rus_gef_adler.9s1sovo8n10ccogo4w0scc0g4.ejcuplo1l0oo0sk8c40s8osc4.th.jpeg"/>
          <p:cNvPicPr>
            <a:picLocks noChangeAspect="1"/>
          </p:cNvPicPr>
          <p:nvPr/>
        </p:nvPicPr>
        <p:blipFill>
          <a:blip r:embed="rId2"/>
          <a:srcRect r="5000"/>
          <a:stretch>
            <a:fillRect/>
          </a:stretch>
        </p:blipFill>
        <p:spPr>
          <a:xfrm>
            <a:off x="257433" y="564466"/>
            <a:ext cx="8629134" cy="5824687"/>
          </a:xfrm>
          <a:prstGeom prst="rect">
            <a:avLst/>
          </a:prstGeom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chemeClr val="tx1"/>
                </a:solidFill>
              </a:rPr>
              <a:pPr/>
              <a:t>7</a:t>
            </a:fld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1478302745_image.jpeg"/>
          <p:cNvPicPr>
            <a:picLocks noChangeAspect="1"/>
          </p:cNvPicPr>
          <p:nvPr/>
        </p:nvPicPr>
        <p:blipFill>
          <a:blip r:embed="rId2"/>
          <a:srcRect l="3128"/>
          <a:stretch>
            <a:fillRect/>
          </a:stretch>
        </p:blipFill>
        <p:spPr>
          <a:xfrm>
            <a:off x="200832" y="538924"/>
            <a:ext cx="8742336" cy="5999988"/>
          </a:xfrm>
          <a:prstGeom prst="rect">
            <a:avLst/>
          </a:prstGeom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chemeClr val="tx1"/>
                </a:solidFill>
              </a:rPr>
              <a:pPr/>
              <a:t>8</a:t>
            </a:fld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chemeClr val="tx1"/>
                </a:solidFill>
              </a:rPr>
              <a:pPr/>
              <a:t>9</a:t>
            </a:fld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3" name="Рисунок 2" descr="158894221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756" y="476672"/>
            <a:ext cx="8964488" cy="5974867"/>
          </a:xfrm>
          <a:prstGeom prst="rect">
            <a:avLst/>
          </a:prstGeom>
        </p:spPr>
      </p:pic>
    </p:spTree>
  </p:cSld>
  <p:clrMapOvr>
    <a:masterClrMapping/>
  </p:clrMapOvr>
  <p:transition>
    <p:fade/>
  </p:transition>
</p:sld>
</file>

<file path=ppt/theme/theme1.xml><?xml version="1.0" encoding="utf-8"?>
<a:theme xmlns:a="http://schemas.openxmlformats.org/drawingml/2006/main" name="Тема Office">
  <a:themeElements>
    <a:clrScheme name="Другая 7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7A0000"/>
      </a:hlink>
      <a:folHlink>
        <a:srgbClr val="FAC08F"/>
      </a:folHlink>
    </a:clrScheme>
    <a:fontScheme name="Другая 1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673</TotalTime>
  <Words>70</Words>
  <Application>Microsoft Office PowerPoint</Application>
  <PresentationFormat>Экран (4:3)</PresentationFormat>
  <Paragraphs>30</Paragraphs>
  <Slides>28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33" baseType="lpstr">
      <vt:lpstr>Arial</vt:lpstr>
      <vt:lpstr>Calibri</vt:lpstr>
      <vt:lpstr>Century Gothic</vt:lpstr>
      <vt:lpstr>Times New Roman</vt:lpstr>
      <vt:lpstr>Тема Office</vt:lpstr>
      <vt:lpstr>ЛИТЕРАТУРНО-МУЗЫКАЛЬНАЯ          КОМПОЗИЦИЯ «ЛЮБОВЬ НА ДОРОГАХ ВОЙНЫ»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Нам дороги эти позабыть нельзя!</dc:title>
  <dc:creator>Ранько Елена</dc:creator>
  <cp:lastModifiedBy>ipk Kirova</cp:lastModifiedBy>
  <cp:revision>65</cp:revision>
  <dcterms:created xsi:type="dcterms:W3CDTF">2015-04-19T15:51:03Z</dcterms:created>
  <dcterms:modified xsi:type="dcterms:W3CDTF">2022-03-19T06:20:46Z</dcterms:modified>
</cp:coreProperties>
</file>