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71" r:id="rId2"/>
    <p:sldId id="257" r:id="rId3"/>
    <p:sldId id="256" r:id="rId4"/>
    <p:sldId id="258" r:id="rId5"/>
    <p:sldId id="259" r:id="rId6"/>
    <p:sldId id="268" r:id="rId7"/>
    <p:sldId id="263" r:id="rId8"/>
    <p:sldId id="264" r:id="rId9"/>
    <p:sldId id="266" r:id="rId10"/>
    <p:sldId id="267" r:id="rId11"/>
    <p:sldId id="269" r:id="rId12"/>
    <p:sldId id="270" r:id="rId13"/>
    <p:sldId id="265" r:id="rId14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1D3CB5-EB98-4728-9070-81F49AD72D8E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F600C9-E3F3-47D7-81BC-ADE6148B18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0307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Кузнецова\Desktop\ku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1195388"/>
            <a:ext cx="8191500" cy="446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43608" y="404664"/>
            <a:ext cx="71287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</a:rPr>
              <a:t>О вреде курения…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55568" y="6211669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>
                <a:solidFill>
                  <a:srgbClr val="C00000"/>
                </a:solidFill>
              </a:rPr>
              <a:t>Кондратенко О.Н. 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156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Стихи про лошадей. Песни про коней и лошадок | Материнство - беременность,  роды, питание, воспита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 descr="C:\Users\Кузнецова\Desktop\hor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433" y="139378"/>
            <a:ext cx="7424168" cy="4945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7081" y="5373216"/>
            <a:ext cx="78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Веселая лошадь однажды жила,</a:t>
            </a:r>
            <a:br>
              <a:rPr lang="ru-RU" sz="3600" b="1" dirty="0">
                <a:solidFill>
                  <a:srgbClr val="C00000"/>
                </a:solidFill>
              </a:rPr>
            </a:b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050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Кузнецова\Desktop\1646311482_1-kartinkin-net-p-kartinki-loshadok-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6632"/>
            <a:ext cx="7172016" cy="448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5085184"/>
            <a:ext cx="71287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Паслась на лужайке и воду пила.</a:t>
            </a:r>
            <a:br>
              <a:rPr lang="ru-RU" sz="3600" b="1" dirty="0">
                <a:solidFill>
                  <a:srgbClr val="C00000"/>
                </a:solidFill>
              </a:rPr>
            </a:b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036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Кузнецова\Desktop\depositphotos_4107487-stock-photo-chestnut-horse-runs-gallo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7521352" cy="4994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5576" y="5157192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И всё бы прекрасно, и всё б ничего -</a:t>
            </a:r>
            <a:br>
              <a:rPr lang="ru-RU" sz="3600" b="1" dirty="0">
                <a:solidFill>
                  <a:srgbClr val="C00000"/>
                </a:solidFill>
              </a:rPr>
            </a:br>
            <a:r>
              <a:rPr lang="ru-RU" sz="3600" b="1" dirty="0">
                <a:solidFill>
                  <a:srgbClr val="C00000"/>
                </a:solidFill>
              </a:rPr>
              <a:t>Жила бы лет двести, скорее всего.</a:t>
            </a:r>
          </a:p>
        </p:txBody>
      </p:sp>
    </p:spTree>
    <p:extLst>
      <p:ext uri="{BB962C8B-B14F-4D97-AF65-F5344CB8AC3E}">
        <p14:creationId xmlns:p14="http://schemas.microsoft.com/office/powerpoint/2010/main" val="175363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Кузнецова\Desktop\03-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767"/>
            <a:ext cx="8100392" cy="5265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5373216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Но ей сигареты бычок подарил</a:t>
            </a:r>
            <a:br>
              <a:rPr lang="ru-RU" sz="3600" b="1" dirty="0">
                <a:solidFill>
                  <a:srgbClr val="C00000"/>
                </a:solidFill>
              </a:rPr>
            </a:br>
            <a:r>
              <a:rPr lang="ru-RU" sz="3600" b="1" dirty="0">
                <a:solidFill>
                  <a:srgbClr val="C00000"/>
                </a:solidFill>
              </a:rPr>
              <a:t>И сам вместе с нею одну закурил.</a:t>
            </a:r>
          </a:p>
        </p:txBody>
      </p:sp>
      <p:pic>
        <p:nvPicPr>
          <p:cNvPr id="4" name="Picture 2" descr="C:\Users\Кузнецова\Desktop\57f94f3fee192157a5dd91e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05534"/>
            <a:ext cx="894461" cy="157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40088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Кузнецова\Desktop\45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6632"/>
            <a:ext cx="8173613" cy="462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57906" y="4941168"/>
            <a:ext cx="79928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Понравился лошади сизый дымок</a:t>
            </a:r>
            <a:br>
              <a:rPr lang="ru-RU" sz="3600" b="1" dirty="0">
                <a:solidFill>
                  <a:srgbClr val="C00000"/>
                </a:solidFill>
              </a:rPr>
            </a:br>
            <a:r>
              <a:rPr lang="ru-RU" sz="3600" b="1" dirty="0">
                <a:solidFill>
                  <a:srgbClr val="C00000"/>
                </a:solidFill>
              </a:rPr>
              <a:t>И курит лошадка уйдя в закуток.</a:t>
            </a:r>
          </a:p>
          <a:p>
            <a:pPr algn="ctr"/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1013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Кузнецова\Desktop\inde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09" y="0"/>
            <a:ext cx="7510814" cy="465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4869160"/>
            <a:ext cx="80648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Веселая лошадь вдруг стала грустнеть,</a:t>
            </a:r>
            <a:br>
              <a:rPr lang="ru-RU" sz="3600" b="1" dirty="0">
                <a:solidFill>
                  <a:srgbClr val="C00000"/>
                </a:solidFill>
              </a:rPr>
            </a:br>
            <a:r>
              <a:rPr lang="ru-RU" sz="3600" b="1" dirty="0">
                <a:solidFill>
                  <a:srgbClr val="C00000"/>
                </a:solidFill>
              </a:rPr>
              <a:t>И стала вдруг кашлять и стала потеть.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0594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0967"/>
            <a:ext cx="7511592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5576" y="5085184"/>
            <a:ext cx="81369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И сыпется грива, и меньше стал рост,</a:t>
            </a:r>
            <a:br>
              <a:rPr lang="ru-RU" sz="3600" b="1" dirty="0">
                <a:solidFill>
                  <a:srgbClr val="C00000"/>
                </a:solidFill>
              </a:rPr>
            </a:br>
            <a:r>
              <a:rPr lang="ru-RU" sz="3600" b="1" dirty="0">
                <a:solidFill>
                  <a:srgbClr val="C00000"/>
                </a:solidFill>
              </a:rPr>
              <a:t>Дрожит и трясется прокуренный хвост.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65534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Кузнецова\Desktop\1621702184_20-oir_mobi-p-loshadi-krasivie-pozi-zhivotnie-krasivo-fo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0"/>
            <a:ext cx="7609465" cy="4855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27584" y="5157192"/>
            <a:ext cx="760946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- Ах, доктор, скорее спасите её!</a:t>
            </a:r>
            <a:br>
              <a:rPr lang="ru-RU" sz="3600" b="1" dirty="0">
                <a:solidFill>
                  <a:srgbClr val="C00000"/>
                </a:solidFill>
              </a:rPr>
            </a:br>
            <a:r>
              <a:rPr lang="ru-RU" sz="3600" b="1" dirty="0">
                <a:solidFill>
                  <a:srgbClr val="C00000"/>
                </a:solidFill>
              </a:rPr>
              <a:t>Скорей аспирина, скорей мумиё!</a:t>
            </a:r>
            <a:br>
              <a:rPr lang="ru-RU" sz="3600" b="1" dirty="0">
                <a:solidFill>
                  <a:srgbClr val="C00000"/>
                </a:solidFill>
              </a:rPr>
            </a:b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3211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Кузнецова\Desktop\0_89743100_1519830271_fo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8465"/>
            <a:ext cx="7762859" cy="429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4869160"/>
            <a:ext cx="81369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Но доктор ответил - Не стоит спешить.</a:t>
            </a:r>
            <a:br>
              <a:rPr lang="ru-RU" sz="3600" b="1" dirty="0">
                <a:solidFill>
                  <a:srgbClr val="C00000"/>
                </a:solidFill>
              </a:rPr>
            </a:br>
            <a:r>
              <a:rPr lang="ru-RU" sz="3600" b="1" dirty="0">
                <a:solidFill>
                  <a:srgbClr val="C00000"/>
                </a:solidFill>
              </a:rPr>
              <a:t>Должна </a:t>
            </a:r>
            <a:r>
              <a:rPr lang="ru-RU" sz="3600" b="1" dirty="0" err="1">
                <a:solidFill>
                  <a:srgbClr val="C00000"/>
                </a:solidFill>
              </a:rPr>
              <a:t>пациенточка</a:t>
            </a:r>
            <a:r>
              <a:rPr lang="ru-RU" sz="3600" b="1" dirty="0">
                <a:solidFill>
                  <a:srgbClr val="C00000"/>
                </a:solidFill>
              </a:rPr>
              <a:t> бросить курить.</a:t>
            </a:r>
          </a:p>
          <a:p>
            <a:pPr algn="ctr"/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5575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Кузнецова\Desktop\14474289351411816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719" y="-9331"/>
            <a:ext cx="7170480" cy="495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5229200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Ведь знают все люди, и знает скотина,</a:t>
            </a:r>
            <a:br>
              <a:rPr lang="ru-RU" sz="3600" b="1" dirty="0">
                <a:solidFill>
                  <a:srgbClr val="C00000"/>
                </a:solidFill>
              </a:rPr>
            </a:br>
            <a:r>
              <a:rPr lang="ru-RU" sz="3600" b="1" dirty="0">
                <a:solidFill>
                  <a:srgbClr val="C00000"/>
                </a:solidFill>
              </a:rPr>
              <a:t>Что вреден здоровью и грамм никотина.</a:t>
            </a:r>
          </a:p>
        </p:txBody>
      </p:sp>
    </p:spTree>
    <p:extLst>
      <p:ext uri="{BB962C8B-B14F-4D97-AF65-F5344CB8AC3E}">
        <p14:creationId xmlns:p14="http://schemas.microsoft.com/office/powerpoint/2010/main" val="9713797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Кузнецова\Desktop\bt67ozhulbbe-1-6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0"/>
            <a:ext cx="7807386" cy="5208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5517232"/>
            <a:ext cx="83529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А если лошадка не бросит курить,</a:t>
            </a:r>
            <a:br>
              <a:rPr lang="ru-RU" sz="3600" b="1" dirty="0">
                <a:solidFill>
                  <a:srgbClr val="C00000"/>
                </a:solidFill>
              </a:rPr>
            </a:br>
            <a:r>
              <a:rPr lang="ru-RU" sz="3600" b="1" dirty="0">
                <a:solidFill>
                  <a:srgbClr val="C00000"/>
                </a:solidFill>
              </a:rPr>
              <a:t>То может до свадьбы своей не дожить.</a:t>
            </a:r>
          </a:p>
          <a:p>
            <a:pPr algn="ctr"/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8746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Кузнецова\Desktop\fc087b0a05874b5b47b8a3b1bb70f8e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60648"/>
            <a:ext cx="4181614" cy="62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3723" y="2276872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СПАСИБО ЗА ВНИМАНИЕ!!!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5361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90</Words>
  <Application>Microsoft Office PowerPoint</Application>
  <PresentationFormat>Экран (4:3)</PresentationFormat>
  <Paragraphs>14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Олеся</dc:creator>
  <cp:lastModifiedBy>Кузнецова</cp:lastModifiedBy>
  <cp:revision>6</cp:revision>
  <cp:lastPrinted>2022-11-22T09:22:33Z</cp:lastPrinted>
  <dcterms:created xsi:type="dcterms:W3CDTF">2022-11-22T08:29:21Z</dcterms:created>
  <dcterms:modified xsi:type="dcterms:W3CDTF">2023-10-04T06:28:38Z</dcterms:modified>
</cp:coreProperties>
</file>