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71" r:id="rId6"/>
    <p:sldId id="269" r:id="rId7"/>
    <p:sldId id="272" r:id="rId8"/>
    <p:sldId id="273" r:id="rId9"/>
    <p:sldId id="274" r:id="rId10"/>
    <p:sldId id="27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16C1420-ECE3-4CD5-B24E-DCA0459C7BB1}">
          <p14:sldIdLst>
            <p14:sldId id="256"/>
            <p14:sldId id="257"/>
            <p14:sldId id="259"/>
            <p14:sldId id="258"/>
            <p14:sldId id="271"/>
            <p14:sldId id="269"/>
            <p14:sldId id="272"/>
            <p14:sldId id="273"/>
            <p14:sldId id="274"/>
            <p14:sldId id="27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15" autoAdjust="0"/>
    <p:restoredTop sz="94660"/>
  </p:normalViewPr>
  <p:slideViewPr>
    <p:cSldViewPr snapToGrid="0">
      <p:cViewPr>
        <p:scale>
          <a:sx n="75" d="100"/>
          <a:sy n="75" d="100"/>
        </p:scale>
        <p:origin x="-4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303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73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166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9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307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549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37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574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94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492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96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64E96-AA82-413D-8398-B923C9F314E1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B7059-F352-4C6E-A2DA-50CF8CA20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73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1276"/>
            <a:ext cx="12192000" cy="71792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47057" y="2209800"/>
            <a:ext cx="95903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FF0000"/>
                </a:solidFill>
              </a:rPr>
              <a:t>Презентация</a:t>
            </a:r>
          </a:p>
          <a:p>
            <a:pPr algn="ctr"/>
            <a:r>
              <a:rPr lang="ru-RU" sz="6000" b="1" i="1" dirty="0" smtClean="0">
                <a:solidFill>
                  <a:srgbClr val="FF0000"/>
                </a:solidFill>
              </a:rPr>
              <a:t>«Праздник Нептуна»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94095" y="5747657"/>
            <a:ext cx="50910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Минусовка - Песенка-капель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61144" y="6200557"/>
            <a:ext cx="386861" cy="38686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94700" y="5747657"/>
            <a:ext cx="37973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Подготовила :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Цилина</a:t>
            </a:r>
            <a:r>
              <a:rPr lang="ru-RU" dirty="0" smtClean="0">
                <a:solidFill>
                  <a:srgbClr val="FF0000"/>
                </a:solidFill>
              </a:rPr>
              <a:t> Оксана Валерьевна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МОУ СОШ № 15</a:t>
            </a:r>
            <a:endParaRPr lang="ru-RU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28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flas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64165"/>
            <a:ext cx="12192000" cy="71609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48000" y="1166843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/>
              <a:t>Цели: </a:t>
            </a:r>
            <a:r>
              <a:rPr lang="ru-RU" sz="2000" dirty="0"/>
              <a:t>Развивать творческие и коммуникативные способности детей, воспитать искренние, добрые отношения, организовать психологически комфортную ситуацию для самораскрытия и творческого самовыражения, проявления фантазии детей.</a:t>
            </a:r>
          </a:p>
          <a:p>
            <a:r>
              <a:rPr lang="ru-RU" sz="2000" b="1" dirty="0"/>
              <a:t>Задачи: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-Работать над формированием положительного психологического климата через совместную творческую деятельность;</a:t>
            </a:r>
            <a:br>
              <a:rPr lang="ru-RU" sz="2000" dirty="0"/>
            </a:br>
            <a:r>
              <a:rPr lang="ru-RU" sz="2000" dirty="0"/>
              <a:t>-Закреплять умения детей соревноваться в коллективно-игровой деятельности, формировать у детей навыки работы в группах;</a:t>
            </a:r>
            <a:br>
              <a:rPr lang="ru-RU" sz="2000" dirty="0"/>
            </a:br>
            <a:r>
              <a:rPr lang="ru-RU" sz="2000" dirty="0"/>
              <a:t>- Развивать умственные, творческие, физические способности, эрудицию;</a:t>
            </a:r>
            <a:br>
              <a:rPr lang="ru-RU" sz="2000" dirty="0"/>
            </a:br>
            <a:r>
              <a:rPr lang="ru-RU" sz="2000" dirty="0"/>
              <a:t>- Воспитывать чувства коллективизма, ответственности за своих товарищей.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287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2732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3401" y="0"/>
            <a:ext cx="82423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</a:rPr>
              <a:t>История праздника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А кто знает историю этого праздника Дня Нептуна?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u="sng" dirty="0">
                <a:solidFill>
                  <a:prstClr val="black"/>
                </a:solidFill>
              </a:rPr>
              <a:t>(ответы детей)</a:t>
            </a:r>
            <a:r>
              <a:rPr lang="ru-RU" dirty="0">
                <a:solidFill>
                  <a:prstClr val="black"/>
                </a:solidFill>
              </a:rPr>
              <a:t/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b="1" dirty="0">
                <a:solidFill>
                  <a:prstClr val="black"/>
                </a:solidFill>
              </a:rPr>
              <a:t>Учитель:</a:t>
            </a:r>
            <a:r>
              <a:rPr lang="ru-RU" dirty="0">
                <a:solidFill>
                  <a:prstClr val="black"/>
                </a:solidFill>
              </a:rPr>
              <a:t> Она началась в те далекие времена, когда люди только начали бороздить водные просторы. И когда пересекали линию экватора, парусные суда древних мореплавателей зачастую попадали в полосу безветрия.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Моряки вынуждены были дрейфовать неделями. Они даже иногда погибали от недостатка пищи и питьевой воды. 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Как раз для того, чтобы великий морской владыка явил свою благосклонность и расположение к отважным мореплавателям, было придумано это празднество, на котором Нептун всячески восхвалялся и превозносился.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Теперь отмечание праздника перешло в забавное посвящение для новичков, которые пересекают экватор в первый раз. Традиция эта существует и по сей день, на разных флотах она проходит с небольшими отличиями, но везде присутствуют обязательные атрибуты празднования.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А так как вы тоже у нас в первый раз присутствуете на таком праздновании, вы тоже пройдете такое посвящение.</a:t>
            </a:r>
            <a:br>
              <a:rPr lang="ru-RU" dirty="0">
                <a:solidFill>
                  <a:prstClr val="black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  <a:p>
            <a:endParaRPr lang="ru-RU" sz="6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2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47457" y="-89557"/>
            <a:ext cx="64878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</a:rPr>
              <a:t>Праздник Всесильного бога морей - НЕПТУНА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91100" y="1233882"/>
            <a:ext cx="564424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первая игра «Эстафета</a:t>
            </a:r>
            <a:r>
              <a:rPr lang="ru-RU" sz="4000" b="1" dirty="0" smtClean="0"/>
              <a:t>»</a:t>
            </a:r>
          </a:p>
          <a:p>
            <a:r>
              <a:rPr lang="ru-RU" sz="2800" dirty="0"/>
              <a:t>Каждая команда получает круг. Первый участник влезает в него по пояс и бежит по команде до гири и бежит обратно, передавая его второму игроку. И так далее, пока все члены команды не пробегут. Побеждает команда, в которой все игроки пробегут первыми.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258845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000" advTm="5000">
        <p15:prstTrans prst="fallOve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7922" y="87617"/>
            <a:ext cx="151370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 smtClean="0">
                <a:solidFill>
                  <a:srgbClr val="FF0000"/>
                </a:solidFill>
              </a:rPr>
              <a:t>                  </a:t>
            </a:r>
            <a:r>
              <a:rPr lang="ru-RU" sz="4800" b="1" i="1" dirty="0">
                <a:solidFill>
                  <a:srgbClr val="FF0000"/>
                </a:solidFill>
              </a:rPr>
              <a:t>игра </a:t>
            </a:r>
            <a:r>
              <a:rPr lang="ru-RU" sz="4800" b="1" i="1" dirty="0" smtClean="0">
                <a:solidFill>
                  <a:srgbClr val="FF0000"/>
                </a:solidFill>
              </a:rPr>
              <a:t> </a:t>
            </a:r>
            <a:r>
              <a:rPr lang="ru-RU" sz="4800" b="1" i="1" dirty="0">
                <a:solidFill>
                  <a:srgbClr val="FF0000"/>
                </a:solidFill>
              </a:rPr>
              <a:t>«Морские загадки</a:t>
            </a:r>
            <a:r>
              <a:rPr lang="ru-RU" sz="4800" b="1" i="1" dirty="0" smtClean="0">
                <a:solidFill>
                  <a:srgbClr val="FF0000"/>
                </a:solidFill>
              </a:rPr>
              <a:t>»</a:t>
            </a:r>
          </a:p>
          <a:p>
            <a:r>
              <a:rPr lang="ru-RU" sz="3600" dirty="0"/>
              <a:t>Для неё волна – качели,</a:t>
            </a:r>
            <a:br>
              <a:rPr lang="ru-RU" sz="3600" dirty="0"/>
            </a:br>
            <a:r>
              <a:rPr lang="ru-RU" sz="3600" dirty="0"/>
              <a:t>И плывёт она без цели</a:t>
            </a:r>
            <a:br>
              <a:rPr lang="ru-RU" sz="3600" dirty="0"/>
            </a:br>
            <a:r>
              <a:rPr lang="ru-RU" sz="3600" dirty="0"/>
              <a:t>Ниоткуда в никуда,</a:t>
            </a:r>
            <a:br>
              <a:rPr lang="ru-RU" sz="3600" dirty="0"/>
            </a:br>
            <a:r>
              <a:rPr lang="ru-RU" sz="3600" dirty="0"/>
              <a:t>Вся прозрачна как вода</a:t>
            </a:r>
            <a:r>
              <a:rPr lang="ru-RU" sz="3600" dirty="0" smtClean="0"/>
              <a:t>.</a:t>
            </a:r>
          </a:p>
          <a:p>
            <a:r>
              <a:rPr lang="ru-RU" sz="3600" dirty="0" smtClean="0"/>
              <a:t>                                                           Глубоко </a:t>
            </a:r>
            <a:r>
              <a:rPr lang="ru-RU" sz="3600" dirty="0"/>
              <a:t>на дне она</a:t>
            </a:r>
            <a:br>
              <a:rPr lang="ru-RU" sz="3600" dirty="0"/>
            </a:br>
            <a:r>
              <a:rPr lang="ru-RU" sz="3600" dirty="0" smtClean="0"/>
              <a:t>                                                           Словно </a:t>
            </a:r>
            <a:r>
              <a:rPr lang="ru-RU" sz="3600" dirty="0"/>
              <a:t>на небе видна.</a:t>
            </a:r>
            <a:br>
              <a:rPr lang="ru-RU" sz="3600" dirty="0"/>
            </a:br>
            <a:r>
              <a:rPr lang="ru-RU" sz="3600" dirty="0" smtClean="0"/>
              <a:t>                                                           Но </a:t>
            </a:r>
            <a:r>
              <a:rPr lang="ru-RU" sz="3600" dirty="0"/>
              <a:t>не светит и не греет,</a:t>
            </a:r>
            <a:br>
              <a:rPr lang="ru-RU" sz="3600" dirty="0"/>
            </a:br>
            <a:r>
              <a:rPr lang="ru-RU" sz="3600" dirty="0" smtClean="0"/>
              <a:t>                                                           Потому </a:t>
            </a:r>
            <a:r>
              <a:rPr lang="ru-RU" sz="3600" dirty="0"/>
              <a:t>что не умеет.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08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086" y="-97970"/>
            <a:ext cx="12279086" cy="69559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07029" y="304802"/>
            <a:ext cx="9710057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solidFill>
                  <a:srgbClr val="FFFF00"/>
                </a:solidFill>
              </a:rPr>
              <a:t>Волшебный   </a:t>
            </a:r>
            <a:r>
              <a:rPr lang="ru-RU" sz="6000" b="1" i="1" dirty="0" smtClean="0">
                <a:solidFill>
                  <a:srgbClr val="FFFF00"/>
                </a:solidFill>
              </a:rPr>
              <a:t>Черпачок</a:t>
            </a:r>
          </a:p>
          <a:p>
            <a:endParaRPr lang="ru-RU" sz="4400" dirty="0" smtClean="0"/>
          </a:p>
          <a:p>
            <a:r>
              <a:rPr lang="ru-RU" sz="4400" dirty="0" smtClean="0"/>
              <a:t>Две </a:t>
            </a:r>
            <a:r>
              <a:rPr lang="ru-RU" sz="4400" dirty="0"/>
              <a:t>команды по сигналу набирают из ведра в ложку воду и несут ее в свою посуду, чья команда больше воды добудет, та и выиграла.(все дети участвуют один раз)</a:t>
            </a:r>
          </a:p>
          <a:p>
            <a:endParaRPr lang="ru-RU" sz="4400" b="1" i="1" dirty="0">
              <a:solidFill>
                <a:srgbClr val="FFFF00"/>
              </a:solidFill>
            </a:endParaRPr>
          </a:p>
          <a:p>
            <a:endParaRPr lang="ru-RU" sz="4400" b="1" i="1" dirty="0" smtClean="0">
              <a:solidFill>
                <a:srgbClr val="FFFF00"/>
              </a:solidFill>
            </a:endParaRPr>
          </a:p>
          <a:p>
            <a:endParaRPr lang="ru-RU" sz="4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37701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000" advTm="5000">
        <p15:prstTrans prst="crush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6900" y="326570"/>
            <a:ext cx="1107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/>
              <a:t> </a:t>
            </a:r>
            <a:r>
              <a:rPr lang="ru-RU" sz="6000" b="1" dirty="0">
                <a:solidFill>
                  <a:srgbClr val="FF0000"/>
                </a:solidFill>
              </a:rPr>
              <a:t>игра  «Чёткость»</a:t>
            </a:r>
            <a:endParaRPr lang="ru-RU" sz="6000" dirty="0">
              <a:solidFill>
                <a:srgbClr val="FF0000"/>
              </a:solidFill>
            </a:endParaRPr>
          </a:p>
          <a:p>
            <a:r>
              <a:rPr lang="ru-RU" sz="6000" dirty="0"/>
              <a:t> </a:t>
            </a:r>
            <a:r>
              <a:rPr lang="ru-RU" sz="4000" dirty="0"/>
              <a:t>Команды выстраиваются в шеренгу (затылок в затылок).Потом дети становятся ногами в позу «звезда», берут мяч и бросают его  между ногами, последний ловит мяч и бежит вперёд, выигрывает та  команда, которая быстрее и чётче закончит передавать мяч. (Дети бросают по одному).</a:t>
            </a:r>
          </a:p>
        </p:txBody>
      </p:sp>
    </p:spTree>
    <p:extLst>
      <p:ext uri="{BB962C8B-B14F-4D97-AF65-F5344CB8AC3E}">
        <p14:creationId xmlns:p14="http://schemas.microsoft.com/office/powerpoint/2010/main" val="23212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06900" y="435429"/>
            <a:ext cx="73787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</a:rPr>
              <a:t>игра  «Песни о воде</a:t>
            </a:r>
            <a:r>
              <a:rPr lang="ru-RU" sz="6000" b="1" dirty="0" smtClean="0">
                <a:solidFill>
                  <a:srgbClr val="FF0000"/>
                </a:solidFill>
              </a:rPr>
              <a:t>»</a:t>
            </a:r>
          </a:p>
          <a:p>
            <a:r>
              <a:rPr lang="ru-RU" sz="6000" dirty="0"/>
              <a:t> </a:t>
            </a:r>
            <a:r>
              <a:rPr lang="ru-RU" sz="1600" dirty="0"/>
              <a:t>Каждая команда должна вспомнить песню. В которой есть слово вода или то, что связано с водой. За каждую песню получаете жемчужину.</a:t>
            </a:r>
            <a:br>
              <a:rPr lang="ru-RU" sz="1600" dirty="0"/>
            </a:br>
            <a:r>
              <a:rPr lang="ru-RU" sz="1600" b="1" dirty="0"/>
              <a:t>Примеры песен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«С голубого ручейка начинается река, ну а дружба начинается с улыбки.»</a:t>
            </a:r>
            <a:br>
              <a:rPr lang="ru-RU" sz="1600" dirty="0"/>
            </a:br>
            <a:r>
              <a:rPr lang="ru-RU" sz="1600" dirty="0"/>
              <a:t>«Вода, вода кругом вода».</a:t>
            </a:r>
            <a:br>
              <a:rPr lang="ru-RU" sz="1600" dirty="0"/>
            </a:br>
            <a:r>
              <a:rPr lang="ru-RU" sz="1600" dirty="0"/>
              <a:t>«Течет ручей, бежит ручей и я ничья и ты ничей».</a:t>
            </a:r>
            <a:br>
              <a:rPr lang="ru-RU" sz="1600" dirty="0"/>
            </a:br>
            <a:r>
              <a:rPr lang="ru-RU" sz="1600" dirty="0"/>
              <a:t>«Море, море, мир бездонный».</a:t>
            </a:r>
            <a:br>
              <a:rPr lang="ru-RU" sz="1600" dirty="0"/>
            </a:br>
            <a:r>
              <a:rPr lang="ru-RU" sz="1600" dirty="0"/>
              <a:t>«Синяя вода»</a:t>
            </a:r>
            <a:br>
              <a:rPr lang="ru-RU" sz="1600" dirty="0"/>
            </a:br>
            <a:r>
              <a:rPr lang="ru-RU" sz="1600" dirty="0"/>
              <a:t>«По синему морю к зеленой земле плыву я на белом своем корабле…»</a:t>
            </a:r>
            <a:br>
              <a:rPr lang="ru-RU" sz="1600" dirty="0"/>
            </a:br>
            <a:r>
              <a:rPr lang="ru-RU" sz="1600" dirty="0"/>
              <a:t>«Дождик босиком по земле прошел…»</a:t>
            </a:r>
            <a:br>
              <a:rPr lang="ru-RU" sz="1600" dirty="0"/>
            </a:br>
            <a:r>
              <a:rPr lang="ru-RU" sz="1600" dirty="0"/>
              <a:t>«Удивительный вопрос, почему я водовоз, потому что без воды и ни </a:t>
            </a:r>
            <a:r>
              <a:rPr lang="ru-RU" sz="1600" dirty="0" err="1"/>
              <a:t>туды</a:t>
            </a:r>
            <a:r>
              <a:rPr lang="ru-RU" sz="1600" dirty="0"/>
              <a:t> и ни </a:t>
            </a:r>
            <a:r>
              <a:rPr lang="ru-RU" sz="1600" dirty="0" err="1"/>
              <a:t>сюды</a:t>
            </a:r>
            <a:r>
              <a:rPr lang="ru-RU" sz="1600" dirty="0"/>
              <a:t>».</a:t>
            </a:r>
            <a:br>
              <a:rPr lang="ru-RU" sz="1600" dirty="0"/>
            </a:br>
            <a:r>
              <a:rPr lang="ru-RU" sz="1600" dirty="0"/>
              <a:t>«Серый дождь стучит по крышам».</a:t>
            </a:r>
            <a:br>
              <a:rPr lang="ru-RU" sz="1600" dirty="0"/>
            </a:br>
            <a:r>
              <a:rPr lang="ru-RU" sz="1600" dirty="0"/>
              <a:t>«Косые дожди»</a:t>
            </a:r>
            <a:br>
              <a:rPr lang="ru-RU" sz="1600" dirty="0"/>
            </a:br>
            <a:r>
              <a:rPr lang="ru-RU" sz="1600" dirty="0"/>
              <a:t>«Снег кружиться летает, летает»</a:t>
            </a:r>
            <a:br>
              <a:rPr lang="ru-RU" sz="1600" dirty="0"/>
            </a:br>
            <a:r>
              <a:rPr lang="ru-RU" sz="1600" dirty="0"/>
              <a:t>«Пусть бегут неуклюже пешеходы по лужам»</a:t>
            </a:r>
            <a:br>
              <a:rPr lang="ru-RU" sz="1600" dirty="0"/>
            </a:br>
            <a:r>
              <a:rPr lang="ru-RU" sz="1600" dirty="0"/>
              <a:t>«Водичка, водичка умой наше личико, чтобы глазки блестели, чтобы щечки алели, чтоб смеялся роток, искрился зубок»</a:t>
            </a:r>
          </a:p>
          <a:p>
            <a:endParaRPr lang="ru-RU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12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ull/>
      </p:transition>
    </mc:Choice>
    <mc:Fallback xmlns=""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08171" y="1219200"/>
            <a:ext cx="565512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Уход Нептуна</a:t>
            </a:r>
          </a:p>
          <a:p>
            <a:r>
              <a:rPr lang="ru-RU" sz="2800" dirty="0" smtClean="0"/>
              <a:t>Что </a:t>
            </a:r>
            <a:r>
              <a:rPr lang="ru-RU" sz="2800" dirty="0"/>
              <a:t>ж, ребята, летом отдыхайте,</a:t>
            </a:r>
            <a:br>
              <a:rPr lang="ru-RU" sz="2800" dirty="0"/>
            </a:br>
            <a:r>
              <a:rPr lang="ru-RU" sz="2800" dirty="0"/>
              <a:t>Загорайте и в морях купайтесь.</a:t>
            </a:r>
            <a:br>
              <a:rPr lang="ru-RU" sz="2800" dirty="0"/>
            </a:br>
            <a:r>
              <a:rPr lang="ru-RU" sz="2800" dirty="0"/>
              <a:t>Ну, а мне захотелось уж покоя.</a:t>
            </a:r>
            <a:br>
              <a:rPr lang="ru-RU" sz="2800" dirty="0"/>
            </a:br>
            <a:r>
              <a:rPr lang="ru-RU" sz="2800" dirty="0"/>
              <a:t>Отправляюсь я на дно морское. До свидания!</a:t>
            </a:r>
            <a:br>
              <a:rPr lang="ru-RU" sz="2800" dirty="0"/>
            </a:br>
            <a:r>
              <a:rPr lang="ru-RU" sz="2800" dirty="0"/>
              <a:t>Нет, забыл самое главное! Моим дочерям и участникам соревнований немедленно благословить, водой окропить, но только не утопить!</a:t>
            </a:r>
          </a:p>
        </p:txBody>
      </p:sp>
    </p:spTree>
    <p:extLst>
      <p:ext uri="{BB962C8B-B14F-4D97-AF65-F5344CB8AC3E}">
        <p14:creationId xmlns:p14="http://schemas.microsoft.com/office/powerpoint/2010/main" val="17599389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08171" y="1219200"/>
            <a:ext cx="792480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b="1" i="1" dirty="0" smtClean="0">
                <a:solidFill>
                  <a:srgbClr val="FF0000"/>
                </a:solidFill>
              </a:rPr>
              <a:t>Спасибо за внимание.</a:t>
            </a:r>
            <a:endParaRPr lang="ru-RU" sz="8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1367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267</Words>
  <Application>Microsoft Office PowerPoint</Application>
  <PresentationFormat>Произвольный</PresentationFormat>
  <Paragraphs>28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Admin_Pc</dc:creator>
  <cp:lastModifiedBy>Оксана Цилина</cp:lastModifiedBy>
  <cp:revision>60</cp:revision>
  <dcterms:created xsi:type="dcterms:W3CDTF">2016-07-29T14:09:03Z</dcterms:created>
  <dcterms:modified xsi:type="dcterms:W3CDTF">2019-04-22T08:08:57Z</dcterms:modified>
</cp:coreProperties>
</file>