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9" r:id="rId3"/>
    <p:sldId id="262" r:id="rId4"/>
    <p:sldId id="260" r:id="rId5"/>
    <p:sldId id="263" r:id="rId6"/>
    <p:sldId id="264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122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787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09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5619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727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09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55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701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92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014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26208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55422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62491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8932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030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8448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B398A-3912-452A-A356-E725FF57E155}" type="datetimeFigureOut">
              <a:rPr lang="ru-RU" smtClean="0"/>
              <a:t>30.01.2022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679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852710"/>
            <a:ext cx="7562800" cy="1280890"/>
          </a:xfrm>
        </p:spPr>
        <p:txBody>
          <a:bodyPr>
            <a:normAutofit fontScale="90000"/>
          </a:bodyPr>
          <a:lstStyle/>
          <a:p>
            <a:r>
              <a:rPr lang="ru-RU" sz="60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Орден в моем доме</a:t>
            </a:r>
            <a:r>
              <a:rPr lang="ru-RU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ru-RU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940152" y="3717032"/>
            <a:ext cx="29542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Мещерякова София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ученица 2 класса А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лицея № 3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Свиридова Виктория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Владимировна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038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1" y="1196752"/>
            <a:ext cx="4535363" cy="540060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 дедушка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Романов Игорь Викторович</a:t>
            </a:r>
          </a:p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ринимал участие в Чеченской войне, которая длилась с 1994 г. по 2000г..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Одна из причин, почему он там оказался – это та, потому что моя мама и бабушка были взяты в заложники в республике Дагестан г. Кизляр. К сожалению, моего дедушки уже нет в живых.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 эту войну он мало рассказывал, но, говорил: «Это было страшно, мне было страшно, не потому что я боялся, а потому, что боялся не увидеть родных.»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75" y="0"/>
            <a:ext cx="4429125" cy="6448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8877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8024" y="1412776"/>
            <a:ext cx="4355976" cy="47525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Дедушка состоял в 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Терском казачьем войске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Минеральные Воды. 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Неоднократно был 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 грамотами и 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благодарственными </a:t>
            </a:r>
          </a:p>
          <a:p>
            <a:pPr marL="0" indent="0" algn="ctr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письмами.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6" t="-1707" r="6138" b="1707"/>
          <a:stretch/>
        </p:blipFill>
        <p:spPr>
          <a:xfrm rot="5400000">
            <a:off x="-656905" y="1109962"/>
            <a:ext cx="5760640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23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73873" y="1249702"/>
            <a:ext cx="6192690" cy="3693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114" y="3236725"/>
            <a:ext cx="5448626" cy="3621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851920" y="464200"/>
            <a:ext cx="48245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Дедушка признан Ветераном Боевых действий. Ему было выдано удостоверение. Так же, награжден медалями. Всего их у него 3. Самая памятная – это «Золотой памятный крест «За бой в Чечне»»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526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5" r="9838"/>
          <a:stretch/>
        </p:blipFill>
        <p:spPr>
          <a:xfrm rot="5400000">
            <a:off x="-1095249" y="1355897"/>
            <a:ext cx="6408712" cy="4218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716016" y="908720"/>
            <a:ext cx="43204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марте 1996г. </a:t>
            </a:r>
            <a:r>
              <a:rPr lang="ru-RU" dirty="0"/>
              <a:t>м</a:t>
            </a:r>
            <a:r>
              <a:rPr lang="ru-RU" dirty="0" smtClean="0"/>
              <a:t>ой дед получил осколочное  ранение в затылок и плечо. Вовремя боя оказать необходимую медицинскую помощь было трудно, осколки доставали «на живую». Из затылка осколок ему удалили, а вот терпения на плечо не хватило – так он и жил с осколком в плече.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8765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1124744"/>
            <a:ext cx="78488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Мой дедушка Игорь выполнял свой долг, как и тысячи 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ругих солдат – самоотверженно. Наша семья гордится им! </a:t>
            </a: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 благодарны, что такие мужественные люди старались дать своим потомкам   лучшую жизнь.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397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39</TotalTime>
  <Words>257</Words>
  <Application>Microsoft Office PowerPoint</Application>
  <PresentationFormat>Экран (4:3)</PresentationFormat>
  <Paragraphs>24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Century Gothic</vt:lpstr>
      <vt:lpstr>Times New Roman</vt:lpstr>
      <vt:lpstr>Wingdings 3</vt:lpstr>
      <vt:lpstr>Легкий дым</vt:lpstr>
      <vt:lpstr>Орден в моем доме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Интернат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Андрей</cp:lastModifiedBy>
  <cp:revision>6</cp:revision>
  <dcterms:created xsi:type="dcterms:W3CDTF">2015-02-17T08:35:42Z</dcterms:created>
  <dcterms:modified xsi:type="dcterms:W3CDTF">2022-01-30T17:48:53Z</dcterms:modified>
</cp:coreProperties>
</file>