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91B12-702B-4EBD-A83C-F2875059E8C1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B95C-A1D6-4873-A6C4-BAD868308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436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91B12-702B-4EBD-A83C-F2875059E8C1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B95C-A1D6-4873-A6C4-BAD868308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618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91B12-702B-4EBD-A83C-F2875059E8C1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B95C-A1D6-4873-A6C4-BAD868308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965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91B12-702B-4EBD-A83C-F2875059E8C1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B95C-A1D6-4873-A6C4-BAD868308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994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91B12-702B-4EBD-A83C-F2875059E8C1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B95C-A1D6-4873-A6C4-BAD868308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281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91B12-702B-4EBD-A83C-F2875059E8C1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B95C-A1D6-4873-A6C4-BAD868308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706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91B12-702B-4EBD-A83C-F2875059E8C1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B95C-A1D6-4873-A6C4-BAD868308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198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91B12-702B-4EBD-A83C-F2875059E8C1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B95C-A1D6-4873-A6C4-BAD868308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897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91B12-702B-4EBD-A83C-F2875059E8C1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B95C-A1D6-4873-A6C4-BAD868308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958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91B12-702B-4EBD-A83C-F2875059E8C1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B95C-A1D6-4873-A6C4-BAD868308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463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91B12-702B-4EBD-A83C-F2875059E8C1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B95C-A1D6-4873-A6C4-BAD868308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904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91B12-702B-4EBD-A83C-F2875059E8C1}" type="datetimeFigureOut">
              <a:rPr lang="ru-RU" smtClean="0"/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9B95C-A1D6-4873-A6C4-BAD868308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671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5.jpeg"/><Relationship Id="rId7" Type="http://schemas.openxmlformats.org/officeDocument/2006/relationships/image" Target="../media/image19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7" Type="http://schemas.openxmlformats.org/officeDocument/2006/relationships/image" Target="../media/image35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31.gi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7" Type="http://schemas.openxmlformats.org/officeDocument/2006/relationships/image" Target="../media/image49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293096"/>
            <a:ext cx="724551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Маскина </a:t>
            </a:r>
            <a:r>
              <a:rPr lang="ru-RU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Татяна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Юрьевна</a:t>
            </a:r>
            <a:endParaRPr lang="en-US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МБОУ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«СОШ №56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 г. Чебоксары</a:t>
            </a:r>
            <a:endParaRPr lang="ru-RU" sz="3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92641" y="593158"/>
            <a:ext cx="617867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«СОЗДАНИЕ 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МАТЕМАТИЧЕСКИХ 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РАСКРАСОК 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ДЛЯ 1-Х КЛАССОВ»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164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105077"/>
            <a:ext cx="5184576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7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Franklin Gothic Demi" pitchFamily="34" charset="0"/>
                <a:cs typeface="Times New Roman" pitchFamily="18" charset="0"/>
              </a:rPr>
              <a:t>Раскрашивание  картинок </a:t>
            </a:r>
            <a:r>
              <a:rPr lang="ru-RU" sz="27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Franklin Gothic Demi" pitchFamily="34" charset="0"/>
                <a:cs typeface="Times New Roman" pitchFamily="18" charset="0"/>
              </a:rPr>
              <a:t>– это не только интересное, но и полезное </a:t>
            </a:r>
          </a:p>
          <a:p>
            <a:pPr algn="ctr"/>
            <a:r>
              <a:rPr lang="ru-RU" sz="27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Franklin Gothic Demi" pitchFamily="34" charset="0"/>
                <a:cs typeface="Times New Roman" pitchFamily="18" charset="0"/>
              </a:rPr>
              <a:t>занятие</a:t>
            </a:r>
            <a:endParaRPr lang="ru-RU" sz="27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Franklin Gothic Demi" pitchFamily="34" charset="0"/>
              <a:cs typeface="Times New Roman" pitchFamily="18" charset="0"/>
            </a:endParaRPr>
          </a:p>
        </p:txBody>
      </p:sp>
      <p:pic>
        <p:nvPicPr>
          <p:cNvPr id="1026" name="Picture 2" descr="C:\Users\ПК\Desktop\Презентация Дарина\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501008"/>
            <a:ext cx="3448050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19672" y="2060848"/>
            <a:ext cx="5308889" cy="187743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расширить познания </a:t>
            </a:r>
          </a:p>
          <a:p>
            <a:r>
              <a:rPr lang="ru-RU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                          об окружающем мире;</a:t>
            </a:r>
          </a:p>
          <a:p>
            <a:pPr marL="342900" indent="-342900">
              <a:buFontTx/>
              <a:buChar char="-"/>
            </a:pP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познакомиться с цветом и формой;</a:t>
            </a:r>
          </a:p>
          <a:p>
            <a:pPr marL="342900" indent="-342900">
              <a:buFontTx/>
              <a:buChar char="-"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азвить мелкую моторику</a:t>
            </a:r>
          </a:p>
          <a:p>
            <a:pPr marL="342900" indent="-342900">
              <a:buFontTx/>
              <a:buChar char="-"/>
            </a:pPr>
            <a:endParaRPr lang="ru-RU" sz="2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1724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1534" y="2132856"/>
            <a:ext cx="492243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Математические раскраски </a:t>
            </a:r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pPr algn="ctr"/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это печатные Средства обучения,</a:t>
            </a:r>
          </a:p>
          <a:p>
            <a:pPr algn="ctr"/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Которые используются </a:t>
            </a:r>
          </a:p>
          <a:p>
            <a:pPr algn="ctr"/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для математического развития детей. </a:t>
            </a:r>
            <a:endParaRPr lang="ru-RU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ПК\Desktop\Презентация Дарина\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7224">
            <a:off x="2270838" y="3902557"/>
            <a:ext cx="179070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К\Desktop\Презентация Дарина\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80888">
            <a:off x="4480049" y="4105573"/>
            <a:ext cx="2760538" cy="15370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11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4861" y="764704"/>
            <a:ext cx="80648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Актуальность </a:t>
            </a:r>
            <a:r>
              <a:rPr lang="ru-RU" sz="24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работы:  </a:t>
            </a:r>
          </a:p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детям </a:t>
            </a: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7-8 лет можно привить интерес к математике, а также легче отрабатывать вычислительные навыки с помощью математических раскрасок</a:t>
            </a: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41984" y="3284984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Цель </a:t>
            </a:r>
            <a:r>
              <a:rPr lang="ru-RU" sz="28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работы: </a:t>
            </a: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создание </a:t>
            </a: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сборника </a:t>
            </a:r>
            <a:endParaRPr lang="ru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</a:t>
            </a: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Математические раскраски для учащихся 1 –х классов» </a:t>
            </a:r>
          </a:p>
        </p:txBody>
      </p:sp>
      <p:pic>
        <p:nvPicPr>
          <p:cNvPr id="3074" name="Picture 2" descr="http://infoklad.org/attachments/150030_0-gif.19460/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359" y="5229200"/>
            <a:ext cx="5429250" cy="8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img1.picmix.com/output/stamp/thumb/5/0/1/6/1506105_af53d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0015">
            <a:off x="6987927" y="1799091"/>
            <a:ext cx="161925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086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99202" y="620688"/>
            <a:ext cx="10293135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u="sng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Задачи: </a:t>
            </a:r>
          </a:p>
          <a:p>
            <a:pPr algn="ctr"/>
            <a:endParaRPr lang="ru-RU" sz="3200" b="1" u="sng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</a:t>
            </a:r>
            <a:r>
              <a:rPr lang="ru-RU" sz="24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</a:t>
            </a:r>
            <a:r>
              <a:rPr lang="ru-RU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. Изучить виды и пользу математических </a:t>
            </a:r>
          </a:p>
          <a:p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	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					      </a:t>
            </a:r>
            <a:r>
              <a:rPr lang="ru-RU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раскрасок.</a:t>
            </a:r>
          </a:p>
          <a:p>
            <a:r>
              <a:rPr lang="ru-RU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             2. Собрать информацию по теме.</a:t>
            </a:r>
          </a:p>
          <a:p>
            <a:endParaRPr lang="ru-RU" sz="24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Times New Roman" pitchFamily="18" charset="0"/>
            </a:endParaRPr>
          </a:p>
          <a:p>
            <a:r>
              <a:rPr lang="ru-RU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     3. Провести анкетирование среди </a:t>
            </a:r>
          </a:p>
          <a:p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	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			   </a:t>
            </a:r>
            <a:r>
              <a:rPr lang="ru-RU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учащихся 1-х классов. </a:t>
            </a:r>
          </a:p>
          <a:p>
            <a:pPr>
              <a:lnSpc>
                <a:spcPct val="150000"/>
              </a:lnSpc>
            </a:pPr>
            <a:r>
              <a:rPr lang="ru-RU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4. Создать сборник раскрасок. </a:t>
            </a:r>
          </a:p>
          <a:p>
            <a:pPr>
              <a:lnSpc>
                <a:spcPct val="150000"/>
              </a:lnSpc>
            </a:pPr>
            <a:endParaRPr lang="ru-RU" sz="24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5. Провести апробацию сборника на уроках </a:t>
            </a:r>
          </a:p>
          <a:p>
            <a:pPr>
              <a:lnSpc>
                <a:spcPct val="150000"/>
              </a:lnSpc>
            </a:pPr>
            <a:r>
              <a:rPr lang="ru-RU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Times New Roman" pitchFamily="18" charset="0"/>
              </a:rPr>
              <a:t>математики в 1 –х классах МБОУ «СОШ №56»</a:t>
            </a:r>
            <a:endParaRPr lang="ru-RU" sz="2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6518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Users\ПК\Desktop\Презентация Дарина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00250"/>
            <a:ext cx="2233613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ПК\Desktop\Презентация Дарина\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925142"/>
            <a:ext cx="2248222" cy="293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ПК\Desktop\Презентация Дарина\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925142"/>
            <a:ext cx="2214258" cy="293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67558" y="476672"/>
            <a:ext cx="793877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Первые раскраски для детей появились </a:t>
            </a: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 1879 году </a:t>
            </a:r>
            <a:endParaRPr lang="ru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«Книга рисования для маленьких 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людей»</a:t>
            </a: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Автор: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Кейт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Гринвей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238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60648"/>
            <a:ext cx="702628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u="sng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Виды математических раскрасок:</a:t>
            </a:r>
            <a:endParaRPr lang="ru-RU" sz="3200" b="1" u="sng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5"/>
          <a:stretch/>
        </p:blipFill>
        <p:spPr bwMode="auto">
          <a:xfrm>
            <a:off x="541544" y="980728"/>
            <a:ext cx="1870216" cy="2376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980728"/>
            <a:ext cx="1728192" cy="2376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8"/>
          <a:stretch/>
        </p:blipFill>
        <p:spPr bwMode="auto">
          <a:xfrm>
            <a:off x="4746844" y="980728"/>
            <a:ext cx="1803835" cy="2376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Documents and Settings\user\Рабочий стол\3q9p12phu4aow88oso8o400go4gswg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1"/>
          <a:stretch/>
        </p:blipFill>
        <p:spPr bwMode="auto">
          <a:xfrm>
            <a:off x="6876256" y="908720"/>
            <a:ext cx="1944216" cy="24482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00426" y="3511542"/>
            <a:ext cx="215244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Повтори числовой </a:t>
            </a:r>
          </a:p>
          <a:p>
            <a:pPr algn="ctr"/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ряд</a:t>
            </a:r>
            <a:endParaRPr lang="ru-RU" sz="16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90214" y="3511542"/>
            <a:ext cx="15473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Выучи</a:t>
            </a:r>
          </a:p>
          <a:p>
            <a:pPr algn="ctr"/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состав числа</a:t>
            </a:r>
            <a:endParaRPr lang="ru-RU" sz="16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05629" y="3511542"/>
            <a:ext cx="14854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Примеры</a:t>
            </a:r>
          </a:p>
          <a:p>
            <a:pPr algn="ctr"/>
            <a:r>
              <a:rPr lang="ru-RU" sz="16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в несколько </a:t>
            </a:r>
          </a:p>
          <a:p>
            <a:pPr algn="ctr"/>
            <a:r>
              <a:rPr lang="ru-RU" sz="16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действий</a:t>
            </a:r>
            <a:endParaRPr lang="ru-RU" sz="16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869630" y="3532400"/>
            <a:ext cx="158883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Нахождение </a:t>
            </a:r>
          </a:p>
          <a:p>
            <a:pPr algn="ctr"/>
            <a:r>
              <a:rPr lang="ru-RU" sz="16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Неизвестного </a:t>
            </a:r>
          </a:p>
          <a:p>
            <a:pPr algn="ctr"/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числа</a:t>
            </a:r>
            <a:endParaRPr lang="ru-RU" sz="16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122" name="Picture 2" descr="C:\Users\ПК\Desktop\Презентация Дарина\7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0000">
            <a:off x="1333478" y="4510547"/>
            <a:ext cx="1660414" cy="1345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ПК\Desktop\Презентация Дарина\6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0000">
            <a:off x="7136843" y="4325035"/>
            <a:ext cx="1819496" cy="1819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https://static.wixstatic.com/media/cb4f61_9983a2bff79946c8951c7d92c3e3bec1~mv2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766" y="4566197"/>
            <a:ext cx="2734473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8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89204" y="188640"/>
            <a:ext cx="406419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анкетирование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146" name="Picture 2" descr="https://avatars.mds.yandex.net/get-zen_doc/1692094/pub_5da421e27cccba00ae644080_5da42d90e6e8ef00af5ad91a/orig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70707"/>
            <a:ext cx="1986980" cy="1986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sun9-13.userapi.com/impg/HG1U_cg8f3NgRu-Tk75UTvWVSOt97t9aPvwA3w/1ZCT20YgWYA.jpg?size=720x1600&amp;quality=96&amp;proxy=1&amp;sign=d1289fece8f1952ca5f3149193eab1ec&amp;type=albu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5" b="20533"/>
          <a:stretch/>
        </p:blipFill>
        <p:spPr bwMode="auto">
          <a:xfrm>
            <a:off x="539552" y="980728"/>
            <a:ext cx="1803381" cy="29363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sun9-7.userapi.com/impg/4B8gDBsD9uQkmVeAuqj-WqCbkE10nOQeRdqmNA/qNFLwRac2Uc.jpg?size=1600x720&amp;quality=96&amp;proxy=1&amp;sign=5f7011b7ba1bf0153ac1a328fd0876a5&amp;type=album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539"/>
          <a:stretch/>
        </p:blipFill>
        <p:spPr bwMode="auto">
          <a:xfrm>
            <a:off x="2589204" y="980728"/>
            <a:ext cx="2892945" cy="23056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sun9-36.userapi.com/impg/OFU8PysK_1SNlO1uMjs_u9IMHb1NS9Cjnanjug/jfsWKajADdY.jpg?size=720x1600&amp;quality=96&amp;proxy=1&amp;sign=bd245f7ae97c9411caddf206850e76a0&amp;type=album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33" b="30153"/>
          <a:stretch/>
        </p:blipFill>
        <p:spPr bwMode="auto">
          <a:xfrm>
            <a:off x="5839815" y="964510"/>
            <a:ext cx="1597839" cy="30405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90809" y="4005064"/>
            <a:ext cx="72728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Анкетирование прошли </a:t>
            </a:r>
            <a:endParaRPr lang="ru-RU" sz="4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      143 </a:t>
            </a: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ученика 1-х классов</a:t>
            </a:r>
          </a:p>
        </p:txBody>
      </p:sp>
    </p:spTree>
    <p:extLst>
      <p:ext uri="{BB962C8B-B14F-4D97-AF65-F5344CB8AC3E}">
        <p14:creationId xmlns:p14="http://schemas.microsoft.com/office/powerpoint/2010/main" val="111235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3"/>
          <a:srcRect l="29648" t="38463" r="39262" b="33048"/>
          <a:stretch/>
        </p:blipFill>
        <p:spPr bwMode="auto">
          <a:xfrm>
            <a:off x="315566" y="332655"/>
            <a:ext cx="3514725" cy="18116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/>
          <p:nvPr/>
        </p:nvPicPr>
        <p:blipFill rotWithShape="1">
          <a:blip r:embed="rId4"/>
          <a:srcRect l="29968" t="41026" r="34455" b="31053"/>
          <a:stretch/>
        </p:blipFill>
        <p:spPr bwMode="auto">
          <a:xfrm>
            <a:off x="4427984" y="362270"/>
            <a:ext cx="3695700" cy="17820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5"/>
          <a:srcRect l="29808" t="29915" r="42276" b="41880"/>
          <a:stretch/>
        </p:blipFill>
        <p:spPr bwMode="auto">
          <a:xfrm>
            <a:off x="1907704" y="3234829"/>
            <a:ext cx="3163739" cy="17805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5"/>
          <a:srcRect l="30288" t="60684" r="40865" b="11395"/>
          <a:stretch/>
        </p:blipFill>
        <p:spPr bwMode="auto">
          <a:xfrm>
            <a:off x="5738480" y="3219007"/>
            <a:ext cx="2771775" cy="17792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75299" y="2204864"/>
            <a:ext cx="349685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Любишь ли ты решать примеры?</a:t>
            </a:r>
            <a:endParaRPr lang="ru-RU" sz="16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170" name="Picture 2" descr="https://otvet.imgsmail.ru/download/276756023_2e3dea97aad9dc663bb1b888d849077c_800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61" y="2328183"/>
            <a:ext cx="555969" cy="74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70204" y="2636912"/>
            <a:ext cx="1788438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1" u="sng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Да</a:t>
            </a:r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– 127 человек</a:t>
            </a:r>
            <a:endParaRPr lang="ru-RU" sz="16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372339" y="2151923"/>
            <a:ext cx="4166332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Часто ли ты допускаешь ошибки в примерах?</a:t>
            </a:r>
            <a:endParaRPr lang="ru-RU" sz="14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427300" y="2529552"/>
            <a:ext cx="1697068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1" u="sng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Да</a:t>
            </a:r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– 67 человек</a:t>
            </a:r>
            <a:endParaRPr lang="ru-RU" sz="16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Picture 2" descr="https://otvet.imgsmail.ru/download/276756023_2e3dea97aad9dc663bb1b888d849077c_800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152" y="2204864"/>
            <a:ext cx="555969" cy="74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101090" y="5085184"/>
            <a:ext cx="277434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Любишь ли ты раскрашивать?</a:t>
            </a:r>
            <a:endParaRPr lang="ru-RU" sz="14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4" name="Picture 2" descr="https://otvet.imgsmail.ru/download/276756023_2e3dea97aad9dc663bb1b888d849077c_800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726" y="5085184"/>
            <a:ext cx="555969" cy="74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2527598" y="5400079"/>
            <a:ext cx="180126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1" u="sng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Да</a:t>
            </a:r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– 121 человек</a:t>
            </a:r>
            <a:endParaRPr lang="ru-RU" sz="16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212131" y="5085184"/>
            <a:ext cx="38787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Хотели бы на уроках </a:t>
            </a:r>
          </a:p>
          <a:p>
            <a:pPr algn="ctr"/>
            <a:r>
              <a:rPr lang="ru-RU" sz="14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раскрашивать математические раскраски?</a:t>
            </a:r>
            <a:endParaRPr lang="ru-RU" sz="14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7" name="Picture 2" descr="https://otvet.imgsmail.ru/download/276756023_2e3dea97aad9dc663bb1b888d849077c_800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450" y="5392961"/>
            <a:ext cx="555969" cy="74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5679169" y="5657199"/>
            <a:ext cx="191988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1" u="sng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Да</a:t>
            </a:r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– 102 человека</a:t>
            </a:r>
            <a:endParaRPr lang="ru-RU" sz="16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50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s://i.gifer.com/embedded/download/75W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365104"/>
            <a:ext cx="2195736" cy="1646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06386" y="260648"/>
            <a:ext cx="651255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Создание </a:t>
            </a:r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сборника</a:t>
            </a:r>
          </a:p>
          <a:p>
            <a:pPr algn="ctr"/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математических раскрасок</a:t>
            </a:r>
          </a:p>
        </p:txBody>
      </p:sp>
      <p:pic>
        <p:nvPicPr>
          <p:cNvPr id="4" name="Рисунок 3" descr="https://sun9-14.userapi.com/impg/mMli7DdlKsdEThBSa-0fI4tZX-1XIefMDq2bpQ/h14gmuloY3A.jpg?size=486x1080&amp;quality=96&amp;sign=f6293b58c2972c59a74237450bf78f69&amp;type=album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85" b="14667"/>
          <a:stretch/>
        </p:blipFill>
        <p:spPr bwMode="auto">
          <a:xfrm>
            <a:off x="467544" y="1628800"/>
            <a:ext cx="1440160" cy="24482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sun9-12.userapi.com/impg/xALJ97bjIxXFsmEJOyeLXw_CEOK1mdtjDooznA/bDjtdUOD7jQ.jpg?size=486x1080&amp;quality=96&amp;sign=57e622862b23f7f582d583d546ec60ec&amp;type=album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57" t="25927" r="-2862" b="11785"/>
          <a:stretch/>
        </p:blipFill>
        <p:spPr bwMode="auto">
          <a:xfrm>
            <a:off x="3419872" y="3068960"/>
            <a:ext cx="1584176" cy="24482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sun9-49.userapi.com/impg/Z9nlATmMUxRaCdVbVsnIIsdd3sp6Qxd038a5_A/qa83O7pUio4.jpg?size=486x1080&amp;quality=96&amp;sign=b07cb832a2a677bc9a59ac1bd64a9a6e&amp;type=album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39251" r="9326" b="22242"/>
          <a:stretch/>
        </p:blipFill>
        <p:spPr bwMode="auto">
          <a:xfrm>
            <a:off x="6948264" y="2229698"/>
            <a:ext cx="1656184" cy="24364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089932" y="1749392"/>
            <a:ext cx="4973723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Ребята рисовали </a:t>
            </a:r>
            <a:r>
              <a:rPr lang="ru-RU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математические </a:t>
            </a:r>
          </a:p>
          <a:p>
            <a:pPr algn="ctr"/>
            <a:r>
              <a:rPr lang="ru-RU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раскраски  самостоятельно</a:t>
            </a:r>
            <a:endParaRPr lang="ru-RU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194" name="Picture 2" descr="https://thumbs.gfycat.com/AssuredMiniatureApe-size_restricted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93096"/>
            <a:ext cx="1204024" cy="150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29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ая прямоугольная выноска 3"/>
          <p:cNvSpPr/>
          <p:nvPr/>
        </p:nvSpPr>
        <p:spPr>
          <a:xfrm>
            <a:off x="179512" y="2708920"/>
            <a:ext cx="3456384" cy="1512168"/>
          </a:xfrm>
          <a:prstGeom prst="wedgeRoundRect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-216532" y="2812620"/>
            <a:ext cx="424847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Оказалось, что рисовать вручную – трудно! </a:t>
            </a:r>
            <a:endParaRPr lang="ru-RU" sz="20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 </a:t>
            </a:r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использовали </a:t>
            </a:r>
            <a:endParaRPr lang="ru-RU" sz="20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программу </a:t>
            </a:r>
            <a:r>
              <a:rPr lang="en-US" sz="2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Paint</a:t>
            </a:r>
            <a:r>
              <a:rPr lang="ru-RU" sz="2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3d. </a:t>
            </a:r>
          </a:p>
        </p:txBody>
      </p:sp>
      <p:pic>
        <p:nvPicPr>
          <p:cNvPr id="5" name="Рисунок 4" descr="C:\Users\Маскин\Desktop\Таня\Конференция\Для доклада\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05"/>
          <a:stretch/>
        </p:blipFill>
        <p:spPr bwMode="auto">
          <a:xfrm>
            <a:off x="539552" y="764703"/>
            <a:ext cx="2981325" cy="1685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Маскин\Desktop\Таня\Конференция\Для доклада\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775815"/>
            <a:ext cx="2856865" cy="1663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C:\Users\Маскин\Desktop\Таня\Конференция\Для доклада\4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5" b="5930"/>
          <a:stretch/>
        </p:blipFill>
        <p:spPr bwMode="auto">
          <a:xfrm>
            <a:off x="4504863" y="2676327"/>
            <a:ext cx="2762250" cy="1839595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Маскин\Desktop\Таня\Конференция\Для доклада\7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90" b="8257"/>
          <a:stretch/>
        </p:blipFill>
        <p:spPr bwMode="auto">
          <a:xfrm>
            <a:off x="5376297" y="4836921"/>
            <a:ext cx="2941955" cy="157242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9" name="Picture 4" descr="https://i.gifer.com/embedded/download/75WF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009" y="4653136"/>
            <a:ext cx="2195736" cy="1646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929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sun9-20.userapi.com/impg/XrWTKlsLJNgqbDBzBoUKZxeXB_QDMrmpEGifYA/YBwsUuJRXSc.jpg?size=486x1080&amp;quality=96&amp;sign=943628ab1beef9abcf26bf4738264b63&amp;type=album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1" b="12708"/>
          <a:stretch/>
        </p:blipFill>
        <p:spPr bwMode="auto">
          <a:xfrm>
            <a:off x="1016999" y="787467"/>
            <a:ext cx="1771015" cy="29432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 descr="https://sun9-64.userapi.com/impg/W1q1ynGlttRjnWPzxoyKPPC8cwCFeTBGYS0D5g/WukHtVbf4P8.jpg?size=486x1080&amp;quality=96&amp;sign=aaadd8ad6127b2d62a5e3b233bc6bd7b&amp;type=album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5" r="412" b="27963"/>
          <a:stretch/>
        </p:blipFill>
        <p:spPr bwMode="auto">
          <a:xfrm>
            <a:off x="3635896" y="831323"/>
            <a:ext cx="1894840" cy="29089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https://sun9-8.userapi.com/impg/d9FVlQoZMukS2wuEKJd_k9G_ZTaRhL49d6GuOQ/5gDnkDfKKUA.jpg?size=486x1080&amp;quality=96&amp;sign=3ce4a4ba9b71ccdc1775f2df56d4b97e&amp;type=album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56" r="824" b="26574"/>
          <a:stretch/>
        </p:blipFill>
        <p:spPr bwMode="auto">
          <a:xfrm>
            <a:off x="6244260" y="855873"/>
            <a:ext cx="1904365" cy="29038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99592" y="4149080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Учащиеся На </a:t>
            </a: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раскраске написали примеры на сложение и вычитание в пределах 10, 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сделали </a:t>
            </a: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раскраски с составом числа, логическими рядами. </a:t>
            </a:r>
          </a:p>
        </p:txBody>
      </p:sp>
    </p:spTree>
    <p:extLst>
      <p:ext uri="{BB962C8B-B14F-4D97-AF65-F5344CB8AC3E}">
        <p14:creationId xmlns:p14="http://schemas.microsoft.com/office/powerpoint/2010/main" val="184154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andrey-eltsov.ru/wp-content/uploads/2019/05/Svetofor-deBHdr3F_7hyG_hymfhhdhd-dtnjajh-C%D0%92%D0%B5%D1%82%D0%BE%D1%84%D0%BE%D1%80-%D1%82%D1%80%D0%B8-%D0%BA%D0%BE%D1%82%D0%B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2701">
            <a:off x="4369301" y="1441768"/>
            <a:ext cx="2816313" cy="15841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www.kafetop.ru/_nw/4/09675486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2276">
            <a:off x="2358128" y="392142"/>
            <a:ext cx="2528886" cy="14224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https://sun9-18.userapi.com/impg/uvm_1-dB9m70aFcNPzLrDgrOJhvl9uTv8JNtvg/j14KQywiK58.jpg?size=486x1080&amp;quality=96&amp;sign=12941231a88bfc005fde891549d50076&amp;type=album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76" r="8102" b="29490"/>
          <a:stretch/>
        </p:blipFill>
        <p:spPr bwMode="auto">
          <a:xfrm>
            <a:off x="467544" y="188640"/>
            <a:ext cx="2066925" cy="27336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 descr="https://sun9-70.userapi.com/impg/qKe-djDbGnYmZq_j9H_MOaneIHX4CF2G7KLvvQ/Qd6WRwfSjEw.jpg?size=486x1080&amp;quality=96&amp;sign=27d30eb6f5dd4db4f20501eaae900de3&amp;type=album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88"/>
          <a:stretch/>
        </p:blipFill>
        <p:spPr bwMode="auto">
          <a:xfrm>
            <a:off x="6973963" y="3201649"/>
            <a:ext cx="1696085" cy="27412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https://sun9-70.userapi.com/impg/jHMJ_hwCFvj-rmYehVaTTYgEDemRkP_RtpUrhw/b4KMgNytL_g.jpg?size=486x1080&amp;quality=96&amp;sign=4d57b755c93ecc318c8aa455e269f584&amp;type=album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1" t="11138" r="-1" b="21570"/>
          <a:stretch/>
        </p:blipFill>
        <p:spPr bwMode="auto">
          <a:xfrm>
            <a:off x="6891502" y="260648"/>
            <a:ext cx="1771650" cy="2762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4758" y="3429000"/>
            <a:ext cx="6696744" cy="2251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провели занятие в 1 классах, </a:t>
            </a:r>
            <a:endParaRPr lang="ru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>
              <a:lnSpc>
                <a:spcPct val="150000"/>
              </a:lnSpc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 </a:t>
            </a: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котором мы представили </a:t>
            </a:r>
            <a:endParaRPr lang="ru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>
              <a:lnSpc>
                <a:spcPct val="150000"/>
              </a:lnSpc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свой  </a:t>
            </a: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сборник математических раскрасок, рассказали о пользе 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раскрасок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269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К\Desktop\Презентация Дарина\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72554" y="3691799"/>
            <a:ext cx="3448050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ПК\Desktop\Презентация Дарина\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32350" y="267136"/>
            <a:ext cx="3448050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https://sun9-17.userapi.com/impg/u1QvsBgZpR2kL468VbaBFrCa8urIHzELlh4z1Q/2mw0YCBOKsQ.jpg?size=1280x576&amp;quality=96&amp;sign=ef8dbb0b58b5e903416b4b74a965a73f&amp;type=album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29"/>
          <a:stretch/>
        </p:blipFill>
        <p:spPr bwMode="auto">
          <a:xfrm>
            <a:off x="971600" y="632358"/>
            <a:ext cx="6048672" cy="27681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sun9-34.userapi.com/impg/l4hKcfdKzP1BoIufz0G6_VdTIzn-1egQ1D7xMg/Tf2viN07ArI.jpg?size=486x1080&amp;quality=96&amp;sign=ec28f498b9e6d680037653cb5f358cd0&amp;type=album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69" r="3821" b="12914"/>
          <a:stretch/>
        </p:blipFill>
        <p:spPr bwMode="auto">
          <a:xfrm>
            <a:off x="971600" y="3573016"/>
            <a:ext cx="1800200" cy="2814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977724" y="368359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После занятия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учащиеся 2 Д попросили 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ребят ответить на вопросы небольшой анкеты, чтобы узнать, понравился ли школьникам сборник математических раскрасок. </a:t>
            </a:r>
          </a:p>
        </p:txBody>
      </p:sp>
      <p:pic>
        <p:nvPicPr>
          <p:cNvPr id="7" name="Picture 2" descr="http://andrey-eltsov.ru/wp-content/uploads/2019/05/Svetofor-deBHdr3F_7hyG_hymfhhdhd-dtnjajh-C%D0%92%D0%B5%D1%82%D0%BE%D1%84%D0%BE%D1%80-%D1%82%D1%80%D0%B8-%D0%BA%D0%BE%D1%82%D0%B0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410" y="5127555"/>
            <a:ext cx="2250627" cy="126597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134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mg.likeness.ru/12/71/12717/149025591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75" y="1693472"/>
            <a:ext cx="6893369" cy="232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thumbs.gfycat.com/ScientificRareHarvestmouse-size_restricted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09443"/>
            <a:ext cx="1944216" cy="194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083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290</Words>
  <Application>Microsoft Office PowerPoint</Application>
  <PresentationFormat>Экран (4:3)</PresentationFormat>
  <Paragraphs>71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ПК</cp:lastModifiedBy>
  <cp:revision>30</cp:revision>
  <cp:lastPrinted>2021-02-02T08:13:20Z</cp:lastPrinted>
  <dcterms:created xsi:type="dcterms:W3CDTF">2021-02-01T04:51:47Z</dcterms:created>
  <dcterms:modified xsi:type="dcterms:W3CDTF">2021-02-19T11:50:08Z</dcterms:modified>
</cp:coreProperties>
</file>