
<file path=[Content_Types].xml><?xml version="1.0" encoding="utf-8"?>
<Types xmlns="http://schemas.openxmlformats.org/package/2006/content-types">
  <Default Extension="jpeg" ContentType="image/jpeg"/>
  <Default Extension="JPG" ContentType="image/.jp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3"/>
    <p:sldId id="321" r:id="rId4"/>
    <p:sldId id="322" r:id="rId5"/>
    <p:sldId id="284" r:id="rId6"/>
    <p:sldId id="257" r:id="rId8"/>
    <p:sldId id="260" r:id="rId9"/>
    <p:sldId id="258" r:id="rId10"/>
    <p:sldId id="259" r:id="rId11"/>
    <p:sldId id="286" r:id="rId12"/>
    <p:sldId id="304" r:id="rId13"/>
    <p:sldId id="302" r:id="rId14"/>
    <p:sldId id="294" r:id="rId15"/>
    <p:sldId id="283" r:id="rId16"/>
    <p:sldId id="300" r:id="rId17"/>
    <p:sldId id="268" r:id="rId18"/>
    <p:sldId id="270" r:id="rId19"/>
    <p:sldId id="271" r:id="rId20"/>
    <p:sldId id="295" r:id="rId21"/>
    <p:sldId id="272" r:id="rId22"/>
    <p:sldId id="281" r:id="rId23"/>
    <p:sldId id="303" r:id="rId24"/>
    <p:sldId id="287" r:id="rId25"/>
    <p:sldId id="297" r:id="rId26"/>
    <p:sldId id="298" r:id="rId27"/>
    <p:sldId id="29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Ханум Уруджаева" initials="ХУ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16" autoAdjust="0"/>
    <p:restoredTop sz="94660"/>
  </p:normalViewPr>
  <p:slideViewPr>
    <p:cSldViewPr>
      <p:cViewPr>
        <p:scale>
          <a:sx n="66" d="100"/>
          <a:sy n="66" d="100"/>
        </p:scale>
        <p:origin x="1548" y="4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commentAuthors" Target="commentAuthors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2.xml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3.xml"/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4.xml"/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5.xml"/><Relationship Id="rId1" Type="http://schemas.openxmlformats.org/officeDocument/2006/relationships/package" Target="../embeddings/Workbook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ru-RU"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Лист18!$C$155:$C$157</c:f>
              <c:strCache>
                <c:ptCount val="3"/>
                <c:pt idx="0">
                  <c:v>высокий уровень </c:v>
                </c:pt>
                <c:pt idx="1">
                  <c:v>средний уровень </c:v>
                </c:pt>
                <c:pt idx="2">
                  <c:v>низкий уровень </c:v>
                </c:pt>
              </c:strCache>
            </c:strRef>
          </c:cat>
          <c:val>
            <c:numRef>
              <c:f>Лист18!$D$155:$D$157</c:f>
              <c:numCache>
                <c:formatCode>General</c:formatCode>
                <c:ptCount val="3"/>
                <c:pt idx="0">
                  <c:v>5</c:v>
                </c:pt>
                <c:pt idx="1">
                  <c:v>5</c:v>
                </c:pt>
                <c:pt idx="2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3059200"/>
        <c:axId val="149635840"/>
      </c:barChart>
      <c:catAx>
        <c:axId val="1430592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</a:p>
        </c:txPr>
        <c:crossAx val="149635840"/>
        <c:crosses val="autoZero"/>
        <c:auto val="1"/>
        <c:lblAlgn val="ctr"/>
        <c:lblOffset val="100"/>
        <c:noMultiLvlLbl val="0"/>
      </c:catAx>
      <c:valAx>
        <c:axId val="1496358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</a:p>
        </c:txPr>
        <c:crossAx val="143059200"/>
        <c:crosses val="autoZero"/>
        <c:crossBetween val="between"/>
      </c:valAx>
    </c:plotArea>
    <c:legend>
      <c:legendPos val="r"/>
      <c:layout/>
      <c:overlay val="0"/>
      <c:txPr>
        <a:bodyPr rot="0" spcFirstLastPara="0" vertOverflow="ellipsis" vert="horz" wrap="square" anchor="ctr" anchorCtr="1"/>
        <a:lstStyle/>
        <a:p>
          <a:pPr>
            <a:defRPr lang="ru-RU" sz="18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443c3e24-5fcd-4299-a563-e9f4a5d47330}"/>
      </c:ext>
    </c:extLst>
  </c:chart>
  <c:spPr>
    <a:solidFill>
      <a:sysClr val="window" lastClr="FFFFFF"/>
    </a:solidFill>
    <a:ln>
      <a:noFill/>
    </a:ln>
  </c:spPr>
  <c:txPr>
    <a:bodyPr/>
    <a:lstStyle/>
    <a:p>
      <a:pPr>
        <a:defRPr lang="ru-RU" sz="1800">
          <a:latin typeface="Times New Roman" panose="02020603050405020304" pitchFamily="18" charset="0"/>
          <a:cs typeface="Times New Roman" panose="02020603050405020304" pitchFamily="18" charset="0"/>
        </a:defRPr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0313210848644"/>
          <c:y val="0.0486111111111111"/>
          <c:w val="0.538888888888889"/>
          <c:h val="0.898148148148148"/>
        </c:manualLayout>
      </c:layout>
      <c:pieChart>
        <c:varyColors val="1"/>
        <c:ser>
          <c:idx val="0"/>
          <c:order val="0"/>
          <c:explosion val="5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/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8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25 %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086669072615923"/>
                  <c:y val="-0.143297244094488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8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25 %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28506124234471"/>
                  <c:y val="-0.00625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8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50 %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ru-RU"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strRef>
              <c:f>Лист18!$C$155:$C$157</c:f>
              <c:strCache>
                <c:ptCount val="3"/>
                <c:pt idx="0">
                  <c:v>высокий уровень </c:v>
                </c:pt>
                <c:pt idx="1">
                  <c:v>средний уровень </c:v>
                </c:pt>
                <c:pt idx="2">
                  <c:v>низкий уровень </c:v>
                </c:pt>
              </c:strCache>
            </c:strRef>
          </c:cat>
          <c:val>
            <c:numRef>
              <c:f>Лист18!$D$155:$D$157</c:f>
              <c:numCache>
                <c:formatCode>General</c:formatCode>
                <c:ptCount val="3"/>
                <c:pt idx="0">
                  <c:v>25</c:v>
                </c:pt>
                <c:pt idx="1">
                  <c:v>25</c:v>
                </c:pt>
                <c:pt idx="2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 rot="0" spcFirstLastPara="0" vertOverflow="ellipsis" vert="horz" wrap="square" anchor="ctr" anchorCtr="1"/>
        <a:lstStyle/>
        <a:p>
          <a:pPr>
            <a:defRPr lang="ru-RU" sz="18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ae2c626b-0693-4bb9-ac59-643b6473bef9}"/>
      </c:ext>
    </c:extLst>
  </c:chart>
  <c:spPr>
    <a:solidFill>
      <a:sysClr val="window" lastClr="FFFFFF"/>
    </a:solidFill>
    <a:ln>
      <a:noFill/>
    </a:ln>
  </c:spPr>
  <c:txPr>
    <a:bodyPr/>
    <a:lstStyle/>
    <a:p>
      <a:pPr>
        <a:defRPr lang="ru-RU" sz="1800">
          <a:latin typeface="Times New Roman" panose="02020603050405020304" pitchFamily="18" charset="0"/>
          <a:cs typeface="Times New Roman" panose="02020603050405020304" pitchFamily="18" charset="0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55656386701662"/>
          <c:y val="0.032383347914844"/>
          <c:w val="0.469243000874891"/>
          <c:h val="0.709371908412293"/>
        </c:manualLayout>
      </c:layout>
      <c:pieChart>
        <c:varyColors val="1"/>
        <c:ser>
          <c:idx val="0"/>
          <c:order val="0"/>
          <c:explosion val="0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192048584640021"/>
                  <c:y val="0.0851305264327355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35,00 %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01100393700787"/>
                  <c:y val="-0.250578156897055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45,00 %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25050281769459"/>
                  <c:y val="0.160694864313322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20,00 %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ru-RU"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strRef>
              <c:f>Лист18!$C$83:$C$85</c:f>
              <c:strCache>
                <c:ptCount val="3"/>
                <c:pt idx="0">
                  <c:v>высокий уровень 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Лист18!$D$83:$D$85</c:f>
              <c:numCache>
                <c:formatCode>0.00</c:formatCode>
                <c:ptCount val="3"/>
                <c:pt idx="0">
                  <c:v>35</c:v>
                </c:pt>
                <c:pt idx="1">
                  <c:v>45</c:v>
                </c:pt>
                <c:pt idx="2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0.0455846456692913"/>
          <c:y val="0.810225120489258"/>
          <c:w val="0.900497375328084"/>
          <c:h val="0.161997211949995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ru-RU"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87da83c7-ec42-4a38-8e25-7f1ca0af6857}"/>
      </c:ext>
    </c:extLst>
  </c:chart>
  <c:spPr>
    <a:solidFill>
      <a:sysClr val="window" lastClr="FFFFFF"/>
    </a:solidFill>
    <a:ln>
      <a:noFill/>
    </a:ln>
  </c:spPr>
  <c:txPr>
    <a:bodyPr/>
    <a:lstStyle/>
    <a:p>
      <a:pPr>
        <a:defRPr lang="ru-RU" sz="1400">
          <a:latin typeface="Times New Roman" panose="02020603050405020304" pitchFamily="18" charset="0"/>
          <a:cs typeface="Times New Roman" panose="02020603050405020304" pitchFamily="18" charset="0"/>
        </a:defRPr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55656386701662"/>
          <c:y val="0.032383347914844"/>
          <c:w val="0.46661218676852"/>
          <c:h val="0.741449860730063"/>
        </c:manualLayout>
      </c:layout>
      <c:pieChart>
        <c:varyColors val="1"/>
        <c:ser>
          <c:idx val="0"/>
          <c:order val="0"/>
          <c:explosion val="0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146435586176728"/>
                  <c:y val="0.108336978710994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30,00 %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01100393700787"/>
                  <c:y val="-0.250578156897055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50,00 %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0072353455818"/>
                  <c:y val="0.160694808982211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20,00 %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ru-RU"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strRef>
              <c:f>Лист18!$C$83:$C$85</c:f>
              <c:strCache>
                <c:ptCount val="3"/>
                <c:pt idx="0">
                  <c:v>высокий уровень 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Лист18!$D$83:$D$85</c:f>
              <c:numCache>
                <c:formatCode>0.00</c:formatCode>
                <c:ptCount val="3"/>
                <c:pt idx="0">
                  <c:v>30</c:v>
                </c:pt>
                <c:pt idx="1">
                  <c:v>50</c:v>
                </c:pt>
                <c:pt idx="2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0.014712206306579"/>
          <c:y val="0.820252942056021"/>
          <c:w val="0.949289638316049"/>
          <c:h val="0.15075547425399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ru-RU"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779050d6-e9d8-4d1b-8b4e-a039c8140727}"/>
      </c:ext>
    </c:extLst>
  </c:chart>
  <c:spPr>
    <a:solidFill>
      <a:sysClr val="window" lastClr="FFFFFF"/>
    </a:solidFill>
    <a:ln>
      <a:noFill/>
    </a:ln>
  </c:spPr>
  <c:txPr>
    <a:bodyPr/>
    <a:lstStyle/>
    <a:p>
      <a:pPr>
        <a:defRPr lang="ru-RU" sz="1400">
          <a:latin typeface="Times New Roman" panose="02020603050405020304" pitchFamily="18" charset="0"/>
          <a:cs typeface="Times New Roman" panose="02020603050405020304" pitchFamily="18" charset="0"/>
        </a:defRPr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0719884076990376"/>
          <c:y val="0.0606598133566637"/>
          <c:w val="0.856023184601925"/>
          <c:h val="0.536273143050928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Лист18!$E$120</c:f>
              <c:strCache>
                <c:ptCount val="1"/>
                <c:pt idx="0">
                  <c:v>Эффективность музыкальной деятельности, %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dLbl>
              <c:idx val="0"/>
              <c:layout>
                <c:manualLayout>
                  <c:x val="0.00277777777777778"/>
                  <c:y val="0.152777777777778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20 %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0.397776319626713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50 %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833333333333333"/>
                  <c:y val="0.222222222222222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30 %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ru-RU"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trendline>
            <c:spPr>
              <a:ln w="19050" cap="rnd" cmpd="sng" algn="ctr">
                <a:solidFill>
                  <a:srgbClr val="FF0000"/>
                </a:solidFill>
                <a:prstDash val="solid"/>
                <a:round/>
              </a:ln>
            </c:spPr>
            <c:trendlineType val="linear"/>
            <c:dispRSqr val="0"/>
            <c:dispEq val="0"/>
          </c:trendline>
          <c:cat>
            <c:strRef>
              <c:f>Лист18!$C$121:$C$123</c:f>
              <c:strCache>
                <c:ptCount val="3"/>
                <c:pt idx="0">
                  <c:v>Низкий 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Лист18!$E$121:$E$123</c:f>
              <c:numCache>
                <c:formatCode>General</c:formatCode>
                <c:ptCount val="3"/>
                <c:pt idx="0">
                  <c:v>20</c:v>
                </c:pt>
                <c:pt idx="1">
                  <c:v>50</c:v>
                </c:pt>
                <c:pt idx="2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2140032"/>
        <c:axId val="192142720"/>
      </c:barChart>
      <c:lineChart>
        <c:grouping val="standard"/>
        <c:varyColors val="0"/>
        <c:ser>
          <c:idx val="0"/>
          <c:order val="0"/>
          <c:tx>
            <c:strRef>
              <c:f>Лист18!$D$120</c:f>
              <c:strCache>
                <c:ptCount val="1"/>
                <c:pt idx="0">
                  <c:v>Развитие музыкальной культуры по группе ДОУ, %</c:v>
                </c:pt>
              </c:strCache>
            </c:strRef>
          </c:tx>
          <c:dLbls>
            <c:dLbl>
              <c:idx val="0"/>
              <c:layout>
                <c:manualLayout>
                  <c:x val="-0.0444444444444445"/>
                  <c:y val="-0.087962962962963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20 %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400102062292697"/>
                  <c:y val="-0.0740739176378794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45 %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776419965305129"/>
                  <c:y val="-0.0501850014437639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>
                      <a:defRPr lang="ru-RU" sz="1400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/>
                      <a:t>35 %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ru-RU"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Лист18!$C$121:$C$123</c:f>
              <c:strCache>
                <c:ptCount val="3"/>
                <c:pt idx="0">
                  <c:v>Низкий 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Лист18!$D$121:$D$123</c:f>
              <c:numCache>
                <c:formatCode>General</c:formatCode>
                <c:ptCount val="3"/>
                <c:pt idx="0">
                  <c:v>20</c:v>
                </c:pt>
                <c:pt idx="1">
                  <c:v>45</c:v>
                </c:pt>
                <c:pt idx="2">
                  <c:v>35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2166528"/>
        <c:axId val="192164992"/>
      </c:lineChart>
      <c:catAx>
        <c:axId val="1921400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</a:p>
        </c:txPr>
        <c:crossAx val="192142720"/>
        <c:crosses val="autoZero"/>
        <c:auto val="1"/>
        <c:lblAlgn val="ctr"/>
        <c:lblOffset val="100"/>
        <c:noMultiLvlLbl val="0"/>
      </c:catAx>
      <c:valAx>
        <c:axId val="1921427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</a:p>
        </c:txPr>
        <c:crossAx val="192140032"/>
        <c:crosses val="autoZero"/>
        <c:crossBetween val="between"/>
      </c:valAx>
      <c:catAx>
        <c:axId val="1921665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</a:p>
        </c:txPr>
        <c:crossAx val="192164992"/>
        <c:crosses val="autoZero"/>
        <c:auto val="1"/>
        <c:lblAlgn val="ctr"/>
        <c:lblOffset val="100"/>
        <c:noMultiLvlLbl val="0"/>
      </c:catAx>
      <c:valAx>
        <c:axId val="192164992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</a:p>
        </c:txPr>
        <c:crossAx val="192166528"/>
        <c:crosses val="max"/>
        <c:crossBetween val="between"/>
      </c:valAx>
    </c:plotArea>
    <c:legend>
      <c:legendPos val="b"/>
      <c:layout>
        <c:manualLayout>
          <c:xMode val="edge"/>
          <c:yMode val="edge"/>
          <c:x val="0.0332751581241931"/>
          <c:y val="0.773204561366492"/>
          <c:w val="0.956256057756035"/>
          <c:h val="0.19756279551536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ru-RU"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c5b4836b-a5a9-4493-91f0-8788af409c3c}"/>
      </c:ext>
    </c:extLst>
  </c:chart>
  <c:spPr>
    <a:solidFill>
      <a:sysClr val="window" lastClr="FFFFFF"/>
    </a:solidFill>
    <a:ln>
      <a:noFill/>
    </a:ln>
  </c:spPr>
  <c:txPr>
    <a:bodyPr/>
    <a:lstStyle/>
    <a:p>
      <a:pPr>
        <a:defRPr lang="ru-RU" sz="1400">
          <a:latin typeface="Times New Roman" panose="02020603050405020304" pitchFamily="18" charset="0"/>
          <a:cs typeface="Times New Roman" panose="02020603050405020304" pitchFamily="18" charset="0"/>
        </a:defRPr>
      </a:pPr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65F5F7-4676-4C64-9E75-9C0F41D73BE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49EE5D1-148A-4C6B-9565-7ABBD3496520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000" b="1" i="1" dirty="0"/>
            <a:t>Слушание  музыки</a:t>
          </a:r>
        </a:p>
      </dgm:t>
    </dgm:pt>
    <dgm:pt modelId="{D2788A74-D953-406F-8855-1D1EC40FE37F}" cxnId="{96C05482-391D-488C-BEE6-286F5F569D9B}" type="parTrans">
      <dgm:prSet/>
      <dgm:spPr/>
      <dgm:t>
        <a:bodyPr/>
        <a:lstStyle/>
        <a:p>
          <a:endParaRPr lang="ru-RU"/>
        </a:p>
      </dgm:t>
    </dgm:pt>
    <dgm:pt modelId="{07CCC1E0-C5BA-49B6-80DD-88AB48C1CD89}" cxnId="{96C05482-391D-488C-BEE6-286F5F569D9B}" type="sibTrans">
      <dgm:prSet/>
      <dgm:spPr/>
      <dgm:t>
        <a:bodyPr/>
        <a:lstStyle/>
        <a:p>
          <a:endParaRPr lang="ru-RU"/>
        </a:p>
      </dgm:t>
    </dgm:pt>
    <dgm:pt modelId="{7831020F-FF41-453A-9268-352D66EB110C}" type="asst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Пение</a:t>
          </a:r>
        </a:p>
      </dgm:t>
    </dgm:pt>
    <dgm:pt modelId="{E5A02870-B560-461C-8872-82CBC86BCF1C}" cxnId="{AD4D07C7-9B30-42ED-876D-8EF4603AA6D2}" type="parTrans">
      <dgm:prSet/>
      <dgm:spPr>
        <a:ln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556BCEE5-6F39-4024-9C6D-A78245D42E92}" cxnId="{AD4D07C7-9B30-42ED-876D-8EF4603AA6D2}" type="sibTrans">
      <dgm:prSet/>
      <dgm:spPr/>
      <dgm:t>
        <a:bodyPr/>
        <a:lstStyle/>
        <a:p>
          <a:endParaRPr lang="ru-RU"/>
        </a:p>
      </dgm:t>
    </dgm:pt>
    <dgm:pt modelId="{A95B7CDF-B00F-4806-90E2-8CD38F23F188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Музыкально-дидактические игры</a:t>
          </a:r>
        </a:p>
      </dgm:t>
    </dgm:pt>
    <dgm:pt modelId="{89210DB2-B8DB-4E5A-9486-C17FCC75A8ED}" cxnId="{7ABFAC20-02BB-4417-9C01-8EB1E8FDAC51}" type="parTrans">
      <dgm:prSet/>
      <dgm:spPr>
        <a:ln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A0ABE966-1123-416D-9631-4BF27C35F274}" cxnId="{7ABFAC20-02BB-4417-9C01-8EB1E8FDAC51}" type="sibTrans">
      <dgm:prSet/>
      <dgm:spPr/>
      <dgm:t>
        <a:bodyPr/>
        <a:lstStyle/>
        <a:p>
          <a:endParaRPr lang="ru-RU"/>
        </a:p>
      </dgm:t>
    </dgm:pt>
    <dgm:pt modelId="{74FC8893-C92F-416C-9E75-FFEE16C9C724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Музыкально-ритмические движения</a:t>
          </a:r>
        </a:p>
      </dgm:t>
    </dgm:pt>
    <dgm:pt modelId="{4D580F4C-3466-4722-B03D-752373224B4A}" cxnId="{E1865135-4DB1-4BAB-B343-9DED680C39BD}" type="parTrans">
      <dgm:prSet/>
      <dgm:spPr>
        <a:ln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62B210AA-BF28-4938-ACAF-1794C9D9C232}" cxnId="{E1865135-4DB1-4BAB-B343-9DED680C39BD}" type="sibTrans">
      <dgm:prSet/>
      <dgm:spPr/>
      <dgm:t>
        <a:bodyPr/>
        <a:lstStyle/>
        <a:p>
          <a:endParaRPr lang="ru-RU"/>
        </a:p>
      </dgm:t>
    </dgm:pt>
    <dgm:pt modelId="{CC62805C-B3B0-4C27-A6DE-A8849CB479E3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Игры на детских музыкальных инструментах</a:t>
          </a:r>
        </a:p>
      </dgm:t>
    </dgm:pt>
    <dgm:pt modelId="{52E2CDCD-F0CD-48EA-9780-F0F6F21EDB5F}" cxnId="{455B50D3-0781-4B00-B793-4774BA94C4AC}" type="parTrans">
      <dgm:prSet/>
      <dgm:spPr>
        <a:solidFill>
          <a:srgbClr val="FF0000"/>
        </a:solidFill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endParaRPr lang="ru-RU"/>
        </a:p>
      </dgm:t>
    </dgm:pt>
    <dgm:pt modelId="{294077C5-B64A-4E62-90BB-E621A3F2E0AD}" cxnId="{455B50D3-0781-4B00-B793-4774BA94C4AC}" type="sibTrans">
      <dgm:prSet/>
      <dgm:spPr/>
      <dgm:t>
        <a:bodyPr/>
        <a:lstStyle/>
        <a:p>
          <a:endParaRPr lang="ru-RU"/>
        </a:p>
      </dgm:t>
    </dgm:pt>
    <dgm:pt modelId="{9B7828CD-FBDE-498B-A22A-D756A59A6B6E}" type="pres">
      <dgm:prSet presAssocID="{D865F5F7-4676-4C64-9E75-9C0F41D73B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4E0C13E-6F1E-4A48-9785-58718E7CCE4B}" type="pres">
      <dgm:prSet presAssocID="{749EE5D1-148A-4C6B-9565-7ABBD3496520}" presName="hierRoot1" presStyleCnt="0">
        <dgm:presLayoutVars>
          <dgm:hierBranch val="init"/>
        </dgm:presLayoutVars>
      </dgm:prSet>
      <dgm:spPr/>
    </dgm:pt>
    <dgm:pt modelId="{8FB4D903-ED97-44F1-93F2-638291E1FF83}" type="pres">
      <dgm:prSet presAssocID="{749EE5D1-148A-4C6B-9565-7ABBD3496520}" presName="rootComposite1" presStyleCnt="0"/>
      <dgm:spPr/>
    </dgm:pt>
    <dgm:pt modelId="{4A51E043-2E09-4A5C-8A18-E6B32E92D216}" type="pres">
      <dgm:prSet presAssocID="{749EE5D1-148A-4C6B-9565-7ABBD3496520}" presName="rootText1" presStyleLbl="node0" presStyleIdx="0" presStyleCnt="1" custScaleX="119120">
        <dgm:presLayoutVars>
          <dgm:chPref val="3"/>
        </dgm:presLayoutVars>
      </dgm:prSet>
      <dgm:spPr/>
    </dgm:pt>
    <dgm:pt modelId="{F4782E1F-3BDF-4C58-B4FF-99D7013EFC23}" type="pres">
      <dgm:prSet presAssocID="{749EE5D1-148A-4C6B-9565-7ABBD3496520}" presName="rootConnector1" presStyleLbl="node1" presStyleIdx="0" presStyleCnt="0"/>
      <dgm:spPr/>
    </dgm:pt>
    <dgm:pt modelId="{2D490ACB-2518-4988-BA57-2B87244E956A}" type="pres">
      <dgm:prSet presAssocID="{749EE5D1-148A-4C6B-9565-7ABBD3496520}" presName="hierChild2" presStyleCnt="0"/>
      <dgm:spPr/>
    </dgm:pt>
    <dgm:pt modelId="{489C91EF-699D-41D6-A7EF-C78779A82A10}" type="pres">
      <dgm:prSet presAssocID="{89210DB2-B8DB-4E5A-9486-C17FCC75A8ED}" presName="Name37" presStyleLbl="parChTrans1D2" presStyleIdx="0" presStyleCnt="4"/>
      <dgm:spPr/>
    </dgm:pt>
    <dgm:pt modelId="{7C3CC5CE-1B85-42DF-AFE3-E639AE2FD1AE}" type="pres">
      <dgm:prSet presAssocID="{A95B7CDF-B00F-4806-90E2-8CD38F23F188}" presName="hierRoot2" presStyleCnt="0">
        <dgm:presLayoutVars>
          <dgm:hierBranch val="init"/>
        </dgm:presLayoutVars>
      </dgm:prSet>
      <dgm:spPr/>
    </dgm:pt>
    <dgm:pt modelId="{7BE2EE8C-93D8-4BB4-8C30-6C74C78BF56D}" type="pres">
      <dgm:prSet presAssocID="{A95B7CDF-B00F-4806-90E2-8CD38F23F188}" presName="rootComposite" presStyleCnt="0"/>
      <dgm:spPr/>
    </dgm:pt>
    <dgm:pt modelId="{921CAC3B-E6B2-45DE-A3D8-2580D760D28B}" type="pres">
      <dgm:prSet presAssocID="{A95B7CDF-B00F-4806-90E2-8CD38F23F188}" presName="rootText" presStyleLbl="node2" presStyleIdx="0" presStyleCnt="3" custScaleY="112796">
        <dgm:presLayoutVars>
          <dgm:chPref val="3"/>
        </dgm:presLayoutVars>
      </dgm:prSet>
      <dgm:spPr/>
    </dgm:pt>
    <dgm:pt modelId="{2321A79C-D4A5-40E8-BBB3-474B0AE77BE4}" type="pres">
      <dgm:prSet presAssocID="{A95B7CDF-B00F-4806-90E2-8CD38F23F188}" presName="rootConnector" presStyleLbl="node2" presStyleIdx="0" presStyleCnt="3"/>
      <dgm:spPr/>
    </dgm:pt>
    <dgm:pt modelId="{728E3279-D6DB-43AC-8205-3B55A2A3DC9F}" type="pres">
      <dgm:prSet presAssocID="{A95B7CDF-B00F-4806-90E2-8CD38F23F188}" presName="hierChild4" presStyleCnt="0"/>
      <dgm:spPr/>
    </dgm:pt>
    <dgm:pt modelId="{4640D1AB-32E4-4101-BF7D-8E1EEE242107}" type="pres">
      <dgm:prSet presAssocID="{A95B7CDF-B00F-4806-90E2-8CD38F23F188}" presName="hierChild5" presStyleCnt="0"/>
      <dgm:spPr/>
    </dgm:pt>
    <dgm:pt modelId="{9040F353-216B-47B7-AF72-2719BBE7E2A6}" type="pres">
      <dgm:prSet presAssocID="{4D580F4C-3466-4722-B03D-752373224B4A}" presName="Name37" presStyleLbl="parChTrans1D2" presStyleIdx="1" presStyleCnt="4"/>
      <dgm:spPr/>
    </dgm:pt>
    <dgm:pt modelId="{78EE5C93-DF00-4732-9C6E-3CC35BFF0CC4}" type="pres">
      <dgm:prSet presAssocID="{74FC8893-C92F-416C-9E75-FFEE16C9C724}" presName="hierRoot2" presStyleCnt="0">
        <dgm:presLayoutVars>
          <dgm:hierBranch val="init"/>
        </dgm:presLayoutVars>
      </dgm:prSet>
      <dgm:spPr/>
    </dgm:pt>
    <dgm:pt modelId="{BFAEF4AA-FA14-47F7-AC2C-BCAA7956D597}" type="pres">
      <dgm:prSet presAssocID="{74FC8893-C92F-416C-9E75-FFEE16C9C724}" presName="rootComposite" presStyleCnt="0"/>
      <dgm:spPr/>
    </dgm:pt>
    <dgm:pt modelId="{6B00B457-F061-4998-BEF1-A43D831685B2}" type="pres">
      <dgm:prSet presAssocID="{74FC8893-C92F-416C-9E75-FFEE16C9C724}" presName="rootText" presStyleLbl="node2" presStyleIdx="1" presStyleCnt="3" custScaleY="119326">
        <dgm:presLayoutVars>
          <dgm:chPref val="3"/>
        </dgm:presLayoutVars>
      </dgm:prSet>
      <dgm:spPr/>
    </dgm:pt>
    <dgm:pt modelId="{994F4FFC-1027-4AF0-8D2D-291DA0F75EBA}" type="pres">
      <dgm:prSet presAssocID="{74FC8893-C92F-416C-9E75-FFEE16C9C724}" presName="rootConnector" presStyleLbl="node2" presStyleIdx="1" presStyleCnt="3"/>
      <dgm:spPr/>
    </dgm:pt>
    <dgm:pt modelId="{9C1CF6AC-5466-4FCB-984B-279E3530583C}" type="pres">
      <dgm:prSet presAssocID="{74FC8893-C92F-416C-9E75-FFEE16C9C724}" presName="hierChild4" presStyleCnt="0"/>
      <dgm:spPr/>
    </dgm:pt>
    <dgm:pt modelId="{7CE5DAA5-0845-4CC8-83D2-84D4C85679B4}" type="pres">
      <dgm:prSet presAssocID="{74FC8893-C92F-416C-9E75-FFEE16C9C724}" presName="hierChild5" presStyleCnt="0"/>
      <dgm:spPr/>
    </dgm:pt>
    <dgm:pt modelId="{C451AC2F-C619-49E5-9CB9-E1755A7B5314}" type="pres">
      <dgm:prSet presAssocID="{52E2CDCD-F0CD-48EA-9780-F0F6F21EDB5F}" presName="Name37" presStyleLbl="parChTrans1D2" presStyleIdx="2" presStyleCnt="4"/>
      <dgm:spPr/>
    </dgm:pt>
    <dgm:pt modelId="{6B542F90-FB0E-4E06-87D5-F026E969F755}" type="pres">
      <dgm:prSet presAssocID="{CC62805C-B3B0-4C27-A6DE-A8849CB479E3}" presName="hierRoot2" presStyleCnt="0">
        <dgm:presLayoutVars>
          <dgm:hierBranch val="init"/>
        </dgm:presLayoutVars>
      </dgm:prSet>
      <dgm:spPr/>
    </dgm:pt>
    <dgm:pt modelId="{20EE0BE6-4EF9-4AB7-B304-A25A126E11FC}" type="pres">
      <dgm:prSet presAssocID="{CC62805C-B3B0-4C27-A6DE-A8849CB479E3}" presName="rootComposite" presStyleCnt="0"/>
      <dgm:spPr/>
    </dgm:pt>
    <dgm:pt modelId="{6775878E-7312-4E6E-9C62-6C56565204C5}" type="pres">
      <dgm:prSet presAssocID="{CC62805C-B3B0-4C27-A6DE-A8849CB479E3}" presName="rootText" presStyleLbl="node2" presStyleIdx="2" presStyleCnt="3" custScaleX="116192" custScaleY="122547">
        <dgm:presLayoutVars>
          <dgm:chPref val="3"/>
        </dgm:presLayoutVars>
      </dgm:prSet>
      <dgm:spPr/>
    </dgm:pt>
    <dgm:pt modelId="{B4B02E33-2E00-4CC0-93B2-9ED69D681A57}" type="pres">
      <dgm:prSet presAssocID="{CC62805C-B3B0-4C27-A6DE-A8849CB479E3}" presName="rootConnector" presStyleLbl="node2" presStyleIdx="2" presStyleCnt="3"/>
      <dgm:spPr/>
    </dgm:pt>
    <dgm:pt modelId="{B9E4BE68-DC79-434B-B18C-813D88CEF063}" type="pres">
      <dgm:prSet presAssocID="{CC62805C-B3B0-4C27-A6DE-A8849CB479E3}" presName="hierChild4" presStyleCnt="0"/>
      <dgm:spPr/>
    </dgm:pt>
    <dgm:pt modelId="{8448DFDE-AEA4-4426-861A-235E4F66F66D}" type="pres">
      <dgm:prSet presAssocID="{CC62805C-B3B0-4C27-A6DE-A8849CB479E3}" presName="hierChild5" presStyleCnt="0"/>
      <dgm:spPr/>
    </dgm:pt>
    <dgm:pt modelId="{86B545F5-DA2A-46D9-BCA0-E1825C1554D7}" type="pres">
      <dgm:prSet presAssocID="{749EE5D1-148A-4C6B-9565-7ABBD3496520}" presName="hierChild3" presStyleCnt="0"/>
      <dgm:spPr/>
    </dgm:pt>
    <dgm:pt modelId="{34F6C52A-1A16-4B4C-83BA-905AFE34B3FC}" type="pres">
      <dgm:prSet presAssocID="{E5A02870-B560-461C-8872-82CBC86BCF1C}" presName="Name111" presStyleLbl="parChTrans1D2" presStyleIdx="3" presStyleCnt="4"/>
      <dgm:spPr/>
    </dgm:pt>
    <dgm:pt modelId="{DF824E31-E8AC-4F95-955A-39207880E5FC}" type="pres">
      <dgm:prSet presAssocID="{7831020F-FF41-453A-9268-352D66EB110C}" presName="hierRoot3" presStyleCnt="0">
        <dgm:presLayoutVars>
          <dgm:hierBranch val="init"/>
        </dgm:presLayoutVars>
      </dgm:prSet>
      <dgm:spPr/>
    </dgm:pt>
    <dgm:pt modelId="{4CBC8350-492E-4902-864C-7F2ECF30ABBF}" type="pres">
      <dgm:prSet presAssocID="{7831020F-FF41-453A-9268-352D66EB110C}" presName="rootComposite3" presStyleCnt="0"/>
      <dgm:spPr/>
    </dgm:pt>
    <dgm:pt modelId="{AE788C86-FFB2-4A64-A0EC-A8FDBDE20AEA}" type="pres">
      <dgm:prSet presAssocID="{7831020F-FF41-453A-9268-352D66EB110C}" presName="rootText3" presStyleLbl="asst1" presStyleIdx="0" presStyleCnt="1">
        <dgm:presLayoutVars>
          <dgm:chPref val="3"/>
        </dgm:presLayoutVars>
      </dgm:prSet>
      <dgm:spPr/>
    </dgm:pt>
    <dgm:pt modelId="{8F4689B3-8F2B-41AB-A16A-DFE2D1626194}" type="pres">
      <dgm:prSet presAssocID="{7831020F-FF41-453A-9268-352D66EB110C}" presName="rootConnector3" presStyleLbl="asst1" presStyleIdx="0" presStyleCnt="1"/>
      <dgm:spPr/>
    </dgm:pt>
    <dgm:pt modelId="{47A382AC-5B49-4A16-AC1F-5C8B252B68D6}" type="pres">
      <dgm:prSet presAssocID="{7831020F-FF41-453A-9268-352D66EB110C}" presName="hierChild6" presStyleCnt="0"/>
      <dgm:spPr/>
    </dgm:pt>
    <dgm:pt modelId="{CF0863E8-3725-4F8E-A281-D74AE17029A7}" type="pres">
      <dgm:prSet presAssocID="{7831020F-FF41-453A-9268-352D66EB110C}" presName="hierChild7" presStyleCnt="0"/>
      <dgm:spPr/>
    </dgm:pt>
  </dgm:ptLst>
  <dgm:cxnLst>
    <dgm:cxn modelId="{A310A51C-8E0A-4687-B517-49DC8DA35F8B}" type="presOf" srcId="{89210DB2-B8DB-4E5A-9486-C17FCC75A8ED}" destId="{489C91EF-699D-41D6-A7EF-C78779A82A10}" srcOrd="0" destOrd="0" presId="urn:microsoft.com/office/officeart/2005/8/layout/orgChart1"/>
    <dgm:cxn modelId="{0054551F-9110-40E8-81E3-8B257BB68899}" type="presOf" srcId="{CC62805C-B3B0-4C27-A6DE-A8849CB479E3}" destId="{B4B02E33-2E00-4CC0-93B2-9ED69D681A57}" srcOrd="1" destOrd="0" presId="urn:microsoft.com/office/officeart/2005/8/layout/orgChart1"/>
    <dgm:cxn modelId="{7ABFAC20-02BB-4417-9C01-8EB1E8FDAC51}" srcId="{749EE5D1-148A-4C6B-9565-7ABBD3496520}" destId="{A95B7CDF-B00F-4806-90E2-8CD38F23F188}" srcOrd="1" destOrd="0" parTransId="{89210DB2-B8DB-4E5A-9486-C17FCC75A8ED}" sibTransId="{A0ABE966-1123-416D-9631-4BF27C35F274}"/>
    <dgm:cxn modelId="{CCF0ED2A-0642-43DD-9A99-9ACEC71D7CC7}" type="presOf" srcId="{E5A02870-B560-461C-8872-82CBC86BCF1C}" destId="{34F6C52A-1A16-4B4C-83BA-905AFE34B3FC}" srcOrd="0" destOrd="0" presId="urn:microsoft.com/office/officeart/2005/8/layout/orgChart1"/>
    <dgm:cxn modelId="{E1865135-4DB1-4BAB-B343-9DED680C39BD}" srcId="{749EE5D1-148A-4C6B-9565-7ABBD3496520}" destId="{74FC8893-C92F-416C-9E75-FFEE16C9C724}" srcOrd="2" destOrd="0" parTransId="{4D580F4C-3466-4722-B03D-752373224B4A}" sibTransId="{62B210AA-BF28-4938-ACAF-1794C9D9C232}"/>
    <dgm:cxn modelId="{07259538-DEF6-419C-8836-D6908EAC44AF}" type="presOf" srcId="{749EE5D1-148A-4C6B-9565-7ABBD3496520}" destId="{F4782E1F-3BDF-4C58-B4FF-99D7013EFC23}" srcOrd="1" destOrd="0" presId="urn:microsoft.com/office/officeart/2005/8/layout/orgChart1"/>
    <dgm:cxn modelId="{AFECAE3C-DDFE-4E89-B894-B26CE303AB95}" type="presOf" srcId="{749EE5D1-148A-4C6B-9565-7ABBD3496520}" destId="{4A51E043-2E09-4A5C-8A18-E6B32E92D216}" srcOrd="0" destOrd="0" presId="urn:microsoft.com/office/officeart/2005/8/layout/orgChart1"/>
    <dgm:cxn modelId="{B292C167-EA62-4850-AD6D-D36ED11131F7}" type="presOf" srcId="{CC62805C-B3B0-4C27-A6DE-A8849CB479E3}" destId="{6775878E-7312-4E6E-9C62-6C56565204C5}" srcOrd="0" destOrd="0" presId="urn:microsoft.com/office/officeart/2005/8/layout/orgChart1"/>
    <dgm:cxn modelId="{7323F947-5B36-4381-A0C2-32568DA67D13}" type="presOf" srcId="{D865F5F7-4676-4C64-9E75-9C0F41D73BE3}" destId="{9B7828CD-FBDE-498B-A22A-D756A59A6B6E}" srcOrd="0" destOrd="0" presId="urn:microsoft.com/office/officeart/2005/8/layout/orgChart1"/>
    <dgm:cxn modelId="{96C05482-391D-488C-BEE6-286F5F569D9B}" srcId="{D865F5F7-4676-4C64-9E75-9C0F41D73BE3}" destId="{749EE5D1-148A-4C6B-9565-7ABBD3496520}" srcOrd="0" destOrd="0" parTransId="{D2788A74-D953-406F-8855-1D1EC40FE37F}" sibTransId="{07CCC1E0-C5BA-49B6-80DD-88AB48C1CD89}"/>
    <dgm:cxn modelId="{69A2D089-1E29-4DA4-A30B-FA675272D985}" type="presOf" srcId="{4D580F4C-3466-4722-B03D-752373224B4A}" destId="{9040F353-216B-47B7-AF72-2719BBE7E2A6}" srcOrd="0" destOrd="0" presId="urn:microsoft.com/office/officeart/2005/8/layout/orgChart1"/>
    <dgm:cxn modelId="{0765068D-5C57-4EA7-9AD5-A1D523E93428}" type="presOf" srcId="{A95B7CDF-B00F-4806-90E2-8CD38F23F188}" destId="{2321A79C-D4A5-40E8-BBB3-474B0AE77BE4}" srcOrd="1" destOrd="0" presId="urn:microsoft.com/office/officeart/2005/8/layout/orgChart1"/>
    <dgm:cxn modelId="{B1BD2798-AF76-4652-8D29-B1EE1825D607}" type="presOf" srcId="{52E2CDCD-F0CD-48EA-9780-F0F6F21EDB5F}" destId="{C451AC2F-C619-49E5-9CB9-E1755A7B5314}" srcOrd="0" destOrd="0" presId="urn:microsoft.com/office/officeart/2005/8/layout/orgChart1"/>
    <dgm:cxn modelId="{A655049C-81EE-4EE6-871A-C0D16618F9B8}" type="presOf" srcId="{74FC8893-C92F-416C-9E75-FFEE16C9C724}" destId="{6B00B457-F061-4998-BEF1-A43D831685B2}" srcOrd="0" destOrd="0" presId="urn:microsoft.com/office/officeart/2005/8/layout/orgChart1"/>
    <dgm:cxn modelId="{AD4D07C7-9B30-42ED-876D-8EF4603AA6D2}" srcId="{749EE5D1-148A-4C6B-9565-7ABBD3496520}" destId="{7831020F-FF41-453A-9268-352D66EB110C}" srcOrd="0" destOrd="0" parTransId="{E5A02870-B560-461C-8872-82CBC86BCF1C}" sibTransId="{556BCEE5-6F39-4024-9C6D-A78245D42E92}"/>
    <dgm:cxn modelId="{FA8260C8-B4C7-4A1C-9891-A856632C08EB}" type="presOf" srcId="{74FC8893-C92F-416C-9E75-FFEE16C9C724}" destId="{994F4FFC-1027-4AF0-8D2D-291DA0F75EBA}" srcOrd="1" destOrd="0" presId="urn:microsoft.com/office/officeart/2005/8/layout/orgChart1"/>
    <dgm:cxn modelId="{DE78E8CD-C1F2-4D6B-A4AD-C0B418F040AD}" type="presOf" srcId="{7831020F-FF41-453A-9268-352D66EB110C}" destId="{8F4689B3-8F2B-41AB-A16A-DFE2D1626194}" srcOrd="1" destOrd="0" presId="urn:microsoft.com/office/officeart/2005/8/layout/orgChart1"/>
    <dgm:cxn modelId="{455B50D3-0781-4B00-B793-4774BA94C4AC}" srcId="{749EE5D1-148A-4C6B-9565-7ABBD3496520}" destId="{CC62805C-B3B0-4C27-A6DE-A8849CB479E3}" srcOrd="3" destOrd="0" parTransId="{52E2CDCD-F0CD-48EA-9780-F0F6F21EDB5F}" sibTransId="{294077C5-B64A-4E62-90BB-E621A3F2E0AD}"/>
    <dgm:cxn modelId="{5A1C5BED-F268-43DD-B465-E7102201AD55}" type="presOf" srcId="{7831020F-FF41-453A-9268-352D66EB110C}" destId="{AE788C86-FFB2-4A64-A0EC-A8FDBDE20AEA}" srcOrd="0" destOrd="0" presId="urn:microsoft.com/office/officeart/2005/8/layout/orgChart1"/>
    <dgm:cxn modelId="{9A2122FD-8C70-47E4-AA95-9D896FB8FFAF}" type="presOf" srcId="{A95B7CDF-B00F-4806-90E2-8CD38F23F188}" destId="{921CAC3B-E6B2-45DE-A3D8-2580D760D28B}" srcOrd="0" destOrd="0" presId="urn:microsoft.com/office/officeart/2005/8/layout/orgChart1"/>
    <dgm:cxn modelId="{CB0B93DA-C7D6-4E78-8E8E-7AF62EDDA87A}" type="presParOf" srcId="{9B7828CD-FBDE-498B-A22A-D756A59A6B6E}" destId="{D4E0C13E-6F1E-4A48-9785-58718E7CCE4B}" srcOrd="0" destOrd="0" presId="urn:microsoft.com/office/officeart/2005/8/layout/orgChart1"/>
    <dgm:cxn modelId="{F9F20CB4-194F-4E80-AECD-17728D1C2EEB}" type="presParOf" srcId="{D4E0C13E-6F1E-4A48-9785-58718E7CCE4B}" destId="{8FB4D903-ED97-44F1-93F2-638291E1FF83}" srcOrd="0" destOrd="0" presId="urn:microsoft.com/office/officeart/2005/8/layout/orgChart1"/>
    <dgm:cxn modelId="{1774B3D8-58BE-4F30-B1A8-5C96F8695B91}" type="presParOf" srcId="{8FB4D903-ED97-44F1-93F2-638291E1FF83}" destId="{4A51E043-2E09-4A5C-8A18-E6B32E92D216}" srcOrd="0" destOrd="0" presId="urn:microsoft.com/office/officeart/2005/8/layout/orgChart1"/>
    <dgm:cxn modelId="{A6E5CE3D-2DAD-4995-A6A7-8E9FBF1FE9AE}" type="presParOf" srcId="{8FB4D903-ED97-44F1-93F2-638291E1FF83}" destId="{F4782E1F-3BDF-4C58-B4FF-99D7013EFC23}" srcOrd="1" destOrd="0" presId="urn:microsoft.com/office/officeart/2005/8/layout/orgChart1"/>
    <dgm:cxn modelId="{2E84F9C8-D948-47C7-9382-FB6F985655AA}" type="presParOf" srcId="{D4E0C13E-6F1E-4A48-9785-58718E7CCE4B}" destId="{2D490ACB-2518-4988-BA57-2B87244E956A}" srcOrd="1" destOrd="0" presId="urn:microsoft.com/office/officeart/2005/8/layout/orgChart1"/>
    <dgm:cxn modelId="{C291D08D-DC52-4BEF-969A-65959302600B}" type="presParOf" srcId="{2D490ACB-2518-4988-BA57-2B87244E956A}" destId="{489C91EF-699D-41D6-A7EF-C78779A82A10}" srcOrd="0" destOrd="0" presId="urn:microsoft.com/office/officeart/2005/8/layout/orgChart1"/>
    <dgm:cxn modelId="{1632F759-640D-4872-8B78-0B4DE1D920AD}" type="presParOf" srcId="{2D490ACB-2518-4988-BA57-2B87244E956A}" destId="{7C3CC5CE-1B85-42DF-AFE3-E639AE2FD1AE}" srcOrd="1" destOrd="0" presId="urn:microsoft.com/office/officeart/2005/8/layout/orgChart1"/>
    <dgm:cxn modelId="{4BBF8D98-72E2-417D-B60E-77A945BD9B4E}" type="presParOf" srcId="{7C3CC5CE-1B85-42DF-AFE3-E639AE2FD1AE}" destId="{7BE2EE8C-93D8-4BB4-8C30-6C74C78BF56D}" srcOrd="0" destOrd="0" presId="urn:microsoft.com/office/officeart/2005/8/layout/orgChart1"/>
    <dgm:cxn modelId="{2286FBC2-396C-4F03-803B-0B774EA8CC40}" type="presParOf" srcId="{7BE2EE8C-93D8-4BB4-8C30-6C74C78BF56D}" destId="{921CAC3B-E6B2-45DE-A3D8-2580D760D28B}" srcOrd="0" destOrd="0" presId="urn:microsoft.com/office/officeart/2005/8/layout/orgChart1"/>
    <dgm:cxn modelId="{FC0F567D-2764-4A83-9ADF-B02CE48BAF00}" type="presParOf" srcId="{7BE2EE8C-93D8-4BB4-8C30-6C74C78BF56D}" destId="{2321A79C-D4A5-40E8-BBB3-474B0AE77BE4}" srcOrd="1" destOrd="0" presId="urn:microsoft.com/office/officeart/2005/8/layout/orgChart1"/>
    <dgm:cxn modelId="{EA1F5867-7A8B-4285-96DE-E3AF9F6D2850}" type="presParOf" srcId="{7C3CC5CE-1B85-42DF-AFE3-E639AE2FD1AE}" destId="{728E3279-D6DB-43AC-8205-3B55A2A3DC9F}" srcOrd="1" destOrd="0" presId="urn:microsoft.com/office/officeart/2005/8/layout/orgChart1"/>
    <dgm:cxn modelId="{807AF227-2317-41BB-A953-AD0F2DE5F530}" type="presParOf" srcId="{7C3CC5CE-1B85-42DF-AFE3-E639AE2FD1AE}" destId="{4640D1AB-32E4-4101-BF7D-8E1EEE242107}" srcOrd="2" destOrd="0" presId="urn:microsoft.com/office/officeart/2005/8/layout/orgChart1"/>
    <dgm:cxn modelId="{D23686A4-3DA0-4471-ACA4-45A560BB7952}" type="presParOf" srcId="{2D490ACB-2518-4988-BA57-2B87244E956A}" destId="{9040F353-216B-47B7-AF72-2719BBE7E2A6}" srcOrd="2" destOrd="0" presId="urn:microsoft.com/office/officeart/2005/8/layout/orgChart1"/>
    <dgm:cxn modelId="{9205CCB5-5D31-4908-A2E5-1940E169B2A2}" type="presParOf" srcId="{2D490ACB-2518-4988-BA57-2B87244E956A}" destId="{78EE5C93-DF00-4732-9C6E-3CC35BFF0CC4}" srcOrd="3" destOrd="0" presId="urn:microsoft.com/office/officeart/2005/8/layout/orgChart1"/>
    <dgm:cxn modelId="{402F9FCE-FCE3-4744-9D26-1CD99748571E}" type="presParOf" srcId="{78EE5C93-DF00-4732-9C6E-3CC35BFF0CC4}" destId="{BFAEF4AA-FA14-47F7-AC2C-BCAA7956D597}" srcOrd="0" destOrd="0" presId="urn:microsoft.com/office/officeart/2005/8/layout/orgChart1"/>
    <dgm:cxn modelId="{046DB928-7C12-44B8-B462-8A4A4F4846A5}" type="presParOf" srcId="{BFAEF4AA-FA14-47F7-AC2C-BCAA7956D597}" destId="{6B00B457-F061-4998-BEF1-A43D831685B2}" srcOrd="0" destOrd="0" presId="urn:microsoft.com/office/officeart/2005/8/layout/orgChart1"/>
    <dgm:cxn modelId="{F631E859-0886-48FD-8378-F43BDD08E8D6}" type="presParOf" srcId="{BFAEF4AA-FA14-47F7-AC2C-BCAA7956D597}" destId="{994F4FFC-1027-4AF0-8D2D-291DA0F75EBA}" srcOrd="1" destOrd="0" presId="urn:microsoft.com/office/officeart/2005/8/layout/orgChart1"/>
    <dgm:cxn modelId="{0E6204A3-2F41-4829-9042-29B5CD24C506}" type="presParOf" srcId="{78EE5C93-DF00-4732-9C6E-3CC35BFF0CC4}" destId="{9C1CF6AC-5466-4FCB-984B-279E3530583C}" srcOrd="1" destOrd="0" presId="urn:microsoft.com/office/officeart/2005/8/layout/orgChart1"/>
    <dgm:cxn modelId="{1CD843BB-9137-43B9-AC93-AF3B03A94B63}" type="presParOf" srcId="{78EE5C93-DF00-4732-9C6E-3CC35BFF0CC4}" destId="{7CE5DAA5-0845-4CC8-83D2-84D4C85679B4}" srcOrd="2" destOrd="0" presId="urn:microsoft.com/office/officeart/2005/8/layout/orgChart1"/>
    <dgm:cxn modelId="{E2DBC16D-D1CB-4072-B35D-F18B94B9E571}" type="presParOf" srcId="{2D490ACB-2518-4988-BA57-2B87244E956A}" destId="{C451AC2F-C619-49E5-9CB9-E1755A7B5314}" srcOrd="4" destOrd="0" presId="urn:microsoft.com/office/officeart/2005/8/layout/orgChart1"/>
    <dgm:cxn modelId="{447DD7B5-4066-49D8-9823-0553A64A79FA}" type="presParOf" srcId="{2D490ACB-2518-4988-BA57-2B87244E956A}" destId="{6B542F90-FB0E-4E06-87D5-F026E969F755}" srcOrd="5" destOrd="0" presId="urn:microsoft.com/office/officeart/2005/8/layout/orgChart1"/>
    <dgm:cxn modelId="{F25B9690-935A-4CCA-8903-49F4F46D8967}" type="presParOf" srcId="{6B542F90-FB0E-4E06-87D5-F026E969F755}" destId="{20EE0BE6-4EF9-4AB7-B304-A25A126E11FC}" srcOrd="0" destOrd="0" presId="urn:microsoft.com/office/officeart/2005/8/layout/orgChart1"/>
    <dgm:cxn modelId="{CF744539-2448-4A4D-9C4D-76D0393B7B9F}" type="presParOf" srcId="{20EE0BE6-4EF9-4AB7-B304-A25A126E11FC}" destId="{6775878E-7312-4E6E-9C62-6C56565204C5}" srcOrd="0" destOrd="0" presId="urn:microsoft.com/office/officeart/2005/8/layout/orgChart1"/>
    <dgm:cxn modelId="{22F35902-F934-4D9B-9662-30B5F5E5DE84}" type="presParOf" srcId="{20EE0BE6-4EF9-4AB7-B304-A25A126E11FC}" destId="{B4B02E33-2E00-4CC0-93B2-9ED69D681A57}" srcOrd="1" destOrd="0" presId="urn:microsoft.com/office/officeart/2005/8/layout/orgChart1"/>
    <dgm:cxn modelId="{BE281A55-3827-4C0E-A8DC-79868DBA5115}" type="presParOf" srcId="{6B542F90-FB0E-4E06-87D5-F026E969F755}" destId="{B9E4BE68-DC79-434B-B18C-813D88CEF063}" srcOrd="1" destOrd="0" presId="urn:microsoft.com/office/officeart/2005/8/layout/orgChart1"/>
    <dgm:cxn modelId="{8A202613-8380-4217-9D6F-309AC88251F6}" type="presParOf" srcId="{6B542F90-FB0E-4E06-87D5-F026E969F755}" destId="{8448DFDE-AEA4-4426-861A-235E4F66F66D}" srcOrd="2" destOrd="0" presId="urn:microsoft.com/office/officeart/2005/8/layout/orgChart1"/>
    <dgm:cxn modelId="{01CBA0A0-A379-4CC0-A1D5-134F2543F2B0}" type="presParOf" srcId="{D4E0C13E-6F1E-4A48-9785-58718E7CCE4B}" destId="{86B545F5-DA2A-46D9-BCA0-E1825C1554D7}" srcOrd="2" destOrd="0" presId="urn:microsoft.com/office/officeart/2005/8/layout/orgChart1"/>
    <dgm:cxn modelId="{9EB9F61A-1E00-4B4D-BF20-632B14F6A5F8}" type="presParOf" srcId="{86B545F5-DA2A-46D9-BCA0-E1825C1554D7}" destId="{34F6C52A-1A16-4B4C-83BA-905AFE34B3FC}" srcOrd="0" destOrd="0" presId="urn:microsoft.com/office/officeart/2005/8/layout/orgChart1"/>
    <dgm:cxn modelId="{78042460-ECC1-4E64-86C4-16436541E5E0}" type="presParOf" srcId="{86B545F5-DA2A-46D9-BCA0-E1825C1554D7}" destId="{DF824E31-E8AC-4F95-955A-39207880E5FC}" srcOrd="1" destOrd="0" presId="urn:microsoft.com/office/officeart/2005/8/layout/orgChart1"/>
    <dgm:cxn modelId="{F22AD7F7-A814-460D-B54F-55E2E7D14B0B}" type="presParOf" srcId="{DF824E31-E8AC-4F95-955A-39207880E5FC}" destId="{4CBC8350-492E-4902-864C-7F2ECF30ABBF}" srcOrd="0" destOrd="0" presId="urn:microsoft.com/office/officeart/2005/8/layout/orgChart1"/>
    <dgm:cxn modelId="{E81AB921-18CA-4652-B6D4-F6AF99DE5E95}" type="presParOf" srcId="{4CBC8350-492E-4902-864C-7F2ECF30ABBF}" destId="{AE788C86-FFB2-4A64-A0EC-A8FDBDE20AEA}" srcOrd="0" destOrd="0" presId="urn:microsoft.com/office/officeart/2005/8/layout/orgChart1"/>
    <dgm:cxn modelId="{783AC2E2-2EA7-4912-A2B3-79254C6A6778}" type="presParOf" srcId="{4CBC8350-492E-4902-864C-7F2ECF30ABBF}" destId="{8F4689B3-8F2B-41AB-A16A-DFE2D1626194}" srcOrd="1" destOrd="0" presId="urn:microsoft.com/office/officeart/2005/8/layout/orgChart1"/>
    <dgm:cxn modelId="{F8513A94-3854-444F-BD0D-6E2CCB051790}" type="presParOf" srcId="{DF824E31-E8AC-4F95-955A-39207880E5FC}" destId="{47A382AC-5B49-4A16-AC1F-5C8B252B68D6}" srcOrd="1" destOrd="0" presId="urn:microsoft.com/office/officeart/2005/8/layout/orgChart1"/>
    <dgm:cxn modelId="{59EE98A8-EED5-4BA1-AF38-4F019B7A9277}" type="presParOf" srcId="{DF824E31-E8AC-4F95-955A-39207880E5FC}" destId="{CF0863E8-3725-4F8E-A281-D74AE17029A7}" srcOrd="2" destOrd="0" presId="urn:microsoft.com/office/officeart/2005/8/layout/orgChart1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556E79-26B6-4920-9532-68725BBCDC4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E0C198-88FA-4346-97A7-A00FC11CD9E5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организации праздника </a:t>
          </a:r>
        </a:p>
      </dgm:t>
    </dgm:pt>
    <dgm:pt modelId="{B6DD1800-115A-4394-AAE3-557336408B0F}" cxnId="{9785EF05-E7FD-4EC0-AFA2-581CEFEBA9B4}" type="parTrans">
      <dgm:prSet/>
      <dgm:spPr/>
      <dgm:t>
        <a:bodyPr/>
        <a:lstStyle/>
        <a:p>
          <a:endParaRPr lang="ru-RU"/>
        </a:p>
      </dgm:t>
    </dgm:pt>
    <dgm:pt modelId="{3351332C-2D18-4955-B9FE-1CD0D16340B5}" cxnId="{9785EF05-E7FD-4EC0-AFA2-581CEFEBA9B4}" type="sibTrans">
      <dgm:prSet/>
      <dgm:spPr/>
      <dgm:t>
        <a:bodyPr/>
        <a:lstStyle/>
        <a:p>
          <a:endParaRPr lang="ru-RU"/>
        </a:p>
      </dgm:t>
    </dgm:pt>
    <dgm:pt modelId="{78238FE0-5AB2-4A0D-B988-97D8BEDE33B6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музыкально-ритмических движений</a:t>
          </a:r>
        </a:p>
      </dgm:t>
    </dgm:pt>
    <dgm:pt modelId="{B4155846-22CF-49A1-A8C4-AB5B95A26F70}" cxnId="{3DF5ACF6-2A2A-47D5-8231-BADD8B2510C6}" type="parTrans">
      <dgm:prSet/>
      <dgm:spPr/>
      <dgm:t>
        <a:bodyPr/>
        <a:lstStyle/>
        <a:p>
          <a:endParaRPr lang="ru-RU"/>
        </a:p>
      </dgm:t>
    </dgm:pt>
    <dgm:pt modelId="{62CBFEED-F071-4ECE-B2ED-2D3790DC4163}" cxnId="{3DF5ACF6-2A2A-47D5-8231-BADD8B2510C6}" type="sibTrans">
      <dgm:prSet/>
      <dgm:spPr/>
      <dgm:t>
        <a:bodyPr/>
        <a:lstStyle/>
        <a:p>
          <a:endParaRPr lang="ru-RU"/>
        </a:p>
      </dgm:t>
    </dgm:pt>
    <dgm:pt modelId="{8CDE1BF5-D5B0-465C-BD7E-857EDA8B4E6D}">
      <dgm:prSet phldrT="[Текст]"/>
      <dgm:spPr>
        <a:solidFill>
          <a:srgbClr val="FF0000"/>
        </a:solidFill>
      </dgm:spPr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музыкально-игрового исполнительства</a:t>
          </a:r>
        </a:p>
      </dgm:t>
    </dgm:pt>
    <dgm:pt modelId="{DD6AC3BB-0D61-4FCA-8D2E-6B8EFAB82855}" cxnId="{C1DFC86D-18DE-406F-BB56-2BA725DAE9D0}" type="parTrans">
      <dgm:prSet/>
      <dgm:spPr/>
      <dgm:t>
        <a:bodyPr/>
        <a:lstStyle/>
        <a:p>
          <a:endParaRPr lang="ru-RU"/>
        </a:p>
      </dgm:t>
    </dgm:pt>
    <dgm:pt modelId="{86B0CB14-EDBE-4282-A52D-EF277455AAC5}" cxnId="{C1DFC86D-18DE-406F-BB56-2BA725DAE9D0}" type="sibTrans">
      <dgm:prSet/>
      <dgm:spPr/>
      <dgm:t>
        <a:bodyPr/>
        <a:lstStyle/>
        <a:p>
          <a:endParaRPr lang="ru-RU"/>
        </a:p>
      </dgm:t>
    </dgm:pt>
    <dgm:pt modelId="{D290E85B-7375-410B-BD0C-D90239A8C52B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400" dirty="0"/>
            <a:t>Культура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художественного</a:t>
          </a:r>
          <a:r>
            <a:rPr lang="ru-RU" sz="2400" dirty="0"/>
            <a:t> слова</a:t>
          </a:r>
        </a:p>
      </dgm:t>
    </dgm:pt>
    <dgm:pt modelId="{729CC813-46D6-4476-8ED4-06D3059C0D92}" cxnId="{27FA81F6-38C3-4ED7-852A-8AD50F2E31C8}" type="parTrans">
      <dgm:prSet/>
      <dgm:spPr/>
      <dgm:t>
        <a:bodyPr/>
        <a:lstStyle/>
        <a:p>
          <a:endParaRPr lang="ru-RU"/>
        </a:p>
      </dgm:t>
    </dgm:pt>
    <dgm:pt modelId="{79B30C65-B7CC-42CB-8A88-C7BFB94FCB17}" cxnId="{27FA81F6-38C3-4ED7-852A-8AD50F2E31C8}" type="sibTrans">
      <dgm:prSet/>
      <dgm:spPr/>
      <dgm:t>
        <a:bodyPr/>
        <a:lstStyle/>
        <a:p>
          <a:endParaRPr lang="ru-RU"/>
        </a:p>
      </dgm:t>
    </dgm:pt>
    <dgm:pt modelId="{313AAE80-B779-4C53-A33B-0185E0BFC476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костюма</a:t>
          </a:r>
        </a:p>
      </dgm:t>
    </dgm:pt>
    <dgm:pt modelId="{00E63E0C-F4A7-42F6-B715-3CB4D63BE2E5}" cxnId="{8843155A-8394-45FF-83D9-FCC7EAC6C09D}" type="parTrans">
      <dgm:prSet/>
      <dgm:spPr/>
      <dgm:t>
        <a:bodyPr/>
        <a:lstStyle/>
        <a:p>
          <a:endParaRPr lang="ru-RU"/>
        </a:p>
      </dgm:t>
    </dgm:pt>
    <dgm:pt modelId="{33C0C245-018E-4BE6-A2DE-838E96058891}" cxnId="{8843155A-8394-45FF-83D9-FCC7EAC6C09D}" type="sibTrans">
      <dgm:prSet/>
      <dgm:spPr/>
      <dgm:t>
        <a:bodyPr/>
        <a:lstStyle/>
        <a:p>
          <a:endParaRPr lang="ru-RU"/>
        </a:p>
      </dgm:t>
    </dgm:pt>
    <dgm:pt modelId="{1A8C0A9F-13BF-4589-847F-7534B4867852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этикета</a:t>
          </a:r>
        </a:p>
      </dgm:t>
    </dgm:pt>
    <dgm:pt modelId="{ED8B9D34-8414-4F0F-9EC7-3E2AFC6B006E}" cxnId="{DA083F2F-2BFE-4CE7-947F-D77F5293239D}" type="parTrans">
      <dgm:prSet/>
      <dgm:spPr/>
      <dgm:t>
        <a:bodyPr/>
        <a:lstStyle/>
        <a:p>
          <a:endParaRPr lang="ru-RU"/>
        </a:p>
      </dgm:t>
    </dgm:pt>
    <dgm:pt modelId="{124231A2-396A-4246-AF4A-FA94EE99F355}" cxnId="{DA083F2F-2BFE-4CE7-947F-D77F5293239D}" type="sibTrans">
      <dgm:prSet/>
      <dgm:spPr/>
      <dgm:t>
        <a:bodyPr/>
        <a:lstStyle/>
        <a:p>
          <a:endParaRPr lang="ru-RU"/>
        </a:p>
      </dgm:t>
    </dgm:pt>
    <dgm:pt modelId="{60432877-571B-4999-9477-F4EF2A0DC66B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традиций и обычая</a:t>
          </a:r>
        </a:p>
      </dgm:t>
    </dgm:pt>
    <dgm:pt modelId="{939C0CC1-6B05-4696-9B7B-0BB9C30AA242}" cxnId="{1F2A5005-97AA-4942-9D1F-59FFC1172BC5}" type="parTrans">
      <dgm:prSet/>
      <dgm:spPr/>
      <dgm:t>
        <a:bodyPr/>
        <a:lstStyle/>
        <a:p>
          <a:endParaRPr lang="ru-RU"/>
        </a:p>
      </dgm:t>
    </dgm:pt>
    <dgm:pt modelId="{79ADC194-3F9D-4A9A-943A-518E7D4C019B}" cxnId="{1F2A5005-97AA-4942-9D1F-59FFC1172BC5}" type="sibTrans">
      <dgm:prSet/>
      <dgm:spPr/>
      <dgm:t>
        <a:bodyPr/>
        <a:lstStyle/>
        <a:p>
          <a:endParaRPr lang="ru-RU"/>
        </a:p>
      </dgm:t>
    </dgm:pt>
    <dgm:pt modelId="{B6527558-FEEF-49EE-8336-8521E9F85534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вокального исполнительства</a:t>
          </a:r>
        </a:p>
      </dgm:t>
    </dgm:pt>
    <dgm:pt modelId="{FBDA3580-CF6C-4DBF-98E9-C760490488C2}" cxnId="{CAD5D248-64A5-4B73-9413-ECD51F6145FA}" type="sibTrans">
      <dgm:prSet/>
      <dgm:spPr/>
      <dgm:t>
        <a:bodyPr/>
        <a:lstStyle/>
        <a:p>
          <a:endParaRPr lang="ru-RU"/>
        </a:p>
      </dgm:t>
    </dgm:pt>
    <dgm:pt modelId="{81A3545B-E6F8-44F5-AF46-FBD4938C356B}" cxnId="{CAD5D248-64A5-4B73-9413-ECD51F6145FA}" type="parTrans">
      <dgm:prSet/>
      <dgm:spPr/>
      <dgm:t>
        <a:bodyPr/>
        <a:lstStyle/>
        <a:p>
          <a:endParaRPr lang="ru-RU"/>
        </a:p>
      </dgm:t>
    </dgm:pt>
    <dgm:pt modelId="{5100152E-A37E-43BF-898B-95B9B3B40457}" type="pres">
      <dgm:prSet presAssocID="{6E556E79-26B6-4920-9532-68725BBCDC4D}" presName="diagram" presStyleCnt="0">
        <dgm:presLayoutVars>
          <dgm:dir/>
          <dgm:resizeHandles val="exact"/>
        </dgm:presLayoutVars>
      </dgm:prSet>
      <dgm:spPr/>
    </dgm:pt>
    <dgm:pt modelId="{8C396176-74CB-4E0C-8140-43B05B668256}" type="pres">
      <dgm:prSet presAssocID="{C9E0C198-88FA-4346-97A7-A00FC11CD9E5}" presName="node" presStyleLbl="node1" presStyleIdx="0" presStyleCnt="8">
        <dgm:presLayoutVars>
          <dgm:bulletEnabled val="1"/>
        </dgm:presLayoutVars>
      </dgm:prSet>
      <dgm:spPr/>
    </dgm:pt>
    <dgm:pt modelId="{2524C109-812D-4AAA-A2A1-9526106E7428}" type="pres">
      <dgm:prSet presAssocID="{3351332C-2D18-4955-B9FE-1CD0D16340B5}" presName="sibTrans" presStyleCnt="0"/>
      <dgm:spPr/>
    </dgm:pt>
    <dgm:pt modelId="{0851AD2C-F8C4-4BAA-BF99-C351A35DAF4F}" type="pres">
      <dgm:prSet presAssocID="{B6527558-FEEF-49EE-8336-8521E9F85534}" presName="node" presStyleLbl="node1" presStyleIdx="1" presStyleCnt="8">
        <dgm:presLayoutVars>
          <dgm:bulletEnabled val="1"/>
        </dgm:presLayoutVars>
      </dgm:prSet>
      <dgm:spPr/>
    </dgm:pt>
    <dgm:pt modelId="{0E172DB7-7162-4EF8-A233-CE73C2A2409E}" type="pres">
      <dgm:prSet presAssocID="{FBDA3580-CF6C-4DBF-98E9-C760490488C2}" presName="sibTrans" presStyleCnt="0"/>
      <dgm:spPr/>
    </dgm:pt>
    <dgm:pt modelId="{A64BF15F-DA8C-461C-A80D-1BDD24D85118}" type="pres">
      <dgm:prSet presAssocID="{78238FE0-5AB2-4A0D-B988-97D8BEDE33B6}" presName="node" presStyleLbl="node1" presStyleIdx="2" presStyleCnt="8">
        <dgm:presLayoutVars>
          <dgm:bulletEnabled val="1"/>
        </dgm:presLayoutVars>
      </dgm:prSet>
      <dgm:spPr/>
    </dgm:pt>
    <dgm:pt modelId="{3CA04D25-EAE8-4516-B819-137E91484F23}" type="pres">
      <dgm:prSet presAssocID="{62CBFEED-F071-4ECE-B2ED-2D3790DC4163}" presName="sibTrans" presStyleCnt="0"/>
      <dgm:spPr/>
    </dgm:pt>
    <dgm:pt modelId="{77E82F9C-0D1C-47AF-B9A8-31AC1FAD8017}" type="pres">
      <dgm:prSet presAssocID="{8CDE1BF5-D5B0-465C-BD7E-857EDA8B4E6D}" presName="node" presStyleLbl="node1" presStyleIdx="3" presStyleCnt="8">
        <dgm:presLayoutVars>
          <dgm:bulletEnabled val="1"/>
        </dgm:presLayoutVars>
      </dgm:prSet>
      <dgm:spPr/>
    </dgm:pt>
    <dgm:pt modelId="{A0737543-A06E-436D-B080-936F7676D64A}" type="pres">
      <dgm:prSet presAssocID="{86B0CB14-EDBE-4282-A52D-EF277455AAC5}" presName="sibTrans" presStyleCnt="0"/>
      <dgm:spPr/>
    </dgm:pt>
    <dgm:pt modelId="{69274713-58D7-4B85-96F1-76D33D8F88E3}" type="pres">
      <dgm:prSet presAssocID="{D290E85B-7375-410B-BD0C-D90239A8C52B}" presName="node" presStyleLbl="node1" presStyleIdx="4" presStyleCnt="8">
        <dgm:presLayoutVars>
          <dgm:bulletEnabled val="1"/>
        </dgm:presLayoutVars>
      </dgm:prSet>
      <dgm:spPr/>
    </dgm:pt>
    <dgm:pt modelId="{79C1BDBA-7861-4BA0-AECD-59702430A09E}" type="pres">
      <dgm:prSet presAssocID="{79B30C65-B7CC-42CB-8A88-C7BFB94FCB17}" presName="sibTrans" presStyleCnt="0"/>
      <dgm:spPr/>
    </dgm:pt>
    <dgm:pt modelId="{1E8F41F0-4AD1-424C-B6D9-E8E7AFD392A8}" type="pres">
      <dgm:prSet presAssocID="{313AAE80-B779-4C53-A33B-0185E0BFC476}" presName="node" presStyleLbl="node1" presStyleIdx="5" presStyleCnt="8">
        <dgm:presLayoutVars>
          <dgm:bulletEnabled val="1"/>
        </dgm:presLayoutVars>
      </dgm:prSet>
      <dgm:spPr/>
    </dgm:pt>
    <dgm:pt modelId="{04AEC3FB-F8EE-452A-BE26-AEE2F548F047}" type="pres">
      <dgm:prSet presAssocID="{33C0C245-018E-4BE6-A2DE-838E96058891}" presName="sibTrans" presStyleCnt="0"/>
      <dgm:spPr/>
    </dgm:pt>
    <dgm:pt modelId="{F351DC05-0E00-4E02-8BCB-08C5086E76E1}" type="pres">
      <dgm:prSet presAssocID="{1A8C0A9F-13BF-4589-847F-7534B4867852}" presName="node" presStyleLbl="node1" presStyleIdx="6" presStyleCnt="8">
        <dgm:presLayoutVars>
          <dgm:bulletEnabled val="1"/>
        </dgm:presLayoutVars>
      </dgm:prSet>
      <dgm:spPr/>
    </dgm:pt>
    <dgm:pt modelId="{6FF03177-09F6-450C-A6B0-100AD17A64E6}" type="pres">
      <dgm:prSet presAssocID="{124231A2-396A-4246-AF4A-FA94EE99F355}" presName="sibTrans" presStyleCnt="0"/>
      <dgm:spPr/>
    </dgm:pt>
    <dgm:pt modelId="{6C33EFFC-72F2-486B-82A1-2FD0E5505D84}" type="pres">
      <dgm:prSet presAssocID="{60432877-571B-4999-9477-F4EF2A0DC66B}" presName="node" presStyleLbl="node1" presStyleIdx="7" presStyleCnt="8">
        <dgm:presLayoutVars>
          <dgm:bulletEnabled val="1"/>
        </dgm:presLayoutVars>
      </dgm:prSet>
      <dgm:spPr/>
    </dgm:pt>
  </dgm:ptLst>
  <dgm:cxnLst>
    <dgm:cxn modelId="{DAC75903-4693-43DD-9268-C15E26708B77}" type="presOf" srcId="{B6527558-FEEF-49EE-8336-8521E9F85534}" destId="{0851AD2C-F8C4-4BAA-BF99-C351A35DAF4F}" srcOrd="0" destOrd="0" presId="urn:microsoft.com/office/officeart/2005/8/layout/default"/>
    <dgm:cxn modelId="{1F2A5005-97AA-4942-9D1F-59FFC1172BC5}" srcId="{6E556E79-26B6-4920-9532-68725BBCDC4D}" destId="{60432877-571B-4999-9477-F4EF2A0DC66B}" srcOrd="7" destOrd="0" parTransId="{939C0CC1-6B05-4696-9B7B-0BB9C30AA242}" sibTransId="{79ADC194-3F9D-4A9A-943A-518E7D4C019B}"/>
    <dgm:cxn modelId="{9785EF05-E7FD-4EC0-AFA2-581CEFEBA9B4}" srcId="{6E556E79-26B6-4920-9532-68725BBCDC4D}" destId="{C9E0C198-88FA-4346-97A7-A00FC11CD9E5}" srcOrd="0" destOrd="0" parTransId="{B6DD1800-115A-4394-AAE3-557336408B0F}" sibTransId="{3351332C-2D18-4955-B9FE-1CD0D16340B5}"/>
    <dgm:cxn modelId="{45FF6C12-3C2B-4926-8574-5C80C223979A}" type="presOf" srcId="{6E556E79-26B6-4920-9532-68725BBCDC4D}" destId="{5100152E-A37E-43BF-898B-95B9B3B40457}" srcOrd="0" destOrd="0" presId="urn:microsoft.com/office/officeart/2005/8/layout/default"/>
    <dgm:cxn modelId="{C95F0F26-0408-4FE9-8204-736ABCE178CF}" type="presOf" srcId="{78238FE0-5AB2-4A0D-B988-97D8BEDE33B6}" destId="{A64BF15F-DA8C-461C-A80D-1BDD24D85118}" srcOrd="0" destOrd="0" presId="urn:microsoft.com/office/officeart/2005/8/layout/default"/>
    <dgm:cxn modelId="{DF2FE32A-9DFF-4B1C-AA07-6A0DC86C6CDD}" type="presOf" srcId="{8CDE1BF5-D5B0-465C-BD7E-857EDA8B4E6D}" destId="{77E82F9C-0D1C-47AF-B9A8-31AC1FAD8017}" srcOrd="0" destOrd="0" presId="urn:microsoft.com/office/officeart/2005/8/layout/default"/>
    <dgm:cxn modelId="{DA083F2F-2BFE-4CE7-947F-D77F5293239D}" srcId="{6E556E79-26B6-4920-9532-68725BBCDC4D}" destId="{1A8C0A9F-13BF-4589-847F-7534B4867852}" srcOrd="6" destOrd="0" parTransId="{ED8B9D34-8414-4F0F-9EC7-3E2AFC6B006E}" sibTransId="{124231A2-396A-4246-AF4A-FA94EE99F355}"/>
    <dgm:cxn modelId="{CAD5D248-64A5-4B73-9413-ECD51F6145FA}" srcId="{6E556E79-26B6-4920-9532-68725BBCDC4D}" destId="{B6527558-FEEF-49EE-8336-8521E9F85534}" srcOrd="1" destOrd="0" parTransId="{81A3545B-E6F8-44F5-AF46-FBD4938C356B}" sibTransId="{FBDA3580-CF6C-4DBF-98E9-C760490488C2}"/>
    <dgm:cxn modelId="{C1DFC86D-18DE-406F-BB56-2BA725DAE9D0}" srcId="{6E556E79-26B6-4920-9532-68725BBCDC4D}" destId="{8CDE1BF5-D5B0-465C-BD7E-857EDA8B4E6D}" srcOrd="3" destOrd="0" parTransId="{DD6AC3BB-0D61-4FCA-8D2E-6B8EFAB82855}" sibTransId="{86B0CB14-EDBE-4282-A52D-EF277455AAC5}"/>
    <dgm:cxn modelId="{511D8970-CF5E-40FB-8059-73D6D43850B4}" type="presOf" srcId="{D290E85B-7375-410B-BD0C-D90239A8C52B}" destId="{69274713-58D7-4B85-96F1-76D33D8F88E3}" srcOrd="0" destOrd="0" presId="urn:microsoft.com/office/officeart/2005/8/layout/default"/>
    <dgm:cxn modelId="{8843155A-8394-45FF-83D9-FCC7EAC6C09D}" srcId="{6E556E79-26B6-4920-9532-68725BBCDC4D}" destId="{313AAE80-B779-4C53-A33B-0185E0BFC476}" srcOrd="5" destOrd="0" parTransId="{00E63E0C-F4A7-42F6-B715-3CB4D63BE2E5}" sibTransId="{33C0C245-018E-4BE6-A2DE-838E96058891}"/>
    <dgm:cxn modelId="{586C8DA1-7E34-4AFB-9E41-4F38E208442C}" type="presOf" srcId="{C9E0C198-88FA-4346-97A7-A00FC11CD9E5}" destId="{8C396176-74CB-4E0C-8140-43B05B668256}" srcOrd="0" destOrd="0" presId="urn:microsoft.com/office/officeart/2005/8/layout/default"/>
    <dgm:cxn modelId="{65D0B9AA-59BD-4484-8B9D-BAA84D48E2D5}" type="presOf" srcId="{1A8C0A9F-13BF-4589-847F-7534B4867852}" destId="{F351DC05-0E00-4E02-8BCB-08C5086E76E1}" srcOrd="0" destOrd="0" presId="urn:microsoft.com/office/officeart/2005/8/layout/default"/>
    <dgm:cxn modelId="{92E21CC7-E03C-44FF-91ED-27CC6B44842A}" type="presOf" srcId="{313AAE80-B779-4C53-A33B-0185E0BFC476}" destId="{1E8F41F0-4AD1-424C-B6D9-E8E7AFD392A8}" srcOrd="0" destOrd="0" presId="urn:microsoft.com/office/officeart/2005/8/layout/default"/>
    <dgm:cxn modelId="{367A3CD4-F5B7-41DB-9495-48FF75C4D051}" type="presOf" srcId="{60432877-571B-4999-9477-F4EF2A0DC66B}" destId="{6C33EFFC-72F2-486B-82A1-2FD0E5505D84}" srcOrd="0" destOrd="0" presId="urn:microsoft.com/office/officeart/2005/8/layout/default"/>
    <dgm:cxn modelId="{27FA81F6-38C3-4ED7-852A-8AD50F2E31C8}" srcId="{6E556E79-26B6-4920-9532-68725BBCDC4D}" destId="{D290E85B-7375-410B-BD0C-D90239A8C52B}" srcOrd="4" destOrd="0" parTransId="{729CC813-46D6-4476-8ED4-06D3059C0D92}" sibTransId="{79B30C65-B7CC-42CB-8A88-C7BFB94FCB17}"/>
    <dgm:cxn modelId="{3DF5ACF6-2A2A-47D5-8231-BADD8B2510C6}" srcId="{6E556E79-26B6-4920-9532-68725BBCDC4D}" destId="{78238FE0-5AB2-4A0D-B988-97D8BEDE33B6}" srcOrd="2" destOrd="0" parTransId="{B4155846-22CF-49A1-A8C4-AB5B95A26F70}" sibTransId="{62CBFEED-F071-4ECE-B2ED-2D3790DC4163}"/>
    <dgm:cxn modelId="{FC0675EC-A211-4F11-BF6A-222C5EA535D7}" type="presParOf" srcId="{5100152E-A37E-43BF-898B-95B9B3B40457}" destId="{8C396176-74CB-4E0C-8140-43B05B668256}" srcOrd="0" destOrd="0" presId="urn:microsoft.com/office/officeart/2005/8/layout/default"/>
    <dgm:cxn modelId="{6976DD4E-F8E8-4908-B5FC-387271CD0A0F}" type="presParOf" srcId="{5100152E-A37E-43BF-898B-95B9B3B40457}" destId="{2524C109-812D-4AAA-A2A1-9526106E7428}" srcOrd="1" destOrd="0" presId="urn:microsoft.com/office/officeart/2005/8/layout/default"/>
    <dgm:cxn modelId="{87A65CFF-533C-4564-A44F-94646934786E}" type="presParOf" srcId="{5100152E-A37E-43BF-898B-95B9B3B40457}" destId="{0851AD2C-F8C4-4BAA-BF99-C351A35DAF4F}" srcOrd="2" destOrd="0" presId="urn:microsoft.com/office/officeart/2005/8/layout/default"/>
    <dgm:cxn modelId="{FCD3F85E-6C29-43EF-8BF1-CB0E53FB9A4D}" type="presParOf" srcId="{5100152E-A37E-43BF-898B-95B9B3B40457}" destId="{0E172DB7-7162-4EF8-A233-CE73C2A2409E}" srcOrd="3" destOrd="0" presId="urn:microsoft.com/office/officeart/2005/8/layout/default"/>
    <dgm:cxn modelId="{A80B1249-F4F6-4548-ACC8-5BEAE898A742}" type="presParOf" srcId="{5100152E-A37E-43BF-898B-95B9B3B40457}" destId="{A64BF15F-DA8C-461C-A80D-1BDD24D85118}" srcOrd="4" destOrd="0" presId="urn:microsoft.com/office/officeart/2005/8/layout/default"/>
    <dgm:cxn modelId="{6278DC5E-B097-4EEA-B970-EBB62DBEB7BF}" type="presParOf" srcId="{5100152E-A37E-43BF-898B-95B9B3B40457}" destId="{3CA04D25-EAE8-4516-B819-137E91484F23}" srcOrd="5" destOrd="0" presId="urn:microsoft.com/office/officeart/2005/8/layout/default"/>
    <dgm:cxn modelId="{AC8B49CB-EEE2-4F4F-B449-AAE354DDBA46}" type="presParOf" srcId="{5100152E-A37E-43BF-898B-95B9B3B40457}" destId="{77E82F9C-0D1C-47AF-B9A8-31AC1FAD8017}" srcOrd="6" destOrd="0" presId="urn:microsoft.com/office/officeart/2005/8/layout/default"/>
    <dgm:cxn modelId="{F42A63ED-7D51-4323-9AA0-AC8B8FD75A58}" type="presParOf" srcId="{5100152E-A37E-43BF-898B-95B9B3B40457}" destId="{A0737543-A06E-436D-B080-936F7676D64A}" srcOrd="7" destOrd="0" presId="urn:microsoft.com/office/officeart/2005/8/layout/default"/>
    <dgm:cxn modelId="{56E54E77-84F9-4108-9844-068D79641B6F}" type="presParOf" srcId="{5100152E-A37E-43BF-898B-95B9B3B40457}" destId="{69274713-58D7-4B85-96F1-76D33D8F88E3}" srcOrd="8" destOrd="0" presId="urn:microsoft.com/office/officeart/2005/8/layout/default"/>
    <dgm:cxn modelId="{6F54B36A-A1D2-4C53-BFE6-6BB9E59DE8F4}" type="presParOf" srcId="{5100152E-A37E-43BF-898B-95B9B3B40457}" destId="{79C1BDBA-7861-4BA0-AECD-59702430A09E}" srcOrd="9" destOrd="0" presId="urn:microsoft.com/office/officeart/2005/8/layout/default"/>
    <dgm:cxn modelId="{221977FF-95B0-4D98-8EA1-75804A7D67A1}" type="presParOf" srcId="{5100152E-A37E-43BF-898B-95B9B3B40457}" destId="{1E8F41F0-4AD1-424C-B6D9-E8E7AFD392A8}" srcOrd="10" destOrd="0" presId="urn:microsoft.com/office/officeart/2005/8/layout/default"/>
    <dgm:cxn modelId="{7D49CE3C-80C7-4C50-A86F-464E27CB46C0}" type="presParOf" srcId="{5100152E-A37E-43BF-898B-95B9B3B40457}" destId="{04AEC3FB-F8EE-452A-BE26-AEE2F548F047}" srcOrd="11" destOrd="0" presId="urn:microsoft.com/office/officeart/2005/8/layout/default"/>
    <dgm:cxn modelId="{5E88FDA5-FC9F-4C2E-99C0-710AB413A480}" type="presParOf" srcId="{5100152E-A37E-43BF-898B-95B9B3B40457}" destId="{F351DC05-0E00-4E02-8BCB-08C5086E76E1}" srcOrd="12" destOrd="0" presId="urn:microsoft.com/office/officeart/2005/8/layout/default"/>
    <dgm:cxn modelId="{C420BFCD-F392-4277-A7DB-3456CFC7D864}" type="presParOf" srcId="{5100152E-A37E-43BF-898B-95B9B3B40457}" destId="{6FF03177-09F6-450C-A6B0-100AD17A64E6}" srcOrd="13" destOrd="0" presId="urn:microsoft.com/office/officeart/2005/8/layout/default"/>
    <dgm:cxn modelId="{626D12D1-6557-4BBF-BE64-D490E6B88C02}" type="presParOf" srcId="{5100152E-A37E-43BF-898B-95B9B3B40457}" destId="{6C33EFFC-72F2-486B-82A1-2FD0E5505D84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F6531B-7F88-4B9E-A834-84178B61FE78}" type="doc">
      <dgm:prSet loTypeId="urn:microsoft.com/office/officeart/2005/8/layout/radial5" loCatId="cycle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527FFF0-21A7-42A0-94E5-C3DB8F89676F}" type="pres">
      <dgm:prSet presAssocID="{9BF6531B-7F88-4B9E-A834-84178B61FE78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B6689C13-65A1-435B-A443-5D0B28447621}" type="presOf" srcId="{9BF6531B-7F88-4B9E-A834-84178B61FE78}" destId="{5527FFF0-21A7-42A0-94E5-C3DB8F89676F}" srcOrd="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Группа 1"/>
      <dsp:cNvGrpSpPr/>
    </dsp:nvGrpSpPr>
    <dsp:grpSpPr>
      <a:xfrm>
        <a:off x="0" y="0"/>
        <a:ext cx="8424936" cy="4387626"/>
        <a:chOff x="0" y="0"/>
        <a:chExt cx="8424936" cy="4387626"/>
      </a:xfrm>
    </dsp:grpSpPr>
    <dsp:sp modelId="{489C91EF-699D-41D6-A7EF-C78779A82A10}">
      <dsp:nvSpPr>
        <dsp:cNvPr id="5" name="Полилиния 4"/>
        <dsp:cNvSpPr/>
      </dsp:nvSpPr>
      <dsp:spPr bwMode="white">
        <a:xfrm>
          <a:off x="1425951" y="1079242"/>
          <a:ext cx="2786517" cy="1985805"/>
        </a:xfrm>
        <a:custGeom>
          <a:avLst/>
          <a:gdLst/>
          <a:ahLst/>
          <a:cxnLst/>
          <a:pathLst>
            <a:path w="4388" h="3127">
              <a:moveTo>
                <a:pt x="4388" y="0"/>
              </a:moveTo>
              <a:lnTo>
                <a:pt x="4388" y="2770"/>
              </a:lnTo>
              <a:lnTo>
                <a:pt x="0" y="2770"/>
              </a:lnTo>
              <a:lnTo>
                <a:pt x="0" y="3127"/>
              </a:lnTo>
            </a:path>
          </a:pathLst>
        </a:custGeom>
        <a:ln>
          <a:solidFill>
            <a:schemeClr val="tx1"/>
          </a:solidFill>
        </a:ln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425951" y="1079242"/>
        <a:ext cx="2786517" cy="1985805"/>
      </dsp:txXfrm>
    </dsp:sp>
    <dsp:sp modelId="{9040F353-216B-47B7-AF72-2719BBE7E2A6}">
      <dsp:nvSpPr>
        <dsp:cNvPr id="8" name="Полилиния 7"/>
        <dsp:cNvSpPr/>
      </dsp:nvSpPr>
      <dsp:spPr bwMode="white">
        <a:xfrm>
          <a:off x="4037717" y="1079242"/>
          <a:ext cx="174751" cy="1985805"/>
        </a:xfrm>
        <a:custGeom>
          <a:avLst/>
          <a:gdLst/>
          <a:ahLst/>
          <a:cxnLst/>
          <a:pathLst>
            <a:path w="275" h="3127">
              <a:moveTo>
                <a:pt x="275" y="0"/>
              </a:moveTo>
              <a:lnTo>
                <a:pt x="275" y="2770"/>
              </a:lnTo>
              <a:lnTo>
                <a:pt x="0" y="2770"/>
              </a:lnTo>
              <a:lnTo>
                <a:pt x="0" y="3127"/>
              </a:lnTo>
            </a:path>
          </a:pathLst>
        </a:custGeom>
        <a:ln>
          <a:solidFill>
            <a:schemeClr val="tx1"/>
          </a:solidFill>
        </a:ln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4037717" y="1079242"/>
        <a:ext cx="174751" cy="1985805"/>
      </dsp:txXfrm>
    </dsp:sp>
    <dsp:sp modelId="{C451AC2F-C619-49E5-9CB9-E1755A7B5314}">
      <dsp:nvSpPr>
        <dsp:cNvPr id="11" name="Полилиния 10"/>
        <dsp:cNvSpPr/>
      </dsp:nvSpPr>
      <dsp:spPr bwMode="white">
        <a:xfrm>
          <a:off x="4212468" y="1079242"/>
          <a:ext cx="2611766" cy="1985805"/>
        </a:xfrm>
        <a:custGeom>
          <a:avLst/>
          <a:gdLst/>
          <a:ahLst/>
          <a:cxnLst/>
          <a:pathLst>
            <a:path w="4113" h="3127">
              <a:moveTo>
                <a:pt x="0" y="0"/>
              </a:moveTo>
              <a:lnTo>
                <a:pt x="0" y="2770"/>
              </a:lnTo>
              <a:lnTo>
                <a:pt x="4113" y="2770"/>
              </a:lnTo>
              <a:lnTo>
                <a:pt x="4113" y="3127"/>
              </a:lnTo>
            </a:path>
          </a:pathLst>
        </a:custGeom>
        <a:ln>
          <a:solidFill>
            <a:schemeClr val="tx1">
              <a:lumMod val="95000"/>
              <a:lumOff val="5000"/>
            </a:schemeClr>
          </a:solidFill>
        </a:ln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4212468" y="1079242"/>
        <a:ext cx="2611766" cy="1985805"/>
      </dsp:txXfrm>
    </dsp:sp>
    <dsp:sp modelId="{34F6C52A-1A16-4B4C-83BA-905AFE34B3FC}">
      <dsp:nvSpPr>
        <dsp:cNvPr id="14" name="Полилиния 13"/>
        <dsp:cNvSpPr/>
      </dsp:nvSpPr>
      <dsp:spPr bwMode="white">
        <a:xfrm>
          <a:off x="3985827" y="1079242"/>
          <a:ext cx="226641" cy="992903"/>
        </a:xfrm>
        <a:custGeom>
          <a:avLst/>
          <a:gdLst/>
          <a:ahLst/>
          <a:cxnLst/>
          <a:pathLst>
            <a:path w="357" h="1564">
              <a:moveTo>
                <a:pt x="357" y="0"/>
              </a:moveTo>
              <a:lnTo>
                <a:pt x="357" y="1564"/>
              </a:lnTo>
              <a:lnTo>
                <a:pt x="0" y="1564"/>
              </a:lnTo>
            </a:path>
          </a:pathLst>
        </a:custGeom>
        <a:ln>
          <a:solidFill>
            <a:schemeClr val="tx1"/>
          </a:solidFill>
        </a:ln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985827" y="1079242"/>
        <a:ext cx="226641" cy="992903"/>
      </dsp:txXfrm>
    </dsp:sp>
    <dsp:sp modelId="{4A51E043-2E09-4A5C-8A18-E6B32E92D216}">
      <dsp:nvSpPr>
        <dsp:cNvPr id="3" name="Прямоугольник 2"/>
        <dsp:cNvSpPr/>
      </dsp:nvSpPr>
      <dsp:spPr bwMode="white">
        <a:xfrm>
          <a:off x="2926875" y="0"/>
          <a:ext cx="2571186" cy="1079242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dirty="0"/>
            <a:t>Слушание  музыки</a:t>
          </a:r>
        </a:p>
      </dsp:txBody>
      <dsp:txXfrm>
        <a:off x="2926875" y="0"/>
        <a:ext cx="2571186" cy="1079242"/>
      </dsp:txXfrm>
    </dsp:sp>
    <dsp:sp modelId="{921CAC3B-E6B2-45DE-A3D8-2580D760D28B}">
      <dsp:nvSpPr>
        <dsp:cNvPr id="6" name="Прямоугольник 5"/>
        <dsp:cNvSpPr/>
      </dsp:nvSpPr>
      <dsp:spPr bwMode="white">
        <a:xfrm>
          <a:off x="346709" y="3065047"/>
          <a:ext cx="2158484" cy="1217342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Музыкально-дидактические игры</a:t>
          </a:r>
        </a:p>
      </dsp:txBody>
      <dsp:txXfrm>
        <a:off x="346709" y="3065047"/>
        <a:ext cx="2158484" cy="1217342"/>
      </dsp:txXfrm>
    </dsp:sp>
    <dsp:sp modelId="{6B00B457-F061-4998-BEF1-A43D831685B2}">
      <dsp:nvSpPr>
        <dsp:cNvPr id="9" name="Прямоугольник 8"/>
        <dsp:cNvSpPr/>
      </dsp:nvSpPr>
      <dsp:spPr bwMode="white">
        <a:xfrm>
          <a:off x="2958475" y="3065047"/>
          <a:ext cx="2158484" cy="1287816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Музыкально-ритмические движения</a:t>
          </a:r>
        </a:p>
      </dsp:txBody>
      <dsp:txXfrm>
        <a:off x="2958475" y="3065047"/>
        <a:ext cx="2158484" cy="1287816"/>
      </dsp:txXfrm>
    </dsp:sp>
    <dsp:sp modelId="{6775878E-7312-4E6E-9C62-6C56565204C5}">
      <dsp:nvSpPr>
        <dsp:cNvPr id="12" name="Прямоугольник 11"/>
        <dsp:cNvSpPr/>
      </dsp:nvSpPr>
      <dsp:spPr bwMode="white">
        <a:xfrm>
          <a:off x="5570241" y="3065047"/>
          <a:ext cx="2507986" cy="1322579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Игры на детских музыкальных инструментах</a:t>
          </a:r>
        </a:p>
      </dsp:txBody>
      <dsp:txXfrm>
        <a:off x="5570241" y="3065047"/>
        <a:ext cx="2507986" cy="1322579"/>
      </dsp:txXfrm>
    </dsp:sp>
    <dsp:sp modelId="{AE788C86-FFB2-4A64-A0EC-A8FDBDE20AEA}">
      <dsp:nvSpPr>
        <dsp:cNvPr id="15" name="Прямоугольник 14"/>
        <dsp:cNvSpPr/>
      </dsp:nvSpPr>
      <dsp:spPr bwMode="white">
        <a:xfrm>
          <a:off x="1827343" y="1532524"/>
          <a:ext cx="2158484" cy="1079242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Пение</a:t>
          </a:r>
        </a:p>
      </dsp:txBody>
      <dsp:txXfrm>
        <a:off x="1827343" y="1532524"/>
        <a:ext cx="2158484" cy="1079242"/>
      </dsp:txXfrm>
    </dsp:sp>
    <dsp:sp modelId="{F4782E1F-3BDF-4C58-B4FF-99D7013EFC23}">
      <dsp:nvSpPr>
        <dsp:cNvPr id="4" name="Прямоугольник 3" hidden="1"/>
        <dsp:cNvSpPr/>
      </dsp:nvSpPr>
      <dsp:spPr>
        <a:xfrm>
          <a:off x="2926875" y="0"/>
          <a:ext cx="514237" cy="1079242"/>
        </a:xfrm>
        <a:prstGeom prst="rect">
          <a:avLst/>
        </a:prstGeom>
      </dsp:spPr>
      <dsp:txXfrm>
        <a:off x="2926875" y="0"/>
        <a:ext cx="514237" cy="1079242"/>
      </dsp:txXfrm>
    </dsp:sp>
    <dsp:sp modelId="{2321A79C-D4A5-40E8-BBB3-474B0AE77BE4}">
      <dsp:nvSpPr>
        <dsp:cNvPr id="7" name="Прямоугольник 6" hidden="1"/>
        <dsp:cNvSpPr/>
      </dsp:nvSpPr>
      <dsp:spPr>
        <a:xfrm>
          <a:off x="346709" y="3065047"/>
          <a:ext cx="431697" cy="1217342"/>
        </a:xfrm>
        <a:prstGeom prst="rect">
          <a:avLst/>
        </a:prstGeom>
      </dsp:spPr>
      <dsp:txXfrm>
        <a:off x="346709" y="3065047"/>
        <a:ext cx="431697" cy="1217342"/>
      </dsp:txXfrm>
    </dsp:sp>
    <dsp:sp modelId="{994F4FFC-1027-4AF0-8D2D-291DA0F75EBA}">
      <dsp:nvSpPr>
        <dsp:cNvPr id="10" name="Прямоугольник 9" hidden="1"/>
        <dsp:cNvSpPr/>
      </dsp:nvSpPr>
      <dsp:spPr>
        <a:xfrm>
          <a:off x="2958475" y="3065047"/>
          <a:ext cx="431697" cy="1287816"/>
        </a:xfrm>
        <a:prstGeom prst="rect">
          <a:avLst/>
        </a:prstGeom>
      </dsp:spPr>
      <dsp:txXfrm>
        <a:off x="2958475" y="3065047"/>
        <a:ext cx="431697" cy="1287816"/>
      </dsp:txXfrm>
    </dsp:sp>
    <dsp:sp modelId="{B4B02E33-2E00-4CC0-93B2-9ED69D681A57}">
      <dsp:nvSpPr>
        <dsp:cNvPr id="13" name="Прямоугольник 12" hidden="1"/>
        <dsp:cNvSpPr/>
      </dsp:nvSpPr>
      <dsp:spPr>
        <a:xfrm>
          <a:off x="5570241" y="3065047"/>
          <a:ext cx="501597" cy="1322579"/>
        </a:xfrm>
        <a:prstGeom prst="rect">
          <a:avLst/>
        </a:prstGeom>
      </dsp:spPr>
      <dsp:txXfrm>
        <a:off x="5570241" y="3065047"/>
        <a:ext cx="501597" cy="1322579"/>
      </dsp:txXfrm>
    </dsp:sp>
    <dsp:sp modelId="{8F4689B3-8F2B-41AB-A16A-DFE2D1626194}">
      <dsp:nvSpPr>
        <dsp:cNvPr id="16" name="Прямоугольник 15" hidden="1"/>
        <dsp:cNvSpPr/>
      </dsp:nvSpPr>
      <dsp:spPr>
        <a:xfrm>
          <a:off x="1827343" y="1532524"/>
          <a:ext cx="431697" cy="1079242"/>
        </a:xfrm>
        <a:prstGeom prst="rect">
          <a:avLst/>
        </a:prstGeom>
      </dsp:spPr>
      <dsp:txXfrm>
        <a:off x="1827343" y="1532524"/>
        <a:ext cx="431697" cy="10792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Группа 1"/>
      <dsp:cNvGrpSpPr/>
    </dsp:nvGrpSpPr>
    <dsp:grpSpPr>
      <a:xfrm>
        <a:off x="0" y="0"/>
        <a:ext cx="6792416" cy="4768304"/>
        <a:chOff x="0" y="0"/>
        <a:chExt cx="6792416" cy="4768304"/>
      </a:xfrm>
    </dsp:grpSpPr>
    <dsp:sp modelId="{8C396176-74CB-4E0C-8140-43B05B668256}">
      <dsp:nvSpPr>
        <dsp:cNvPr id="3" name="Прямоугольник 2"/>
        <dsp:cNvSpPr/>
      </dsp:nvSpPr>
      <dsp:spPr bwMode="white">
        <a:xfrm>
          <a:off x="-21" y="261506"/>
          <a:ext cx="2122649" cy="1273590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организации праздника </a:t>
          </a:r>
        </a:p>
      </dsp:txBody>
      <dsp:txXfrm>
        <a:off x="-21" y="261506"/>
        <a:ext cx="2122649" cy="1273590"/>
      </dsp:txXfrm>
    </dsp:sp>
    <dsp:sp modelId="{0851AD2C-F8C4-4BAA-BF99-C351A35DAF4F}">
      <dsp:nvSpPr>
        <dsp:cNvPr id="4" name="Прямоугольник 3"/>
        <dsp:cNvSpPr/>
      </dsp:nvSpPr>
      <dsp:spPr bwMode="white">
        <a:xfrm>
          <a:off x="2334894" y="261506"/>
          <a:ext cx="2122649" cy="1273590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вокального исполнительства</a:t>
          </a:r>
        </a:p>
      </dsp:txBody>
      <dsp:txXfrm>
        <a:off x="2334894" y="261506"/>
        <a:ext cx="2122649" cy="1273590"/>
      </dsp:txXfrm>
    </dsp:sp>
    <dsp:sp modelId="{A64BF15F-DA8C-461C-A80D-1BDD24D85118}">
      <dsp:nvSpPr>
        <dsp:cNvPr id="5" name="Прямоугольник 4"/>
        <dsp:cNvSpPr/>
      </dsp:nvSpPr>
      <dsp:spPr bwMode="white">
        <a:xfrm>
          <a:off x="4669808" y="261506"/>
          <a:ext cx="2122649" cy="1273590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музыкально-ритмических движений</a:t>
          </a:r>
        </a:p>
      </dsp:txBody>
      <dsp:txXfrm>
        <a:off x="4669808" y="261506"/>
        <a:ext cx="2122649" cy="1273590"/>
      </dsp:txXfrm>
    </dsp:sp>
    <dsp:sp modelId="{77E82F9C-0D1C-47AF-B9A8-31AC1FAD8017}">
      <dsp:nvSpPr>
        <dsp:cNvPr id="6" name="Прямоугольник 5"/>
        <dsp:cNvSpPr/>
      </dsp:nvSpPr>
      <dsp:spPr bwMode="white">
        <a:xfrm>
          <a:off x="-21" y="1747357"/>
          <a:ext cx="2122649" cy="1273590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8580" tIns="68580" rIns="68580" bIns="68580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музыкально-игрового исполнительства</a:t>
          </a:r>
        </a:p>
      </dsp:txBody>
      <dsp:txXfrm>
        <a:off x="-21" y="1747357"/>
        <a:ext cx="2122649" cy="1273590"/>
      </dsp:txXfrm>
    </dsp:sp>
    <dsp:sp modelId="{69274713-58D7-4B85-96F1-76D33D8F88E3}">
      <dsp:nvSpPr>
        <dsp:cNvPr id="7" name="Прямоугольник 6"/>
        <dsp:cNvSpPr/>
      </dsp:nvSpPr>
      <dsp:spPr bwMode="white">
        <a:xfrm>
          <a:off x="2334894" y="1747357"/>
          <a:ext cx="2122649" cy="1273590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dirty="0"/>
            <a:t>Культура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художественного</a:t>
          </a:r>
          <a:r>
            <a:rPr lang="ru-RU" sz="2400" dirty="0"/>
            <a:t> слова</a:t>
          </a:r>
        </a:p>
      </dsp:txBody>
      <dsp:txXfrm>
        <a:off x="2334894" y="1747357"/>
        <a:ext cx="2122649" cy="1273590"/>
      </dsp:txXfrm>
    </dsp:sp>
    <dsp:sp modelId="{1E8F41F0-4AD1-424C-B6D9-E8E7AFD392A8}">
      <dsp:nvSpPr>
        <dsp:cNvPr id="8" name="Прямоугольник 7"/>
        <dsp:cNvSpPr/>
      </dsp:nvSpPr>
      <dsp:spPr bwMode="white">
        <a:xfrm>
          <a:off x="4669808" y="1747357"/>
          <a:ext cx="2122649" cy="1273590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костюма</a:t>
          </a:r>
        </a:p>
      </dsp:txBody>
      <dsp:txXfrm>
        <a:off x="4669808" y="1747357"/>
        <a:ext cx="2122649" cy="1273590"/>
      </dsp:txXfrm>
    </dsp:sp>
    <dsp:sp modelId="{F351DC05-0E00-4E02-8BCB-08C5086E76E1}">
      <dsp:nvSpPr>
        <dsp:cNvPr id="9" name="Прямоугольник 8"/>
        <dsp:cNvSpPr/>
      </dsp:nvSpPr>
      <dsp:spPr bwMode="white">
        <a:xfrm>
          <a:off x="1167433" y="3233208"/>
          <a:ext cx="2122649" cy="1273590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этикета</a:t>
          </a:r>
        </a:p>
      </dsp:txBody>
      <dsp:txXfrm>
        <a:off x="1167433" y="3233208"/>
        <a:ext cx="2122649" cy="1273590"/>
      </dsp:txXfrm>
    </dsp:sp>
    <dsp:sp modelId="{6C33EFFC-72F2-486B-82A1-2FD0E5505D84}">
      <dsp:nvSpPr>
        <dsp:cNvPr id="10" name="Прямоугольник 9"/>
        <dsp:cNvSpPr/>
      </dsp:nvSpPr>
      <dsp:spPr bwMode="white">
        <a:xfrm>
          <a:off x="3502347" y="3233208"/>
          <a:ext cx="2122649" cy="1273590"/>
        </a:xfrm>
        <a:prstGeom prst="rect">
          <a:avLst/>
        </a:prstGeom>
        <a:solidFill>
          <a:srgbClr val="FF00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Культура традиций и обычая</a:t>
          </a:r>
        </a:p>
      </dsp:txBody>
      <dsp:txXfrm>
        <a:off x="3502347" y="3233208"/>
        <a:ext cx="2122649" cy="12735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off" val="ctr"/>
          <dgm:param type="contDir" val="sameDir"/>
          <dgm:param type="grDir" val="tL"/>
          <dgm:param type="flowDir" val="row"/>
        </dgm:alg>
      </dgm:if>
      <dgm:else name="Name2">
        <dgm:alg type="snake">
          <dgm:param type="off" val="ctr"/>
          <dgm:param type="contDir" val="sameDir"/>
          <dgm:param type="grDir" val="tR"/>
          <dgm:param type="flowDir" val="row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BB90B-AD74-4442-85CC-FF9654F756BE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000B38-7CED-4CAB-9E8D-2ED268D38510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00B38-7CED-4CAB-9E8D-2ED268D38510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00B38-7CED-4CAB-9E8D-2ED268D38510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00B38-7CED-4CAB-9E8D-2ED268D38510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print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6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6.xml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5.jpeg"/><Relationship Id="rId6" Type="http://schemas.openxmlformats.org/officeDocument/2006/relationships/image" Target="../media/image24.jpeg"/><Relationship Id="rId5" Type="http://schemas.microsoft.com/office/2007/relationships/diagramDrawing" Target="../diagrams/drawing3.xml"/><Relationship Id="rId4" Type="http://schemas.openxmlformats.org/officeDocument/2006/relationships/diagramColors" Target="../diagrams/colors3.xml"/><Relationship Id="rId3" Type="http://schemas.openxmlformats.org/officeDocument/2006/relationships/diagramQuickStyle" Target="../diagrams/quickStyle3.xml"/><Relationship Id="rId2" Type="http://schemas.openxmlformats.org/officeDocument/2006/relationships/diagramLayout" Target="../diagrams/layout3.xml"/><Relationship Id="rId1" Type="http://schemas.openxmlformats.org/officeDocument/2006/relationships/diagramData" Target="../diagrams/data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png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chart" Target="../charts/char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4.png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png"/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>
          <a:xfrm>
            <a:off x="408202" y="332656"/>
            <a:ext cx="8340263" cy="252028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ru-RU" sz="10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МУНИЦИПАЛЬНОЕ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БЮДЖЕТНОЕ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ДОШКОЛЬНОЕ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ОБРАЗОВАТЕЛЬНОЕ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УЧРЕЖДЕНИЕ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"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ДЕТСКИЙ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САД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№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11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КОМБИНИРОВАННОГО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ВИДА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"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КАТЮША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"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ВОРКУТЫ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'</a:t>
            </a:r>
            <a:endParaRPr lang="en-US" altLang="ru-RU" sz="1400" b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1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Специальность: </a:t>
            </a:r>
            <a: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44.02.01 Дошкольное образование</a:t>
            </a: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Профессиональный модуль: </a:t>
            </a:r>
            <a: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ПМ.02. Организация различных видов деятельности и общения детей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исследования: </a:t>
            </a:r>
            <a: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МДК.02.05. Теория и методика музыкального воспитания с практикумом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2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/>
          <p:nvPr/>
        </p:nvSpPr>
        <p:spPr bwMode="auto">
          <a:xfrm>
            <a:off x="986717" y="2837501"/>
            <a:ext cx="7242572" cy="20404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музыкальной культуры дошкольников в воспитательном пространстве праздника</a:t>
            </a:r>
            <a:endParaRPr lang="ru-RU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i="1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3807" y="5445224"/>
            <a:ext cx="8648391" cy="936104"/>
          </a:xfrm>
        </p:spPr>
        <p:txBody>
          <a:bodyPr>
            <a:normAutofit fontScale="65000" lnSpcReduction="20000"/>
          </a:bodyPr>
          <a:lstStyle/>
          <a:p>
            <a:pPr indent="-179705" algn="l">
              <a:spcBef>
                <a:spcPct val="0"/>
              </a:spcBef>
            </a:pP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воспитатель:                                Уруджева Ханум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Эюбовна</a:t>
            </a:r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79705" algn="l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79705" algn="l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</a:t>
            </a:r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6237312"/>
            <a:ext cx="2376264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Воркута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2025 </a:t>
            </a:r>
            <a:r>
              <a:rPr lang="ru-RU" sz="1400" b="1" dirty="0"/>
              <a:t>г. </a:t>
            </a:r>
            <a:endParaRPr lang="ru-RU" sz="1400" b="1" dirty="0"/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>
          <a:xfrm>
            <a:off x="408202" y="332656"/>
            <a:ext cx="8340263" cy="252028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ru-RU" sz="10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МУНИЦИПАЛЬНОЕ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БЮДЖЕТНОЕ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ДОШКОЛЬНОЕ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ОБРАЗОВАТЕЛЬНОЕ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УЧРЕЖДЕНИЕ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"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ДЕТСКИЙ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САД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№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11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КОМБИНИРОВАННОГО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ВИДА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"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КАТЮША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"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</a:t>
            </a:r>
            <a:r>
              <a:rPr lang="en-US" altLang="en-US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ВОРКУТЫ</a:t>
            </a:r>
            <a:r>
              <a:rPr lang="en-US" alt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'</a:t>
            </a:r>
            <a:endParaRPr lang="en-US" altLang="ru-RU" sz="1400" b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1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Специальность: </a:t>
            </a:r>
            <a: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44.02.01 Дошкольное образование</a:t>
            </a: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Профессиональный модуль: </a:t>
            </a:r>
            <a: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ПМ.02. Организация различных видов деятельности и общения детей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исследования: </a:t>
            </a:r>
            <a: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МДК.02.05. Теория и методика музыкального воспитания с практикумом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2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1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/>
          <p:nvPr/>
        </p:nvSpPr>
        <p:spPr bwMode="auto">
          <a:xfrm>
            <a:off x="986717" y="2837501"/>
            <a:ext cx="7242572" cy="20404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музыкальной культуры дошкольников в воспитательном пространстве праздника</a:t>
            </a:r>
            <a:endParaRPr lang="ru-RU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i="1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3807" y="5445224"/>
            <a:ext cx="8648391" cy="936104"/>
          </a:xfrm>
        </p:spPr>
        <p:txBody>
          <a:bodyPr>
            <a:normAutofit fontScale="65000" lnSpcReduction="20000"/>
          </a:bodyPr>
          <a:lstStyle/>
          <a:p>
            <a:pPr indent="-179705" algn="l">
              <a:spcBef>
                <a:spcPct val="0"/>
              </a:spcBef>
            </a:pP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воспитатель:                                Уруджева Ханум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Эюбовна</a:t>
            </a:r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79705" algn="l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79705" algn="l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</a:t>
            </a:r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6237312"/>
            <a:ext cx="2376264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Воркута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2025 </a:t>
            </a:r>
            <a:r>
              <a:rPr lang="ru-RU" sz="1400" b="1" dirty="0"/>
              <a:t>г. </a:t>
            </a:r>
            <a:endParaRPr lang="ru-RU" sz="1400" b="1" dirty="0"/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/>
          <p:nvPr/>
        </p:nvSpPr>
        <p:spPr bwMode="auto">
          <a:xfrm>
            <a:off x="4572000" y="762918"/>
            <a:ext cx="4009322" cy="266608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исследования тематики развития музыкальной культуры дошкольников в воспитательном пространстве праздника обусловлена с одной стороны общественной значимостью развития музыкальной культуры дошкольников, с другой недостаточностью теоретических и практических исследований вопроса особенностей использования праздничного пространства в дошкольном образовательном учреждении для развития музыкальной культуры детей старшего дошкольного возраста</a:t>
            </a:r>
            <a:endParaRPr lang="ru-RU" sz="1400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1031" name="Picture 7" descr="https://upload2.schoolrm.ru/iblock/7ea/7ea05ff7ffabed231ceb9acb6400a09f/4a16b71772bf3b34366e1bdb39a217b5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49629"/>
            <a:ext cx="3954724" cy="26377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ttp://ds17otr.minobr63.ru/wp-content/uploads/2021/03/EwQ1UDJXIAYH-96-1024x6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95" y="3645024"/>
            <a:ext cx="3961627" cy="2642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https://upload2.schoolrm.ru/resize_cache/950366/c3bed4c46e3bebf9034448fed65e7b8e/iblock/aa3/aa37c99482f7708261ac5e23c1d9f44e/a0cdeadedb497a31d8ef1668ff18f74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4" y="861859"/>
            <a:ext cx="4006225" cy="26377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07099" y="116587"/>
            <a:ext cx="8329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47514"/>
            <a:ext cx="4032449" cy="36562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/>
          <p:nvPr/>
        </p:nvSpPr>
        <p:spPr bwMode="auto">
          <a:xfrm>
            <a:off x="4644008" y="313234"/>
            <a:ext cx="4081330" cy="261171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содержание раздела «Музыка» представлено в образовательной области «Художественно-эстетическое развитие» наряду с изобразительным и литературным искусством</a:t>
            </a:r>
            <a:endParaRPr lang="ru-RU" sz="2000" i="1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 bwMode="auto">
          <a:xfrm>
            <a:off x="467544" y="4058032"/>
            <a:ext cx="4320480" cy="2486734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программа дошкольной образовательной организации формируется как программа психолого-педагогической поддержки позитивной социализации и индивидуализации развития музыкальной культуры дошкольного возраста</a:t>
            </a:r>
            <a:endParaRPr lang="ru-RU" sz="2000" i="1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0566" y="3213720"/>
            <a:ext cx="3184772" cy="3276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8518" y="3068959"/>
            <a:ext cx="3567938" cy="3475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576" y="818074"/>
            <a:ext cx="1743607" cy="21901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55576" y="3213556"/>
            <a:ext cx="17436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Зимина А.Н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867" y="952711"/>
            <a:ext cx="1557691" cy="219411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203846" y="3244334"/>
            <a:ext cx="20882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Ветлугина Н.А.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12" y="980728"/>
            <a:ext cx="2664296" cy="2070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6084168" y="3213556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Богачинская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Ю.С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1" y="3835076"/>
            <a:ext cx="2031638" cy="2294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593876" y="6093296"/>
            <a:ext cx="2031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Деркунсая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3867" y="3805697"/>
            <a:ext cx="1737714" cy="23530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TextBox 16"/>
          <p:cNvSpPr txBox="1"/>
          <p:nvPr/>
        </p:nvSpPr>
        <p:spPr>
          <a:xfrm>
            <a:off x="3203846" y="6293351"/>
            <a:ext cx="1917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Радынова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О.П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8184" y="3835076"/>
            <a:ext cx="1737714" cy="2323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TextBox 21"/>
          <p:cNvSpPr txBox="1"/>
          <p:nvPr/>
        </p:nvSpPr>
        <p:spPr>
          <a:xfrm>
            <a:off x="6228184" y="6158714"/>
            <a:ext cx="2160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Гербова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В.В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251519" y="244617"/>
            <a:ext cx="8352929" cy="573457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2781320" y="208081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Вклад ученных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/>
          <p:nvPr/>
        </p:nvSpPr>
        <p:spPr bwMode="auto">
          <a:xfrm>
            <a:off x="2051720" y="414864"/>
            <a:ext cx="6624736" cy="1645984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определение условий развития музыкальной культуры дошкольников в воспитательном пространстве праздника</a:t>
            </a:r>
            <a:endParaRPr lang="ru-RU" sz="2400" i="1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 bwMode="auto">
          <a:xfrm>
            <a:off x="1115616" y="2789312"/>
            <a:ext cx="7560840" cy="92772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развитие музыкальной культуры дошкольников</a:t>
            </a:r>
            <a:endParaRPr lang="ru-RU" sz="2400" i="1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9" name="Заголовок 1"/>
          <p:cNvSpPr txBox="1"/>
          <p:nvPr/>
        </p:nvSpPr>
        <p:spPr bwMode="auto">
          <a:xfrm>
            <a:off x="1115616" y="4293096"/>
            <a:ext cx="7564609" cy="151216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педагогические условия развития музыкальной культуры дошкольников в воспитательном пространстве праздника</a:t>
            </a:r>
            <a:endParaRPr lang="ru-RU" sz="2400" i="1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944" y="260391"/>
            <a:ext cx="1871776" cy="21646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/>
          <p:nvPr/>
        </p:nvSpPr>
        <p:spPr bwMode="auto">
          <a:xfrm>
            <a:off x="265858" y="980728"/>
            <a:ext cx="8626622" cy="5400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Изучить теоретические основы развития музыкальной культуры дошкольников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Выявить особенности развития музыкальной культуры детей старшей группы в воспитательном пространстве праздника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Составить методические рекомендации по организации праздника, направленного на развитие музыкальной культуры детей старшей группы</a:t>
            </a:r>
            <a:endParaRPr lang="ru-RU" sz="2400" b="1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b="1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b="1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b="1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b="1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99178" y="4813722"/>
            <a:ext cx="1578964" cy="1410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5858" y="4826323"/>
            <a:ext cx="1578964" cy="1410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555776" y="332656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исследования 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/>
          <p:nvPr/>
        </p:nvSpPr>
        <p:spPr bwMode="auto">
          <a:xfrm>
            <a:off x="539552" y="275731"/>
            <a:ext cx="8352928" cy="56768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музыкальной культуры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6147" name="Picture 3" descr="C:\Users\user\Downloads\image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40" y="1206800"/>
            <a:ext cx="2358474" cy="2358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ser\Downloads\image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838" y="1264905"/>
            <a:ext cx="2164095" cy="216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ser\Downloads\image (2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829" y="1181318"/>
            <a:ext cx="2271196" cy="2271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https://www.culture.ru/storage/images/8f84b302c0e50c724be40ed4f17d18c7/e93116ac18328fc2acc09dcaa949e769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258" y="3861048"/>
            <a:ext cx="3523504" cy="2642628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https://img.bizorg.su/goods/945/18a/94518a045c05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57724"/>
            <a:ext cx="3493802" cy="2645952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:\Users\user\Downloads\image (3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234394"/>
            <a:ext cx="2253630" cy="225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FF0000"/>
                </a:solidFill>
              </a:rPr>
              <a:t>Виды музыкальной деятельности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179512" y="1417638"/>
          <a:ext cx="8424936" cy="4387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Компоненты музыкальной культуры в структуре праздника</a:t>
            </a:r>
            <a:endParaRPr lang="ru-RU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827584" y="1397000"/>
          <a:ext cx="6792416" cy="4768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/>
          <p:nvPr/>
        </p:nvSpPr>
        <p:spPr bwMode="auto">
          <a:xfrm>
            <a:off x="395536" y="341039"/>
            <a:ext cx="8424936" cy="774577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музыкальной культуры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8194" name="Picture 2" descr="https://proza.ru/pics/2020/09/18/185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207" y="1115613"/>
            <a:ext cx="3741746" cy="26734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img4.goodfon.ru/wallpaper/nbig/8/ee/skripka-garmon-muzyka-deti-devochka-malchik-instrumenty-gar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85" y="4014192"/>
            <a:ext cx="3986487" cy="2673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Заголовок 1"/>
          <p:cNvSpPr txBox="1"/>
          <p:nvPr/>
        </p:nvSpPr>
        <p:spPr bwMode="auto">
          <a:xfrm>
            <a:off x="179512" y="4014191"/>
            <a:ext cx="4654473" cy="2673426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-передача духовного опыта поколений, выраженного в музыкальной культуре в её наиболее полном и всестороннем виде и развитии на этой основе положительных черт и свойств личности каждого ребенка</a:t>
            </a:r>
            <a:endParaRPr lang="ru-RU" sz="2400" i="1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Заголовок 1"/>
          <p:cNvSpPr txBox="1"/>
          <p:nvPr/>
        </p:nvSpPr>
        <p:spPr bwMode="auto">
          <a:xfrm>
            <a:off x="4330032" y="1115615"/>
            <a:ext cx="4490440" cy="28985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музыкальной культуры детей старшего дошкольного возраста способствует развитию, способности чувствовать, понимать, любить, оценивать явления искусства, уметь наслаждаться ими</a:t>
            </a:r>
            <a:endParaRPr lang="ru-RU" sz="2400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07504" y="188640"/>
          <a:ext cx="8856984" cy="6669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4" name="Заголовок 1"/>
          <p:cNvSpPr txBox="1"/>
          <p:nvPr/>
        </p:nvSpPr>
        <p:spPr bwMode="auto">
          <a:xfrm>
            <a:off x="395536" y="270040"/>
            <a:ext cx="8352928" cy="119532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как метод формирования музыкальной культуры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5" name="Заголовок 1"/>
          <p:cNvSpPr txBox="1"/>
          <p:nvPr/>
        </p:nvSpPr>
        <p:spPr bwMode="auto">
          <a:xfrm>
            <a:off x="539552" y="1556792"/>
            <a:ext cx="3384375" cy="499292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объединяет </a:t>
            </a:r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6" name="Заголовок 1"/>
          <p:cNvSpPr txBox="1"/>
          <p:nvPr/>
        </p:nvSpPr>
        <p:spPr bwMode="auto">
          <a:xfrm>
            <a:off x="550736" y="2204864"/>
            <a:ext cx="3373192" cy="499292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дарит радость</a:t>
            </a:r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7" name="Заголовок 1"/>
          <p:cNvSpPr txBox="1"/>
          <p:nvPr/>
        </p:nvSpPr>
        <p:spPr bwMode="auto">
          <a:xfrm>
            <a:off x="539552" y="4797152"/>
            <a:ext cx="3373192" cy="73742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яркое событие которое остается в памяти</a:t>
            </a:r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 bwMode="auto">
          <a:xfrm>
            <a:off x="550736" y="2852936"/>
            <a:ext cx="3373192" cy="475063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-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</a:t>
            </a:r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9" name="Заголовок 1"/>
          <p:cNvSpPr txBox="1"/>
          <p:nvPr/>
        </p:nvSpPr>
        <p:spPr bwMode="auto">
          <a:xfrm>
            <a:off x="539552" y="3507914"/>
            <a:ext cx="3373192" cy="475063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-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самовыражение</a:t>
            </a:r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Заголовок 1"/>
          <p:cNvSpPr txBox="1"/>
          <p:nvPr/>
        </p:nvSpPr>
        <p:spPr bwMode="auto">
          <a:xfrm>
            <a:off x="539552" y="4149080"/>
            <a:ext cx="3373192" cy="475063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-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</a:t>
            </a:r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Заголовок 1"/>
          <p:cNvSpPr txBox="1"/>
          <p:nvPr/>
        </p:nvSpPr>
        <p:spPr bwMode="auto">
          <a:xfrm>
            <a:off x="539552" y="5686972"/>
            <a:ext cx="3373192" cy="73742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способствует развитию культуры </a:t>
            </a:r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9218" name="Picture 2" descr="https://darfix.ru/wp-content/uploads/5/2/3/523a23ed165d9a5937480e8cccb76a99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938" y="1496860"/>
            <a:ext cx="3219454" cy="24145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doy158.edu42.ru/wp-content/uploads/sites/108/2019/03/P1570216-e155206240579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49080"/>
            <a:ext cx="3239336" cy="22516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лево 1"/>
          <p:cNvSpPr/>
          <p:nvPr/>
        </p:nvSpPr>
        <p:spPr>
          <a:xfrm>
            <a:off x="4015818" y="2454510"/>
            <a:ext cx="1080120" cy="635957"/>
          </a:xfrm>
          <a:prstGeom prst="lef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>
            <a:off x="3995936" y="5025291"/>
            <a:ext cx="1080120" cy="635957"/>
          </a:xfrm>
          <a:prstGeom prst="lef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3387" y="476672"/>
            <a:ext cx="8387085" cy="5688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/>
          <p:nvPr/>
        </p:nvSpPr>
        <p:spPr bwMode="auto">
          <a:xfrm>
            <a:off x="395536" y="249162"/>
            <a:ext cx="8372290" cy="74547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Констатирующий эксперимент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15" name="Рисунок 14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38647"/>
            <a:ext cx="4968552" cy="272240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4005064"/>
            <a:ext cx="5347955" cy="259228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Заголовок 1"/>
          <p:cNvSpPr txBox="1"/>
          <p:nvPr/>
        </p:nvSpPr>
        <p:spPr bwMode="auto">
          <a:xfrm>
            <a:off x="395536" y="4509120"/>
            <a:ext cx="2880320" cy="1656184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18 апреля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14 мая 2022 года группа «Ягодка»</a:t>
            </a:r>
            <a:endParaRPr lang="ru-RU" sz="2400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Заголовок 1"/>
          <p:cNvSpPr txBox="1"/>
          <p:nvPr/>
        </p:nvSpPr>
        <p:spPr bwMode="auto">
          <a:xfrm>
            <a:off x="5580112" y="1712294"/>
            <a:ext cx="3096344" cy="157269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№54 «Радуга»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Воркуты</a:t>
            </a:r>
            <a:endParaRPr lang="ru-RU" sz="2400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 bwMode="auto">
          <a:xfrm>
            <a:off x="467544" y="260648"/>
            <a:ext cx="8230666" cy="56768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методики исследования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6" name="Заголовок 1"/>
          <p:cNvSpPr txBox="1"/>
          <p:nvPr/>
        </p:nvSpPr>
        <p:spPr bwMode="auto">
          <a:xfrm>
            <a:off x="467544" y="1412776"/>
            <a:ext cx="5040560" cy="208823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Экспериментальная ситуация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с воспитателем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с музыкальным руководителем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</a:t>
            </a:r>
            <a:endParaRPr lang="ru-RU" sz="2400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11266" name="Picture 2" descr="https://fsd.multiurok.ru/html/2021/10/28/s_617a865a14b86/phpA7Uixv_samoobrazovanie_html_d0dcc65709f5e6bf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6"/>
            <a:ext cx="5488387" cy="30748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962791"/>
            <a:ext cx="2376264" cy="29066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/>
          <p:nvPr/>
        </p:nvSpPr>
        <p:spPr bwMode="auto">
          <a:xfrm>
            <a:off x="622802" y="188640"/>
            <a:ext cx="7849005" cy="82861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Экспериментальная ситуация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32" y="1196752"/>
            <a:ext cx="1439987" cy="234768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Диаграмма 6"/>
          <p:cNvGraphicFramePr/>
          <p:nvPr/>
        </p:nvGraphicFramePr>
        <p:xfrm>
          <a:off x="2771800" y="1126807"/>
          <a:ext cx="5700008" cy="25454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8" name="Диаграмма 7"/>
          <p:cNvGraphicFramePr/>
          <p:nvPr/>
        </p:nvGraphicFramePr>
        <p:xfrm>
          <a:off x="2771800" y="3781806"/>
          <a:ext cx="5688632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03" y="3867304"/>
            <a:ext cx="1417843" cy="258603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/>
          <p:nvPr/>
        </p:nvSpPr>
        <p:spPr bwMode="auto">
          <a:xfrm>
            <a:off x="395536" y="260648"/>
            <a:ext cx="8352928" cy="108012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Экспериментальная ситуация. Рисунки детей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13314" name="Picture 2" descr="https://risovashki.tv/media/cache/fa/57/fa57725367559fd1896469afc440c268.pn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90680"/>
            <a:ext cx="1861590" cy="25202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3744416" cy="2520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977" y="1340768"/>
            <a:ext cx="1762598" cy="2520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861048"/>
            <a:ext cx="1861590" cy="27363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867836"/>
            <a:ext cx="1756658" cy="27295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62" y="3867836"/>
            <a:ext cx="3713478" cy="27295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/>
          <p:nvPr/>
        </p:nvSpPr>
        <p:spPr bwMode="auto">
          <a:xfrm>
            <a:off x="323529" y="260648"/>
            <a:ext cx="8475498" cy="56768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с музыкальным руководителем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graphicFrame>
        <p:nvGraphicFramePr>
          <p:cNvPr id="14" name="Диаграмма 13"/>
          <p:cNvGraphicFramePr/>
          <p:nvPr/>
        </p:nvGraphicFramePr>
        <p:xfrm>
          <a:off x="251520" y="1052736"/>
          <a:ext cx="4176464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5" name="Диаграмма 14"/>
          <p:cNvGraphicFramePr/>
          <p:nvPr/>
        </p:nvGraphicFramePr>
        <p:xfrm>
          <a:off x="4622563" y="1052736"/>
          <a:ext cx="4176464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Диаграмма 15"/>
          <p:cNvGraphicFramePr/>
          <p:nvPr/>
        </p:nvGraphicFramePr>
        <p:xfrm>
          <a:off x="323529" y="3933056"/>
          <a:ext cx="8352928" cy="2606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/>
          <p:nvPr/>
        </p:nvSpPr>
        <p:spPr bwMode="auto">
          <a:xfrm>
            <a:off x="179512" y="240247"/>
            <a:ext cx="8802256" cy="56768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с воспитателем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79512" y="866919"/>
          <a:ext cx="8784976" cy="5846320"/>
        </p:xfrm>
        <a:graphic>
          <a:graphicData uri="http://schemas.openxmlformats.org/drawingml/2006/table">
            <a:tbl>
              <a:tblPr firstRow="1" firstCol="1" bandRow="1"/>
              <a:tblGrid>
                <a:gridCol w="3858583"/>
                <a:gridCol w="4926393"/>
              </a:tblGrid>
              <a:tr h="2921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Вопрос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Ответ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</a:tr>
              <a:tr h="12451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Репертуар произведений, которые являются базисом развития музыкальной культуры дошкольников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В основном классические произведения, иногда современный на праздничных мероприятиях, в совместных прогулках, мероприятиях вне группы ДОУ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</a:tr>
              <a:tr h="15628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Характер применения и использования музыкального репертуара при организации различных видов деятельности детей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Классическая и современная музыка, классические музыкальные произведения преобладают.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</a:tr>
              <a:tr h="21981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Частота использования музыкального репертуара при организации различных видов деятельности детей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Достаточно часто, музыка также включается в группе как фон , соответствующий времени суток,: утром - веселая, радостная, игривая, быстрая, днем перед сном - успокаивающая, релаксирующая, вечером перед уходом домой - спокойная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512" y="764704"/>
          <a:ext cx="8784976" cy="5886822"/>
        </p:xfrm>
        <a:graphic>
          <a:graphicData uri="http://schemas.openxmlformats.org/drawingml/2006/table">
            <a:tbl>
              <a:tblPr firstRow="1" firstCol="1" bandRow="1"/>
              <a:tblGrid>
                <a:gridCol w="3858583"/>
                <a:gridCol w="4926393"/>
              </a:tblGrid>
              <a:tr h="3524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Вопрос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Ответ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</a:tr>
              <a:tr h="17383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Основные проблемы использования музыкальных средств и методов формирования музыкальной культуры дошкольников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В основном технические, не всегда возможности соответствуют организации музыкального сопровождения, например на прогулках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</a:tr>
              <a:tr h="17383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Основные предпочтения детей в выборе музыкальных произведений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Безусловно, учитываются, однако прививается любовь прежде всего к классической и патриотической музыке, преимущественно отечественных авторов и композиторов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</a:tr>
              <a:tr h="20577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Основные проблемы формирования музыкальной культуры детей при организации различных видов деятельности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В основном проблемы вкусового разнообразия в музыке, приверженность детей современным ее течениям под влиянием развития общества, предпочтений родителей, родственников и друзей 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46121" marR="46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ysClr val="window" lastClr="FFFFFF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9512" y="206474"/>
            <a:ext cx="8784976" cy="6463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с воспитателем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 bwMode="auto">
          <a:xfrm>
            <a:off x="416706" y="173015"/>
            <a:ext cx="8437251" cy="936104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1000" dirty="0">
                <a:solidFill>
                  <a:srgbClr val="953735"/>
                </a:solidFill>
                <a:latin typeface="Georgia" panose="02040502050405020303" pitchFamily="18" charset="0"/>
              </a:rPr>
              <a:t> </a:t>
            </a:r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7" name="Заголовок 1"/>
          <p:cNvSpPr txBox="1"/>
          <p:nvPr/>
        </p:nvSpPr>
        <p:spPr bwMode="auto">
          <a:xfrm>
            <a:off x="323528" y="1269832"/>
            <a:ext cx="4176464" cy="2376264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Слушают музыку очень часто в любых местах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стесняются выражать свои эмоции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Имеют любимые произведения</a:t>
            </a:r>
            <a:endParaRPr lang="ru-RU" sz="2400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 bwMode="auto">
          <a:xfrm>
            <a:off x="4648948" y="3997526"/>
            <a:ext cx="4212468" cy="2376264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Просят включить музыку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Практикуют совместные слушания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Некоторые дети играют на музыкальных инструментах</a:t>
            </a:r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69832"/>
            <a:ext cx="3991994" cy="2376264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66" y="3967522"/>
            <a:ext cx="3869193" cy="240626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 bwMode="auto">
          <a:xfrm>
            <a:off x="506327" y="116632"/>
            <a:ext cx="8331320" cy="56768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рекомендации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13" y="764704"/>
            <a:ext cx="4207233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764704"/>
            <a:ext cx="4121631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27" y="3449952"/>
            <a:ext cx="4098819" cy="323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347" y="3511675"/>
            <a:ext cx="4157121" cy="3115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 bwMode="auto">
          <a:xfrm>
            <a:off x="1691680" y="116632"/>
            <a:ext cx="5832648" cy="56768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000" dirty="0">
              <a:latin typeface="Georgia" panose="02040502050405020303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Сценарии праздников 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9537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>
              <a:solidFill>
                <a:srgbClr val="953735"/>
              </a:solidFill>
              <a:latin typeface="Georgia" panose="02040502050405020303" pitchFamily="18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8721"/>
            <a:ext cx="4284476" cy="3280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07964"/>
            <a:ext cx="4032448" cy="3280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292" y="2996952"/>
            <a:ext cx="4237645" cy="3620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289" y="1021328"/>
            <a:ext cx="3496413" cy="24076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0115" y="1021328"/>
            <a:ext cx="3496413" cy="24336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1913" y="4238733"/>
            <a:ext cx="3572566" cy="23837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85975" y="404664"/>
            <a:ext cx="5078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352" y="4139753"/>
            <a:ext cx="3493311" cy="2432515"/>
          </a:xfrm>
          <a:prstGeom prst="rect">
            <a:avLst/>
          </a:prstGeom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79995" y="2996952"/>
            <a:ext cx="3321827" cy="1976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5671</Words>
  <Application>WPS Presentation</Application>
  <PresentationFormat>Экран (4:3)</PresentationFormat>
  <Paragraphs>552</Paragraphs>
  <Slides>25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8" baseType="lpstr">
      <vt:lpstr>Arial</vt:lpstr>
      <vt:lpstr>SimSun</vt:lpstr>
      <vt:lpstr>Wingdings</vt:lpstr>
      <vt:lpstr>Times New Roman</vt:lpstr>
      <vt:lpstr>Georgia</vt:lpstr>
      <vt:lpstr>Calibri</vt:lpstr>
      <vt:lpstr>Microsoft YaHei</vt:lpstr>
      <vt:lpstr>Arial Unicode MS</vt:lpstr>
      <vt:lpstr>Times New Roman</vt:lpstr>
      <vt:lpstr>Arial Black</vt:lpstr>
      <vt:lpstr>Cascadia Code ExtraLight</vt:lpstr>
      <vt:lpstr>Century Schoolbook</vt:lpstr>
      <vt:lpstr>Comic Sans MS</vt:lpstr>
      <vt:lpstr>Franklin Gothic Book</vt:lpstr>
      <vt:lpstr>Lucida Console</vt:lpstr>
      <vt:lpstr>Microsoft Sans Serif</vt:lpstr>
      <vt:lpstr>Microsoft YaHei UI Light</vt:lpstr>
      <vt:lpstr>Segoe UI</vt:lpstr>
      <vt:lpstr>Segoe UI Variable Display</vt:lpstr>
      <vt:lpstr>Segoe UI Variable Small Light</vt:lpstr>
      <vt:lpstr>Bodoni MT Condensed</vt:lpstr>
      <vt:lpstr>Juice ITC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Виды музыкальной деятельности</vt:lpstr>
      <vt:lpstr>Компоненты музыкальной культуры в структуре праздника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Acer</cp:lastModifiedBy>
  <cp:revision>127</cp:revision>
  <dcterms:created xsi:type="dcterms:W3CDTF">2018-12-08T11:22:00Z</dcterms:created>
  <dcterms:modified xsi:type="dcterms:W3CDTF">2025-01-21T16:57:01Z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C096115AD6E04110A0E82D69412AA85C_13</vt:lpwstr>
  </property>
  <property fmtid="{D5CDD505-2E9C-101B-9397-08002B2CF9AE}" pid="3" name="KSOProductBuildVer">
    <vt:lpwstr>1049-12.2.0.19805</vt:lpwstr>
  </property>
</Properties>
</file>