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9" r:id="rId4"/>
    <p:sldId id="270" r:id="rId5"/>
    <p:sldId id="272" r:id="rId6"/>
    <p:sldId id="273" r:id="rId7"/>
    <p:sldId id="275" r:id="rId8"/>
    <p:sldId id="290" r:id="rId9"/>
    <p:sldId id="288" r:id="rId10"/>
    <p:sldId id="285" r:id="rId11"/>
    <p:sldId id="260" r:id="rId12"/>
    <p:sldId id="291" r:id="rId13"/>
    <p:sldId id="276" r:id="rId14"/>
    <p:sldId id="280" r:id="rId15"/>
    <p:sldId id="277" r:id="rId16"/>
    <p:sldId id="281" r:id="rId17"/>
    <p:sldId id="292" r:id="rId18"/>
    <p:sldId id="278" r:id="rId19"/>
    <p:sldId id="282" r:id="rId20"/>
    <p:sldId id="279" r:id="rId21"/>
    <p:sldId id="27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941" autoAdjust="0"/>
    <p:restoredTop sz="49832" autoAdjust="0"/>
  </p:normalViewPr>
  <p:slideViewPr>
    <p:cSldViewPr>
      <p:cViewPr>
        <p:scale>
          <a:sx n="77" d="100"/>
          <a:sy n="77" d="100"/>
        </p:scale>
        <p:origin x="-912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mailto:ndalida@yandex.r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4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8786874" cy="3500462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Муниципальное бюджетное учреждение дополнительного образования </a:t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« Центр детского творчества «Солнечный»</a:t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solidFill>
                  <a:schemeClr val="bg1"/>
                </a:solidFill>
              </a:rPr>
              <a:t>Познавательная  игра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для 3 классов 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«Технопарк!»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 в рамках развивающей программы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 «Кем быть?»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14942" y="4572008"/>
            <a:ext cx="3786214" cy="1143008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bg1"/>
                </a:solidFill>
                <a:latin typeface="+mj-lt"/>
              </a:rPr>
              <a:t>Педагог-организатор: </a:t>
            </a:r>
          </a:p>
          <a:p>
            <a:pPr algn="l"/>
            <a:r>
              <a:rPr lang="ru-RU" sz="1800" dirty="0" smtClean="0">
                <a:solidFill>
                  <a:schemeClr val="bg1"/>
                </a:solidFill>
                <a:latin typeface="+mj-lt"/>
              </a:rPr>
              <a:t>Дайлида Надежда Владимировна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5929330"/>
            <a:ext cx="8858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+mj-lt"/>
              </a:rPr>
              <a:t>г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ru-RU" dirty="0" smtClean="0">
                <a:solidFill>
                  <a:schemeClr val="bg1"/>
                </a:solidFill>
                <a:latin typeface="+mj-lt"/>
              </a:rPr>
              <a:t>Рыбинск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+mj-lt"/>
              </a:rPr>
              <a:t>2021-2022 </a:t>
            </a:r>
            <a:r>
              <a:rPr lang="ru-RU" dirty="0" err="1" smtClean="0">
                <a:solidFill>
                  <a:schemeClr val="bg1"/>
                </a:solidFill>
                <a:latin typeface="+mj-lt"/>
              </a:rPr>
              <a:t>уч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.</a:t>
            </a:r>
            <a:r>
              <a:rPr lang="ru-RU" dirty="0" smtClean="0">
                <a:solidFill>
                  <a:schemeClr val="bg1"/>
                </a:solidFill>
                <a:latin typeface="+mj-lt"/>
              </a:rPr>
              <a:t>год</a:t>
            </a:r>
            <a:endParaRPr lang="ru-RU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" name="Рисунок 6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929066"/>
            <a:ext cx="3571900" cy="20091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472518" cy="364331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Дорогой друг очень рада новой встрече с тобой!</a:t>
            </a:r>
            <a:br>
              <a:rPr lang="ru-RU" sz="2000" b="1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</a:rPr>
              <a:t/>
            </a:r>
            <a:br>
              <a:rPr lang="ru-RU" sz="2000" b="1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Сегодня  мы отправимся  в увлекательное путешествие в мир технических достижений науки вместе с 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Симкой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Ноликом и другими </a:t>
            </a:r>
            <a:r>
              <a:rPr lang="ru-RU" sz="2000" dirty="0" smtClean="0">
                <a:solidFill>
                  <a:schemeClr val="bg1"/>
                </a:solidFill>
              </a:rPr>
              <a:t> персонажами мультсериала «</a:t>
            </a:r>
            <a:r>
              <a:rPr lang="ru-RU" sz="2000" dirty="0" err="1" smtClean="0">
                <a:solidFill>
                  <a:schemeClr val="bg1"/>
                </a:solidFill>
              </a:rPr>
              <a:t>Фиксики</a:t>
            </a:r>
            <a:r>
              <a:rPr lang="ru-RU" sz="2000" dirty="0" smtClean="0">
                <a:solidFill>
                  <a:schemeClr val="bg1"/>
                </a:solidFill>
              </a:rPr>
              <a:t>». </a:t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 До недавнего времени люди почти ничего не знали об этих маленьких человечках, которые живут внутри машин и приборов. </a:t>
            </a:r>
            <a:r>
              <a:rPr lang="ru-RU" sz="2000" dirty="0" err="1" smtClean="0">
                <a:solidFill>
                  <a:schemeClr val="bg1"/>
                </a:solidFill>
              </a:rPr>
              <a:t>Фиксики</a:t>
            </a:r>
            <a:r>
              <a:rPr lang="ru-RU" sz="2000" dirty="0" smtClean="0">
                <a:solidFill>
                  <a:schemeClr val="bg1"/>
                </a:solidFill>
              </a:rPr>
              <a:t> ухаживают за техникой изнутри, чистят её, смазывают, устраняют мелкие поломки. Они скрываются от людей, но есть они повсюду: в компьютерах, холодильниках, телевизорах... </a:t>
            </a:r>
            <a:br>
              <a:rPr lang="ru-RU" sz="2000" dirty="0" smtClean="0">
                <a:solidFill>
                  <a:schemeClr val="bg1"/>
                </a:solidFill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3571876"/>
            <a:ext cx="3143272" cy="3143272"/>
          </a:xfrm>
        </p:spPr>
      </p:pic>
      <p:sp>
        <p:nvSpPr>
          <p:cNvPr id="5" name="TextBox 4"/>
          <p:cNvSpPr txBox="1"/>
          <p:nvPr/>
        </p:nvSpPr>
        <p:spPr>
          <a:xfrm>
            <a:off x="3571868" y="3357562"/>
            <a:ext cx="51435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Сегодня 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Симка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Нолик  узнали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что их юный друг -  Дим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Димыч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мечтает о коллекции машинок «Технопарка»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Они знают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что это коллекция спряталась на страницах этой  игры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Выполните все задания  игры и  помогите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Симке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Нолику собрать эту коллекцию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Дим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Димыча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Правила игры!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Перед началом нашего путешествия в мир техники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приготовь пустой лист бумаги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который ты будешь записывать ответы на задания игры ( бланк  ответов)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ручку 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мобильный телефон с камерой  квадрат – танграм(15*15)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Заранее разрежь его на детали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как указано в моей схеме!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Отправь выполненное задание  до 14 апреля на мою электронную почту 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ndalida@yandex.ru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забудь указать свое имя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фамилию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номер школы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которой ты учишься 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91217b7da4c62aa6775ffb7296b989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571876"/>
            <a:ext cx="2500306" cy="2500306"/>
          </a:xfrm>
          <a:prstGeom prst="rect">
            <a:avLst/>
          </a:prstGeom>
        </p:spPr>
      </p:pic>
      <p:pic>
        <p:nvPicPr>
          <p:cNvPr id="5" name="Рисунок 4" descr="11110239153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3714752"/>
            <a:ext cx="2439419" cy="24319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43240" y="4286256"/>
            <a:ext cx="30644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Приятного </a:t>
            </a:r>
          </a:p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путешествия!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357166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Первое задание от 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Маси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6073" y="428604"/>
            <a:ext cx="84836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 настолько привыкли к окружающим нас в быту вещам, что кажется, будто они были всегда и без них вообще невозможно обходиться.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Однако, все они когда-то были сначала придуманы, а потом впервые сконструированы.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Давайте посмотрим как выглядели первые или одни из первых экземпляров этих вещей. 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15-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000372"/>
            <a:ext cx="3868667" cy="34624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00562" y="3071810"/>
            <a:ext cx="414340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Угадайте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что за бытовые приборы изображены на фото? 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Запиши название этих приборов в бланк ответов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3pbgs15v10adhngyji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71546"/>
            <a:ext cx="2726779" cy="1819273"/>
          </a:xfrm>
          <a:prstGeom prst="rect">
            <a:avLst/>
          </a:prstGeom>
        </p:spPr>
      </p:pic>
      <p:pic>
        <p:nvPicPr>
          <p:cNvPr id="5" name="Рисунок 4" descr="x7nmeycma5d9rtz0uwq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1071546"/>
            <a:ext cx="2783907" cy="1857388"/>
          </a:xfrm>
          <a:prstGeom prst="rect">
            <a:avLst/>
          </a:prstGeom>
        </p:spPr>
      </p:pic>
      <p:pic>
        <p:nvPicPr>
          <p:cNvPr id="6" name="Рисунок 5" descr="nakrfvvglczrev4zoly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1071546"/>
            <a:ext cx="2790442" cy="1857388"/>
          </a:xfrm>
          <a:prstGeom prst="rect">
            <a:avLst/>
          </a:prstGeom>
        </p:spPr>
      </p:pic>
      <p:pic>
        <p:nvPicPr>
          <p:cNvPr id="7" name="Рисунок 6" descr="qhvcxltwdejkstv25cbj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4214818"/>
            <a:ext cx="2714643" cy="1811176"/>
          </a:xfrm>
          <a:prstGeom prst="rect">
            <a:avLst/>
          </a:prstGeom>
        </p:spPr>
      </p:pic>
      <p:pic>
        <p:nvPicPr>
          <p:cNvPr id="9" name="Рисунок 8" descr="bly8hzlivzsxpmdnazvl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7554" y="4214818"/>
            <a:ext cx="2683119" cy="1785950"/>
          </a:xfrm>
          <a:prstGeom prst="rect">
            <a:avLst/>
          </a:prstGeom>
        </p:spPr>
      </p:pic>
      <p:pic>
        <p:nvPicPr>
          <p:cNvPr id="10" name="Рисунок 9" descr="qmiuyawlxwbjym6cowhl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12" y="4214818"/>
            <a:ext cx="2683118" cy="1785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71604" y="328612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57686" y="28572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00958" y="28572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1604" y="28572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29124" y="328612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00958" y="328612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Поздравляю!</a:t>
            </a:r>
            <a:b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Первая машинка для Дим-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Димыча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найдена!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maxresdefault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2714620"/>
            <a:ext cx="3765499" cy="2668317"/>
          </a:xfrm>
          <a:prstGeom prst="rect">
            <a:avLst/>
          </a:prstGeom>
        </p:spPr>
      </p:pic>
      <p:pic>
        <p:nvPicPr>
          <p:cNvPr id="5" name="Рисунок 4" descr="inertsionnaya_mashina_politsiya_avtopark_play_smart_m150_6402b_a74784_5cb035f3f4022_8751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643182"/>
            <a:ext cx="2945485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688" y="571480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Второе  задание от  Шпули! 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306" y="1142984"/>
            <a:ext cx="52864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EEcElYQB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714488"/>
            <a:ext cx="3643338" cy="41434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71934" y="1500174"/>
            <a:ext cx="4643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знаешь ли ты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как работают некоторые приборы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изобретения и механизмы?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Давай вместе с этим разберемся!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14810" y="3286124"/>
            <a:ext cx="43577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Внимательно прочитай вопрос и три варианта ответа к нему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Выбери верный вариант ответа и запиши его в наш бланк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Помни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что у каждого вопроса свой номер и только один правильный вариант ответа!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началом производства этого изделия в Китае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увеличилась точность определения местоположения морских судов. </a:t>
            </a:r>
            <a:endParaRPr lang="en-US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Первоначально это устройство имело вид ложки с длинной ручкой, затем плавающей рыбки и, наконец, вращающейся пластины.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Назовите это устройство: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навигатор;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компас;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подзорная труба.</a:t>
            </a:r>
          </a:p>
          <a:p>
            <a:endParaRPr lang="ru-RU" dirty="0"/>
          </a:p>
        </p:txBody>
      </p:sp>
      <p:pic>
        <p:nvPicPr>
          <p:cNvPr id="4" name="Рисунок 3" descr="depositphotos_172825912-stock-photo-compasssextant-and-spyglass-on-t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3714752"/>
            <a:ext cx="3711674" cy="27072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28"/>
            <a:ext cx="8186766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Этот механизм изобрел в начале XX века британский инженер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Хьюберт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Сесил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Бут. Запатентованный им агрегат работал на бензине и имел мощность 5 лошадиных сил. У лондонцев он сразу получил название "Фырчащий Билли". Что это за механизм?</a:t>
            </a:r>
          </a:p>
          <a:p>
            <a:pPr>
              <a:buNone/>
            </a:pP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стиральная машина;</a:t>
            </a:r>
          </a:p>
          <a:p>
            <a:pPr>
              <a:buNone/>
            </a:pP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пылесос;</a:t>
            </a:r>
          </a:p>
          <a:p>
            <a:pPr>
              <a:buNone/>
            </a:pP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компрессор.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clive1997++7-14-2012-11-36-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4714884"/>
            <a:ext cx="2522900" cy="1786500"/>
          </a:xfrm>
          <a:prstGeom prst="rect">
            <a:avLst/>
          </a:prstGeom>
        </p:spPr>
      </p:pic>
      <p:pic>
        <p:nvPicPr>
          <p:cNvPr id="6" name="Рисунок 5" descr="scale_1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3500438"/>
            <a:ext cx="2285998" cy="3047997"/>
          </a:xfrm>
          <a:prstGeom prst="rect">
            <a:avLst/>
          </a:prstGeom>
        </p:spPr>
      </p:pic>
      <p:pic>
        <p:nvPicPr>
          <p:cNvPr id="7" name="Рисунок 6" descr="ODKURZACZ-SAMOCHODOWY-Z-KOMPRESOREM-I-MANOMETREM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4429132"/>
            <a:ext cx="3047998" cy="21074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Когда появилось, и кем именно было разработано это изобретение, ученые</a:t>
            </a:r>
            <a:r>
              <a:rPr lang="en-US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 сих пор точно не выяснили.</a:t>
            </a:r>
            <a:endParaRPr lang="en-US" sz="2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Оно появилось в 1946 г. занимало площадь в 85 квадратных метров, а масса достигала 28 тонн. Устройство потребляло около 150 кВт энергии, и сильно перегревалось. С целью его охлаждения разработчикам пришлось дополнить конструкцию авиационными двигателями. О каком изобретении идёт речь? 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Кондиционер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Компьютер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Вентилятор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460119394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3929066"/>
            <a:ext cx="3036826" cy="2428868"/>
          </a:xfrm>
          <a:prstGeom prst="rect">
            <a:avLst/>
          </a:prstGeom>
        </p:spPr>
      </p:pic>
      <p:pic>
        <p:nvPicPr>
          <p:cNvPr id="5" name="Рисунок 4" descr="Schuyler_Wheeler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4000504"/>
            <a:ext cx="2643206" cy="23876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3357586"/>
          </a:xfrm>
        </p:spPr>
        <p:txBody>
          <a:bodyPr>
            <a:noAutofit/>
          </a:bodyPr>
          <a:lstStyle/>
          <a:p>
            <a:pPr lvl="0" algn="l"/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Франция была первой страной, где более чем за 100 лет до появления автомобиля с двигателем внутреннего сгорания начали строить самодвижущиеся экипажи с паровым двигателем. Управлял таким экипажем человек, который должен был поддерживать определенную температуру в паровом котле, то есть истопник.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как его называли по-французски? </a:t>
            </a:r>
            <a:b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8" y="3143248"/>
            <a:ext cx="3043230" cy="292895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Шофер</a:t>
            </a:r>
            <a:endParaRPr lang="en-US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Водитель</a:t>
            </a:r>
            <a:endParaRPr lang="en-US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Кучер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cale_12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286124"/>
            <a:ext cx="4772707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называется управляемый летательный аппарат, который легче воздуха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1.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Квадрокоптер</a:t>
            </a:r>
            <a:endPara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2.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Аэростат</a:t>
            </a:r>
            <a:endPara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3.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Дирижабль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Turkey_Parks_Fields_Many_Cappadocia_Goreme_541410_1280x8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4071942"/>
            <a:ext cx="3830002" cy="2599944"/>
          </a:xfrm>
          <a:prstGeom prst="rect">
            <a:avLst/>
          </a:prstGeom>
        </p:spPr>
      </p:pic>
      <p:pic>
        <p:nvPicPr>
          <p:cNvPr id="5" name="Рисунок 4" descr="A-N4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4071942"/>
            <a:ext cx="3857652" cy="2562171"/>
          </a:xfrm>
          <a:prstGeom prst="rect">
            <a:avLst/>
          </a:prstGeom>
        </p:spPr>
      </p:pic>
      <p:pic>
        <p:nvPicPr>
          <p:cNvPr id="6" name="Рисунок 5" descr="img119262_17017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1373178"/>
            <a:ext cx="3786214" cy="252755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Поздравляю!</a:t>
            </a:r>
            <a:b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Вторая машинка для Дим-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Димыча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найдена!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maxresdefault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2714620"/>
            <a:ext cx="3765499" cy="2668317"/>
          </a:xfrm>
          <a:prstGeom prst="rect">
            <a:avLst/>
          </a:prstGeom>
        </p:spPr>
      </p:pic>
      <p:pic>
        <p:nvPicPr>
          <p:cNvPr id="5" name="Рисунок 4" descr="inertsionnaya_mashina_politsiya_avtopark_play_smart_m150_6402b_a74784_5cb035f3f4022_8751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571612"/>
            <a:ext cx="2373981" cy="2245507"/>
          </a:xfrm>
          <a:prstGeom prst="rect">
            <a:avLst/>
          </a:prstGeom>
        </p:spPr>
      </p:pic>
      <p:pic>
        <p:nvPicPr>
          <p:cNvPr id="6" name="Рисунок 5" descr="3de1197ddd6dd4fd3b7771035098b06a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4214818"/>
            <a:ext cx="2357454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688" y="142852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Третье   задание от 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Папуса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306" y="1142984"/>
            <a:ext cx="52864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2" y="928670"/>
            <a:ext cx="2357454" cy="35050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282" y="785794"/>
            <a:ext cx="592935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 вот один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 интересных фактов об изобретении юного канадца 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Жозефа-Армана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Бомбардье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 началось в тот момент, когда его отец на 15-летие подарил сыну старенький «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Ford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T». Через неделю парень разобрал машину и соорудил из него нечто новое. Этот агрегат очень быстро стал популярным в суровой снежной Канаде. Его стали использовать при оказании медицинской помощи, доставке почты и перевозке школьников. И даже в период  Второй Мировой войны  спрос на эту технику лишь  увеличился.</a:t>
            </a:r>
          </a:p>
          <a:p>
            <a:pPr>
              <a:buNone/>
            </a:pP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85720" y="4549676"/>
            <a:ext cx="86439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Догадайся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что изобрел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Бомбардье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 Запиши свой ответ в специальный бланк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Воспользуйся квадратом-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танграмом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 собери  эту технику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используя все его детали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Сфотографируй полученное изображение и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приложив его к бланку ответов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отправь на мою электронную почту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Поздравляю!</a:t>
            </a:r>
            <a:b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Третья машинка для Дим-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Димыча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найдена!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maxresdefault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1500174"/>
            <a:ext cx="3765499" cy="2668317"/>
          </a:xfrm>
          <a:prstGeom prst="rect">
            <a:avLst/>
          </a:prstGeom>
        </p:spPr>
      </p:pic>
      <p:pic>
        <p:nvPicPr>
          <p:cNvPr id="5" name="Рисунок 4" descr="inertsionnaya_mashina_politsiya_avtopark_play_smart_m150_6402b_a74784_5cb035f3f4022_8751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072" y="4286256"/>
            <a:ext cx="2449506" cy="2316945"/>
          </a:xfrm>
          <a:prstGeom prst="rect">
            <a:avLst/>
          </a:prstGeom>
        </p:spPr>
      </p:pic>
      <p:pic>
        <p:nvPicPr>
          <p:cNvPr id="6" name="Рисунок 5" descr="3de1197ddd6dd4fd3b7771035098b06a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8910" y="4286256"/>
            <a:ext cx="2576098" cy="2428892"/>
          </a:xfrm>
          <a:prstGeom prst="rect">
            <a:avLst/>
          </a:prstGeom>
        </p:spPr>
      </p:pic>
      <p:pic>
        <p:nvPicPr>
          <p:cNvPr id="7" name="Рисунок 6" descr="98faee10a7a4b8e93b3714f27250d011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6" y="4357694"/>
            <a:ext cx="2578466" cy="2357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5728"/>
            <a:ext cx="9001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Четвертое   задание от 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Симки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306" y="1142984"/>
            <a:ext cx="52864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0216801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142984"/>
            <a:ext cx="2829645" cy="47557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28992" y="1000108"/>
            <a:ext cx="52149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Хочу  познакомить тебя с довольно молодой наукой -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БИОНИКОЙ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которая занимается изучением строения живых организмов для создания новых приборов и механизмов .</a:t>
            </a:r>
          </a:p>
          <a:p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8992" y="2214554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Бионика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помогает человеку создавать оригинальные технические системы и технологические процессы на основе идей, найденных и заимствованных у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природы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28992" y="3429000"/>
            <a:ext cx="52149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привычный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нам 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поршневой шприц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имитирует кровососущий аппарат – комара и блохи, с укусом которых знаком каждый человек.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img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4429132"/>
            <a:ext cx="2752811" cy="2150309"/>
          </a:xfrm>
          <a:prstGeom prst="rect">
            <a:avLst/>
          </a:prstGeom>
        </p:spPr>
      </p:pic>
      <p:pic>
        <p:nvPicPr>
          <p:cNvPr id="12" name="Рисунок 11" descr="img5 - копия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4429132"/>
            <a:ext cx="1390652" cy="2211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15409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Подумай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какие изобретения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подсказанные природой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люди используют  во многих отраслях техники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article-0-098B5BC4000005DC-559_1024x615_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000240"/>
            <a:ext cx="2692340" cy="16371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57290" y="1285860"/>
            <a:ext cx="5309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2000240"/>
            <a:ext cx="2500330" cy="166091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214810" y="1357298"/>
            <a:ext cx="530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ru-RU" sz="3600" dirty="0"/>
          </a:p>
        </p:txBody>
      </p:sp>
      <p:pic>
        <p:nvPicPr>
          <p:cNvPr id="9" name="Рисунок 8" descr="nasekomoe-kryla-strekoz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2000240"/>
            <a:ext cx="2628919" cy="164307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072330" y="1285860"/>
            <a:ext cx="530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endParaRPr lang="ru-RU" sz="3600" dirty="0"/>
          </a:p>
        </p:txBody>
      </p:sp>
      <p:pic>
        <p:nvPicPr>
          <p:cNvPr id="11" name="Рисунок 10" descr="i (3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1" y="4857760"/>
            <a:ext cx="2571768" cy="17811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357290" y="4071942"/>
            <a:ext cx="5309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5467.jpg"/>
          <p:cNvPicPr>
            <a:picLocks noChangeAspect="1"/>
          </p:cNvPicPr>
          <p:nvPr/>
        </p:nvPicPr>
        <p:blipFill>
          <a:blip r:embed="rId6" cstate="print"/>
          <a:srcRect b="4000"/>
          <a:stretch>
            <a:fillRect/>
          </a:stretch>
        </p:blipFill>
        <p:spPr>
          <a:xfrm>
            <a:off x="3214679" y="4857760"/>
            <a:ext cx="2571768" cy="17859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4810" y="4071942"/>
            <a:ext cx="5309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delfiny-krasivye-kartinki-2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00760" y="4857760"/>
            <a:ext cx="2742921" cy="17859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143768" y="4071942"/>
            <a:ext cx="5309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Поздравляю!</a:t>
            </a:r>
            <a:b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Четвертая машинка для Дим-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Димыча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найдена!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maxresdefault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4678" y="2786058"/>
            <a:ext cx="2802767" cy="1986104"/>
          </a:xfrm>
          <a:prstGeom prst="rect">
            <a:avLst/>
          </a:prstGeom>
        </p:spPr>
      </p:pic>
      <p:pic>
        <p:nvPicPr>
          <p:cNvPr id="5" name="Рисунок 4" descr="inertsionnaya_mashina_politsiya_avtopark_play_smart_m150_6402b_a74784_5cb035f3f4022_8751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643050"/>
            <a:ext cx="2571768" cy="2316945"/>
          </a:xfrm>
          <a:prstGeom prst="rect">
            <a:avLst/>
          </a:prstGeom>
        </p:spPr>
      </p:pic>
      <p:pic>
        <p:nvPicPr>
          <p:cNvPr id="6" name="Рисунок 5" descr="3de1197ddd6dd4fd3b7771035098b06a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4214818"/>
            <a:ext cx="2576098" cy="2428892"/>
          </a:xfrm>
          <a:prstGeom prst="rect">
            <a:avLst/>
          </a:prstGeom>
        </p:spPr>
      </p:pic>
      <p:pic>
        <p:nvPicPr>
          <p:cNvPr id="7" name="Рисунок 6" descr="98faee10a7a4b8e93b3714f27250d011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512" y="1643050"/>
            <a:ext cx="2578466" cy="2285992"/>
          </a:xfrm>
          <a:prstGeom prst="rect">
            <a:avLst/>
          </a:prstGeom>
        </p:spPr>
      </p:pic>
      <p:pic>
        <p:nvPicPr>
          <p:cNvPr id="8" name="Рисунок 7" descr="a093a9eaf88d80c307266f55b34892d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512" y="4214818"/>
            <a:ext cx="2571768" cy="2286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357166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Пятое  задание от  Нолика! 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306" y="1142984"/>
            <a:ext cx="52864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3643314"/>
            <a:ext cx="2286016" cy="30480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14744" y="928670"/>
            <a:ext cx="5143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Проведи небольшое расследование и узнай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каких городах  есть памятники различной технике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Помни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что техника- это  обобщающее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наименование сложных устройств, механизмов, систем (включая «средства труда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»)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Пришли мне фотографии этих памятников и место их расположения ( не менее 5)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2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142984"/>
            <a:ext cx="3167053" cy="2375289"/>
          </a:xfrm>
          <a:prstGeom prst="rect">
            <a:avLst/>
          </a:prstGeom>
        </p:spPr>
      </p:pic>
      <p:pic>
        <p:nvPicPr>
          <p:cNvPr id="10" name="Рисунок 9" descr="Ракета союз Самар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3929066"/>
            <a:ext cx="3143272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Поздравляю!</a:t>
            </a:r>
            <a:b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Пятая машинка для Дим-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Димыча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найдена!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maxresdefault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4678" y="1714488"/>
            <a:ext cx="2802767" cy="1986104"/>
          </a:xfrm>
          <a:prstGeom prst="rect">
            <a:avLst/>
          </a:prstGeom>
        </p:spPr>
      </p:pic>
      <p:pic>
        <p:nvPicPr>
          <p:cNvPr id="5" name="Рисунок 4" descr="inertsionnaya_mashina_politsiya_avtopark_play_smart_m150_6402b_a74784_5cb035f3f4022_8751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643050"/>
            <a:ext cx="2571768" cy="2316945"/>
          </a:xfrm>
          <a:prstGeom prst="rect">
            <a:avLst/>
          </a:prstGeom>
        </p:spPr>
      </p:pic>
      <p:pic>
        <p:nvPicPr>
          <p:cNvPr id="6" name="Рисунок 5" descr="3de1197ddd6dd4fd3b7771035098b06a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4214818"/>
            <a:ext cx="2576098" cy="2428892"/>
          </a:xfrm>
          <a:prstGeom prst="rect">
            <a:avLst/>
          </a:prstGeom>
        </p:spPr>
      </p:pic>
      <p:pic>
        <p:nvPicPr>
          <p:cNvPr id="7" name="Рисунок 6" descr="98faee10a7a4b8e93b3714f27250d011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512" y="1643050"/>
            <a:ext cx="2578466" cy="2285992"/>
          </a:xfrm>
          <a:prstGeom prst="rect">
            <a:avLst/>
          </a:prstGeom>
        </p:spPr>
      </p:pic>
      <p:pic>
        <p:nvPicPr>
          <p:cNvPr id="8" name="Рисунок 7" descr="a093a9eaf88d80c307266f55b34892d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512" y="4278318"/>
            <a:ext cx="2643206" cy="2349517"/>
          </a:xfrm>
          <a:prstGeom prst="rect">
            <a:avLst/>
          </a:prstGeom>
        </p:spPr>
      </p:pic>
      <p:pic>
        <p:nvPicPr>
          <p:cNvPr id="9" name="Рисунок 8" descr="53739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8" y="4286256"/>
            <a:ext cx="2737689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Все машинки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ru-RU" dirty="0" smtClean="0">
                <a:solidFill>
                  <a:schemeClr val="bg1"/>
                </a:solidFill>
              </a:rPr>
              <a:t> о которых мечтал Дим- </a:t>
            </a:r>
            <a:r>
              <a:rPr lang="ru-RU" dirty="0" err="1" smtClean="0">
                <a:solidFill>
                  <a:schemeClr val="bg1"/>
                </a:solidFill>
              </a:rPr>
              <a:t>Димыч</a:t>
            </a:r>
            <a:r>
              <a:rPr lang="ru-RU" dirty="0" smtClean="0">
                <a:solidFill>
                  <a:schemeClr val="bg1"/>
                </a:solidFill>
              </a:rPr>
              <a:t>- найдены!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7686" y="1857364"/>
            <a:ext cx="4500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Теперь ты можешь отправлять мне свою работу! 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M_YKij0Io4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071678"/>
            <a:ext cx="3205166" cy="3205166"/>
          </a:xfrm>
          <a:prstGeom prst="rect">
            <a:avLst/>
          </a:prstGeom>
        </p:spPr>
      </p:pic>
      <p:pic>
        <p:nvPicPr>
          <p:cNvPr id="7" name="Рисунок 6" descr="d20593dd-2262-5dfe-9512-e7f686755de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3571876"/>
            <a:ext cx="3500430" cy="23336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5720" y="5929330"/>
            <a:ext cx="4573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 скорой встречи!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л.docx">
  <a:themeElements>
    <a:clrScheme name="Другая 2">
      <a:dk1>
        <a:sysClr val="windowText" lastClr="000000"/>
      </a:dk1>
      <a:lt1>
        <a:srgbClr val="36FF91"/>
      </a:lt1>
      <a:dk2>
        <a:srgbClr val="00B050"/>
      </a:dk2>
      <a:lt2>
        <a:srgbClr val="F4E7ED"/>
      </a:lt2>
      <a:accent1>
        <a:srgbClr val="FF0000"/>
      </a:accent1>
      <a:accent2>
        <a:srgbClr val="C00000"/>
      </a:accent2>
      <a:accent3>
        <a:srgbClr val="00B050"/>
      </a:accent3>
      <a:accent4>
        <a:srgbClr val="92D050"/>
      </a:accent4>
      <a:accent5>
        <a:srgbClr val="DE9306"/>
      </a:accent5>
      <a:accent6>
        <a:srgbClr val="FA8D3D"/>
      </a:accent6>
      <a:hlink>
        <a:srgbClr val="FFCA0C"/>
      </a:hlink>
      <a:folHlink>
        <a:srgbClr val="D490C5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11277</TotalTime>
  <Words>733</Words>
  <PresentationFormat>Экран (4:3)</PresentationFormat>
  <Paragraphs>113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ол.docx</vt:lpstr>
      <vt:lpstr>Муниципальное бюджетное учреждение дополнительного образования  « Центр детского творчества «Солнечный»  Познавательная  игра для 3 классов  «Технопарк!»  в рамках развивающей программы  «Кем быть?»</vt:lpstr>
      <vt:lpstr>Дорогой друг очень рада новой встрече с тобой!   Сегодня  мы отправимся  в увлекательное путешествие в мир технических достижений науки вместе с  Симкой, Ноликом и другими  персонажами мультсериала «Фиксики».   До недавнего времени люди почти ничего не знали об этих маленьких человечках, которые живут внутри машин и приборов. Фиксики ухаживают за техникой изнутри, чистят её, смазывают, устраняют мелкие поломки. Они скрываются от людей, но есть они повсюду: в компьютерах, холодильниках, телевизорах...  </vt:lpstr>
      <vt:lpstr>Правила игры!</vt:lpstr>
      <vt:lpstr>Слайд 4</vt:lpstr>
      <vt:lpstr>Слайд 5</vt:lpstr>
      <vt:lpstr>Поздравляю! Первая машинка для Дим- Димыча найдена!</vt:lpstr>
      <vt:lpstr>Слайд 7</vt:lpstr>
      <vt:lpstr>Слайд 8</vt:lpstr>
      <vt:lpstr>Слайд 9</vt:lpstr>
      <vt:lpstr>Слайд 10</vt:lpstr>
      <vt:lpstr>4.Франция была первой страной, где более чем за 100 лет до появления автомобиля с двигателем внутреннего сгорания начали строить самодвижущиеся экипажи с паровым двигателем. Управлял таким экипажем человек, который должен был поддерживать определенную температуру в паровом котле, то есть истопник.  А как его называли по-французски?    </vt:lpstr>
      <vt:lpstr>Слайд 12</vt:lpstr>
      <vt:lpstr>Поздравляю! Вторая машинка для Дим- Димыча найдена!</vt:lpstr>
      <vt:lpstr>Слайд 14</vt:lpstr>
      <vt:lpstr>Поздравляю! Третья машинка для Дим- Димыча найдена!</vt:lpstr>
      <vt:lpstr>Слайд 16</vt:lpstr>
      <vt:lpstr>Подумай,  какие изобретения, подсказанные природой, люди используют  во многих отраслях техники.</vt:lpstr>
      <vt:lpstr>Поздравляю! Четвертая машинка для Дим- Димыча найдена!</vt:lpstr>
      <vt:lpstr>Слайд 19</vt:lpstr>
      <vt:lpstr>Поздравляю! Пятая машинка для Дим- Димыча найдена!</vt:lpstr>
      <vt:lpstr>Все машинки, о которых мечтал Дим- Димыч- найдены!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дополнительного образования  « Центр детского творчества «Солнечный»  Комплексная развивающая игра  для 3 классов  «Путешествие в страну профессий!»</dc:title>
  <dc:creator>Администратор</dc:creator>
  <cp:lastModifiedBy>XTreme.ws</cp:lastModifiedBy>
  <cp:revision>18</cp:revision>
  <dcterms:created xsi:type="dcterms:W3CDTF">2020-09-30T09:18:27Z</dcterms:created>
  <dcterms:modified xsi:type="dcterms:W3CDTF">2022-03-23T12:36:49Z</dcterms:modified>
</cp:coreProperties>
</file>