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0" d="100"/>
          <a:sy n="70" d="100"/>
        </p:scale>
        <p:origin x="-20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B4C71EC6-210F-42DE-9C53-41977AD35B3D}" type="datetimeFigureOut">
              <a:rPr lang="ru-RU" smtClean="0"/>
              <a:t>17.10.2023</a:t>
            </a:fld>
            <a:endParaRPr lang="ru-RU"/>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B19B0651-EE4F-4900-A07F-96A6BFA9D0F0}" type="slidenum">
              <a:rPr lang="ru-RU" smtClean="0"/>
              <a:t>‹#›</a:t>
            </a:fld>
            <a:endParaRPr lang="ru-RU"/>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ru-RU"/>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ru-RU" smtClean="0"/>
              <a:t>Образец заголовка</a:t>
            </a:r>
            <a:endParaRPr lang="en-US" dirty="0"/>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9" name="Date Placeholder 8"/>
          <p:cNvSpPr>
            <a:spLocks noGrp="1"/>
          </p:cNvSpPr>
          <p:nvPr>
            <p:ph type="dt" sz="half" idx="10"/>
          </p:nvPr>
        </p:nvSpPr>
        <p:spPr/>
        <p:txBody>
          <a:bodyPr/>
          <a:lstStyle>
            <a:lvl1pPr>
              <a:defRPr>
                <a:solidFill>
                  <a:srgbClr val="FFFFFF"/>
                </a:solidFill>
              </a:defRPr>
            </a:lvl1pPr>
          </a:lstStyle>
          <a:p>
            <a:fld id="{B4C71EC6-210F-42DE-9C53-41977AD35B3D}" type="datetimeFigureOut">
              <a:rPr lang="ru-RU" smtClean="0"/>
              <a:t>17.10.2023</a:t>
            </a:fld>
            <a:endParaRPr lang="ru-RU"/>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B19B0651-EE4F-4900-A07F-96A6BFA9D0F0}" type="slidenum">
              <a:rPr lang="ru-RU" smtClean="0"/>
              <a:t>‹#›</a:t>
            </a:fld>
            <a:endParaRPr lang="ru-RU"/>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ru-RU"/>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ru-RU" smtClean="0"/>
              <a:t>Образец заголовка</a:t>
            </a:r>
            <a:endParaRPr lang="en-US" dirty="0"/>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17.10.2023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17.10.2023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4C71EC6-210F-42DE-9C53-41977AD35B3D}" type="datetimeFigureOut">
              <a:rPr lang="ru-RU" smtClean="0"/>
              <a:t>17.10.2023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
        <p:nvSpPr>
          <p:cNvPr id="6" name="Title 5"/>
          <p:cNvSpPr>
            <a:spLocks noGrp="1"/>
          </p:cNvSpPr>
          <p:nvPr>
            <p:ph type="title"/>
          </p:nvPr>
        </p:nvSpPr>
        <p:spPr/>
        <p:txBody>
          <a:bodyPr/>
          <a:lstStyle/>
          <a:p>
            <a:r>
              <a:rPr lang="ru-RU" smtClean="0"/>
              <a:t>Образец заголовка</a:t>
            </a:r>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B4C71EC6-210F-42DE-9C53-41977AD35B3D}" type="datetimeFigureOut">
              <a:rPr lang="ru-RU" smtClean="0"/>
              <a:t>17.10.2023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17.10.2023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B19B0651-EE4F-4900-A07F-96A6BFA9D0F0}" type="slidenum">
              <a:rPr lang="ru-RU" smtClean="0"/>
              <a:t>‹#›</a:t>
            </a:fld>
            <a:endParaRPr lang="ru-RU"/>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ru-RU" smtClean="0"/>
              <a:t>Образец заголовка</a:t>
            </a:r>
            <a:endParaRPr lang="en-US" dirty="0"/>
          </a:p>
        </p:txBody>
      </p:sp>
    </p:spTree>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17.10.2023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ru-RU" smtClean="0"/>
              <a:t>Образец заголовка</a:t>
            </a:r>
            <a:endParaRPr lang="en-US" dirty="0"/>
          </a:p>
        </p:txBody>
      </p:sp>
    </p:spTree>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17.10.2023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B19B0651-EE4F-4900-A07F-96A6BFA9D0F0}" type="slidenum">
              <a:rPr lang="ru-RU" smtClean="0"/>
              <a:t>‹#›</a:t>
            </a:fld>
            <a:endParaRPr lang="ru-RU"/>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B4C71EC6-210F-42DE-9C53-41977AD35B3D}" type="datetimeFigureOut">
              <a:rPr lang="ru-RU" smtClean="0"/>
              <a:t>17.10.2023</a:t>
            </a:fld>
            <a:endParaRPr lang="ru-RU"/>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ru-RU"/>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p:wipe/>
  </p:transition>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normAutofit lnSpcReduction="10000"/>
          </a:bodyPr>
          <a:lstStyle/>
          <a:p>
            <a:r>
              <a:rPr lang="en-US" dirty="0" smtClean="0"/>
              <a:t>Done by</a:t>
            </a:r>
            <a:r>
              <a:rPr lang="ru-RU" dirty="0" smtClean="0"/>
              <a:t>: 206 (1) </a:t>
            </a:r>
            <a:r>
              <a:rPr lang="en-US" dirty="0" smtClean="0"/>
              <a:t>group</a:t>
            </a:r>
          </a:p>
          <a:p>
            <a:r>
              <a:rPr lang="en-US" dirty="0" smtClean="0"/>
              <a:t>Specialty: nursing</a:t>
            </a:r>
            <a:endParaRPr lang="ru-RU" dirty="0" smtClean="0"/>
          </a:p>
          <a:p>
            <a:r>
              <a:rPr lang="en-US" dirty="0" smtClean="0"/>
              <a:t>Teacher: </a:t>
            </a:r>
            <a:r>
              <a:rPr lang="en-US" dirty="0" err="1" smtClean="0"/>
              <a:t>Safarova</a:t>
            </a:r>
            <a:r>
              <a:rPr lang="en-US" dirty="0" smtClean="0"/>
              <a:t> A.M.</a:t>
            </a:r>
            <a:endParaRPr lang="ru-RU" dirty="0"/>
          </a:p>
        </p:txBody>
      </p:sp>
      <p:sp>
        <p:nvSpPr>
          <p:cNvPr id="2" name="Заголовок 1"/>
          <p:cNvSpPr>
            <a:spLocks noGrp="1"/>
          </p:cNvSpPr>
          <p:nvPr>
            <p:ph type="title"/>
          </p:nvPr>
        </p:nvSpPr>
        <p:spPr/>
        <p:txBody>
          <a:bodyPr/>
          <a:lstStyle/>
          <a:p>
            <a:r>
              <a:rPr lang="en-US" smtClean="0"/>
              <a:t>English presentation Wheelchairs</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22" y="3573016"/>
            <a:ext cx="462908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5962468"/>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en-US" dirty="0"/>
              <a:t>Modern wheelchairs are a big improvement on the first wheelchairs, which were just wheelbarrows like the ones we use in the garden.</a:t>
            </a:r>
            <a:endParaRPr lang="ru-RU" dirty="0"/>
          </a:p>
        </p:txBody>
      </p:sp>
      <p:sp>
        <p:nvSpPr>
          <p:cNvPr id="3" name="Заголовок 2"/>
          <p:cNvSpPr>
            <a:spLocks noGrp="1"/>
          </p:cNvSpPr>
          <p:nvPr>
            <p:ph type="title"/>
          </p:nvPr>
        </p:nvSpPr>
        <p:spPr/>
        <p:txBody>
          <a:bodyPr/>
          <a:lstStyle/>
          <a:p>
            <a:r>
              <a:rPr lang="en-US" dirty="0" smtClean="0"/>
              <a:t>Wheelchairs</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2731178"/>
            <a:ext cx="6075450" cy="3549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645726"/>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en-US" dirty="0"/>
              <a:t>Professor Stephen Hawking`s wheelchair, for example, is a vehicle, an office, and a domestic servant, all in one.</a:t>
            </a:r>
            <a:endParaRPr lang="ru-RU" dirty="0"/>
          </a:p>
        </p:txBody>
      </p:sp>
      <p:sp>
        <p:nvSpPr>
          <p:cNvPr id="3" name="Заголовок 2"/>
          <p:cNvSpPr>
            <a:spLocks noGrp="1"/>
          </p:cNvSpPr>
          <p:nvPr>
            <p:ph type="title"/>
          </p:nvPr>
        </p:nvSpPr>
        <p:spPr/>
        <p:txBody>
          <a:bodyPr/>
          <a:lstStyle/>
          <a:p>
            <a:r>
              <a:rPr lang="en-US" dirty="0"/>
              <a:t>Professor Stephen Hawking`s wheelchair</a:t>
            </a:r>
            <a:endParaRPr lang="ru-RU"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2534007"/>
            <a:ext cx="3816424"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2564904"/>
            <a:ext cx="2953627" cy="3785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9762415"/>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1722438"/>
            <a:ext cx="4040188" cy="1490538"/>
          </a:xfrm>
        </p:spPr>
        <p:txBody>
          <a:bodyPr>
            <a:noAutofit/>
          </a:bodyPr>
          <a:lstStyle/>
          <a:p>
            <a:r>
              <a:rPr lang="en-US" dirty="0"/>
              <a:t>It had the latest technology – removable arm rests and leg rests – and was made of wood</a:t>
            </a:r>
            <a:endParaRPr lang="ru-RU" dirty="0"/>
          </a:p>
        </p:txBody>
      </p:sp>
      <p:sp>
        <p:nvSpPr>
          <p:cNvPr id="4" name="Текст 3"/>
          <p:cNvSpPr>
            <a:spLocks noGrp="1"/>
          </p:cNvSpPr>
          <p:nvPr>
            <p:ph type="body" sz="quarter" idx="3"/>
          </p:nvPr>
        </p:nvSpPr>
        <p:spPr>
          <a:xfrm>
            <a:off x="4644008" y="1916832"/>
            <a:ext cx="4041775" cy="1562546"/>
          </a:xfrm>
        </p:spPr>
        <p:txBody>
          <a:bodyPr>
            <a:normAutofit fontScale="25000" lnSpcReduction="20000"/>
          </a:bodyPr>
          <a:lstStyle/>
          <a:p>
            <a:r>
              <a:rPr lang="en-US" dirty="0"/>
              <a:t>. </a:t>
            </a:r>
            <a:r>
              <a:rPr lang="en-US" sz="9600" dirty="0"/>
              <a:t>Modern wheelchairs are </a:t>
            </a:r>
            <a:r>
              <a:rPr lang="en-US" sz="8000" dirty="0"/>
              <a:t>made from the same strong, light metal as aircraft, and electric engines mean that users don`t need to use their arms or have someone to push.</a:t>
            </a:r>
            <a:endParaRPr lang="ru-RU" sz="8000" dirty="0"/>
          </a:p>
        </p:txBody>
      </p:sp>
      <p:sp>
        <p:nvSpPr>
          <p:cNvPr id="6" name="Заголовок 5"/>
          <p:cNvSpPr>
            <a:spLocks noGrp="1"/>
          </p:cNvSpPr>
          <p:nvPr>
            <p:ph type="title"/>
          </p:nvPr>
        </p:nvSpPr>
        <p:spPr/>
        <p:txBody>
          <a:bodyPr/>
          <a:lstStyle/>
          <a:p>
            <a:r>
              <a:rPr lang="en-US" sz="2800" dirty="0"/>
              <a:t>The first real wheelchair was owned by King Philip of Spain in the sixteen century.</a:t>
            </a:r>
            <a:endParaRPr lang="ru-RU" sz="2800" dirty="0"/>
          </a:p>
        </p:txBody>
      </p:sp>
      <p:pic>
        <p:nvPicPr>
          <p:cNvPr id="409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115616" y="3212976"/>
            <a:ext cx="2592288" cy="3121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5220072" y="3501008"/>
            <a:ext cx="2880320" cy="2942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872943"/>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en-US" dirty="0"/>
              <a:t>Some things that able-bodied people do without thinking can be a major problem for disabled people, for example climbing stairs, entering and leaving buildings, and using toilets</a:t>
            </a:r>
            <a:endParaRPr lang="ru-RU" dirty="0"/>
          </a:p>
        </p:txBody>
      </p:sp>
      <p:sp>
        <p:nvSpPr>
          <p:cNvPr id="3" name="Заголовок 2"/>
          <p:cNvSpPr>
            <a:spLocks noGrp="1"/>
          </p:cNvSpPr>
          <p:nvPr>
            <p:ph type="title"/>
          </p:nvPr>
        </p:nvSpPr>
        <p:spPr/>
        <p:txBody>
          <a:bodyPr/>
          <a:lstStyle/>
          <a:p>
            <a:r>
              <a:rPr lang="en-US" dirty="0" smtClean="0"/>
              <a:t>The </a:t>
            </a:r>
            <a:r>
              <a:rPr lang="en-US" dirty="0" err="1" smtClean="0"/>
              <a:t>probles</a:t>
            </a:r>
            <a:r>
              <a:rPr lang="en-US" dirty="0" smtClean="0"/>
              <a:t> </a:t>
            </a:r>
            <a:r>
              <a:rPr lang="en-US" dirty="0"/>
              <a:t>for disabled people</a:t>
            </a:r>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883745"/>
            <a:ext cx="2994074" cy="3529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3264384"/>
            <a:ext cx="4152713" cy="2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5404301"/>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en-US" dirty="0"/>
              <a:t>For users who cannot speak, computer technology also makes it possible to </a:t>
            </a:r>
            <a:r>
              <a:rPr lang="en-US" dirty="0" err="1" smtClean="0"/>
              <a:t>manoeuvre</a:t>
            </a:r>
            <a:r>
              <a:rPr lang="en-US" dirty="0" smtClean="0"/>
              <a:t> </a:t>
            </a:r>
            <a:r>
              <a:rPr lang="en-US" dirty="0"/>
              <a:t>a machine by small movements of head, hand, tongue and breath.</a:t>
            </a:r>
            <a:endParaRPr lang="ru-RU" dirty="0"/>
          </a:p>
        </p:txBody>
      </p:sp>
      <p:sp>
        <p:nvSpPr>
          <p:cNvPr id="3" name="Заголовок 2"/>
          <p:cNvSpPr>
            <a:spLocks noGrp="1"/>
          </p:cNvSpPr>
          <p:nvPr>
            <p:ph type="title"/>
          </p:nvPr>
        </p:nvSpPr>
        <p:spPr/>
        <p:txBody>
          <a:bodyPr/>
          <a:lstStyle/>
          <a:p>
            <a:r>
              <a:rPr lang="en-US" dirty="0" smtClean="0"/>
              <a:t>A computer </a:t>
            </a:r>
            <a:r>
              <a:rPr lang="en-US" dirty="0"/>
              <a:t>technology </a:t>
            </a:r>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197" y="2753524"/>
            <a:ext cx="3849244" cy="3849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271" y="2714279"/>
            <a:ext cx="3656260" cy="3888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9730631"/>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en-US" dirty="0"/>
              <a:t>It is a highly advanced, all-purpose wheelchair that can travel up stairs, raise the user to reach high shelves, and balance on two wheels in the shower. It is great fun to use, but beware the price – the </a:t>
            </a:r>
            <a:r>
              <a:rPr lang="en-US" dirty="0" err="1"/>
              <a:t>iBOT</a:t>
            </a:r>
            <a:r>
              <a:rPr lang="en-US" dirty="0"/>
              <a:t> costs as much as a </a:t>
            </a:r>
            <a:r>
              <a:rPr lang="en-US" dirty="0" smtClean="0"/>
              <a:t>luxury car</a:t>
            </a:r>
            <a:r>
              <a:rPr lang="en-US" dirty="0"/>
              <a:t>.</a:t>
            </a:r>
            <a:endParaRPr lang="ru-RU" dirty="0"/>
          </a:p>
        </p:txBody>
      </p:sp>
      <p:sp>
        <p:nvSpPr>
          <p:cNvPr id="3" name="Заголовок 2"/>
          <p:cNvSpPr>
            <a:spLocks noGrp="1"/>
          </p:cNvSpPr>
          <p:nvPr>
            <p:ph type="title"/>
          </p:nvPr>
        </p:nvSpPr>
        <p:spPr/>
        <p:txBody>
          <a:bodyPr/>
          <a:lstStyle/>
          <a:p>
            <a:r>
              <a:rPr lang="en-US" sz="2800" dirty="0"/>
              <a:t>The </a:t>
            </a:r>
            <a:r>
              <a:rPr lang="en-US" sz="2800" dirty="0" err="1"/>
              <a:t>iBOT</a:t>
            </a:r>
            <a:r>
              <a:rPr lang="en-US" sz="2800" dirty="0"/>
              <a:t> claims to solve many of the problems of standard wheelchairs</a:t>
            </a:r>
            <a:endParaRPr lang="ru-RU" sz="28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538540"/>
            <a:ext cx="3653126" cy="2619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3545580"/>
            <a:ext cx="3907714" cy="2605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8213801"/>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40750" y="2276872"/>
            <a:ext cx="6861448" cy="2308324"/>
          </a:xfrm>
          <a:prstGeom prst="rect">
            <a:avLst/>
          </a:prstGeom>
        </p:spPr>
        <p:txBody>
          <a:bodyPr wrap="square">
            <a:spAutoFit/>
          </a:bodyPr>
          <a:lstStyle/>
          <a:p>
            <a:pPr lvl="0" algn="ctr"/>
            <a:r>
              <a:rPr lang="en-US" sz="7200" dirty="0">
                <a:solidFill>
                  <a:schemeClr val="tx2">
                    <a:lumMod val="75000"/>
                  </a:schemeClr>
                </a:solidFill>
              </a:rPr>
              <a:t>Thank you for your </a:t>
            </a:r>
            <a:r>
              <a:rPr lang="en-US" sz="7200" dirty="0" smtClean="0">
                <a:solidFill>
                  <a:schemeClr val="tx2">
                    <a:lumMod val="75000"/>
                  </a:schemeClr>
                </a:solidFill>
              </a:rPr>
              <a:t>attention!!!</a:t>
            </a:r>
            <a:endParaRPr lang="ru-RU" sz="7200" dirty="0">
              <a:solidFill>
                <a:schemeClr val="tx2">
                  <a:lumMod val="75000"/>
                </a:schemeClr>
              </a:solidFill>
            </a:endParaRPr>
          </a:p>
        </p:txBody>
      </p:sp>
    </p:spTree>
    <p:extLst>
      <p:ext uri="{BB962C8B-B14F-4D97-AF65-F5344CB8AC3E}">
        <p14:creationId xmlns:p14="http://schemas.microsoft.com/office/powerpoint/2010/main" val="17602190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етка">
  <a:themeElements>
    <a:clrScheme name="Сетка">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Сетка">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Сетка">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20</TotalTime>
  <Words>276</Words>
  <Application>Microsoft Office PowerPoint</Application>
  <PresentationFormat>Экран (4:3)</PresentationFormat>
  <Paragraphs>18</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Сетка</vt:lpstr>
      <vt:lpstr>English presentation Wheelchairs</vt:lpstr>
      <vt:lpstr>Wheelchairs</vt:lpstr>
      <vt:lpstr>Professor Stephen Hawking`s wheelchair</vt:lpstr>
      <vt:lpstr>The first real wheelchair was owned by King Philip of Spain in the sixteen century.</vt:lpstr>
      <vt:lpstr>The probles for disabled people</vt:lpstr>
      <vt:lpstr>A computer technology </vt:lpstr>
      <vt:lpstr>The iBOT claims to solve many of the problems of standard wheelchairs</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Wheelchairs</dc:title>
  <dc:creator>kabinet_509</dc:creator>
  <cp:lastModifiedBy>kabinet_509</cp:lastModifiedBy>
  <cp:revision>5</cp:revision>
  <dcterms:created xsi:type="dcterms:W3CDTF">2023-10-16T11:31:40Z</dcterms:created>
  <dcterms:modified xsi:type="dcterms:W3CDTF">2023-10-17T04:21:08Z</dcterms:modified>
</cp:coreProperties>
</file>