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Documents\Детский Сад! Работа)\конкурсы\2026 апрельПрезентация ЛИЧНОЕ\39c4829e11af3260bc557ad5d82ade85 -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357166"/>
            <a:ext cx="8822617" cy="6238934"/>
          </a:xfrm>
          <a:prstGeom prst="rect">
            <a:avLst/>
          </a:prstGeom>
          <a:noFill/>
        </p:spPr>
      </p:pic>
      <p:pic>
        <p:nvPicPr>
          <p:cNvPr id="4" name="Picture 3" descr="C:\Users\1\Desktop\Ладушки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500042"/>
            <a:ext cx="1390650" cy="113601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D:\Documents\Детский Сад! Работа)\конкурсы\2026 апрельПрезентация ЛИЧНОЕ\ec0d98a3-c5b6-5d41-a711-756b538a8af2 -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034" y="406390"/>
            <a:ext cx="8822684" cy="58801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D:\Documents\Детский Сад! Работа)\ПЕДСОВЕТЫ\11112025\ec0d98a3-c5b6-5d41-a711-756b538a8af2 - копия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80298"/>
            <a:ext cx="7786742" cy="64777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Documents\Детский Сад! Работа)\ПЕДСОВЕТЫ\11112025\ec0d98a3-c5b6-5d41-a711-756b538a8af2 - копия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00042"/>
            <a:ext cx="8429684" cy="58579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Documents\Детский Сад! Работа)\ПЕДСОВЕТЫ\11112025\ec0d98a3-c5b6-5d41-a711-756b538a8af2 - копия 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8594158" cy="58393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Documents\Детский Сад! Работа)\ПЕДСОВЕТЫ\11112025\39c4829e11af3260bc557ad5d82ade85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71480"/>
            <a:ext cx="8572561" cy="57150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Documents\Детский Сад! Работа)\ПЕДСОВЕТЫ\11112025\Рисунок (1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6841"/>
            <a:ext cx="8706579" cy="63311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Documents\Детский Сад! Работа)\ПЕДСОВЕТЫ\11112025\Рисунок (1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817" y="107166"/>
            <a:ext cx="8596115" cy="6250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Documents\Детский Сад! Работа)\ПЕДСОВЕТЫ\11112025\ec0d98a3-c5b6-5d41-a711-756b538a8af2 - копия (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8682166" cy="57864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PresentationFormat>Экран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Безопасность</dc:title>
  <dc:creator>Пугачева ТВ</dc:creator>
  <cp:lastModifiedBy>UserPC</cp:lastModifiedBy>
  <cp:revision>4</cp:revision>
  <dcterms:created xsi:type="dcterms:W3CDTF">2025-11-05T20:36:16Z</dcterms:created>
  <dcterms:modified xsi:type="dcterms:W3CDTF">2026-04-21T15:22:46Z</dcterms:modified>
</cp:coreProperties>
</file>