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734" y="-12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74C320-B94D-4053-B722-94C67FBB7BF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30036-0FB9-4A01-B3D9-9BEB3E5676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332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30036-0FB9-4A01-B3D9-9BEB3E56762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30036-0FB9-4A01-B3D9-9BEB3E56762F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2000"/>
            <a:lum/>
          </a:blip>
          <a:srcRect/>
          <a:stretch>
            <a:fillRect l="-17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МАУДО </a:t>
            </a:r>
            <a:r>
              <a:rPr lang="ru-RU" b="1" dirty="0" err="1">
                <a:solidFill>
                  <a:srgbClr val="FF0000"/>
                </a:solidFill>
              </a:rPr>
              <a:t>ДДюТ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г.Владимира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b="1" dirty="0" smtClean="0">
                <a:solidFill>
                  <a:srgbClr val="FF0000"/>
                </a:solidFill>
              </a:rPr>
              <a:t>«Русская изба»</a:t>
            </a:r>
          </a:p>
          <a:p>
            <a:pPr marL="0" indent="0" algn="r">
              <a:buNone/>
            </a:pPr>
            <a:endParaRPr lang="ru-RU" sz="4000" b="1" dirty="0" smtClean="0">
              <a:solidFill>
                <a:srgbClr val="FF0000"/>
              </a:solidFill>
            </a:endParaRPr>
          </a:p>
          <a:p>
            <a:pPr marL="0" indent="0" algn="r">
              <a:buNone/>
            </a:pPr>
            <a:endParaRPr lang="ru-RU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Хохлова Виолетта Ивановна,</a:t>
            </a:r>
          </a:p>
          <a:p>
            <a:pPr marL="0" indent="0" algn="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 педагог-организатор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09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1470025"/>
          </a:xfrm>
        </p:spPr>
        <p:txBody>
          <a:bodyPr>
            <a:noAutofit/>
          </a:bodyPr>
          <a:lstStyle/>
          <a:p>
            <a:r>
              <a:rPr lang="ru-RU" sz="8000" b="1" i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Что получится, если объединить картинки?</a:t>
            </a:r>
            <a:endParaRPr lang="ru-RU" sz="8000" b="1" i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что общего\самова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3810000" cy="44196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886200" y="1752600"/>
            <a:ext cx="1524000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99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+</a:t>
            </a:r>
            <a:endParaRPr lang="ru-RU" sz="199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" name="Picture 2" descr="C:\Users\user\Desktop\РАЗДЕЛ №4\История русского самовара Чаепитие на Руси Картинки\60085678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295400"/>
            <a:ext cx="3733800" cy="43434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" y="228600"/>
            <a:ext cx="32142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САМОВАР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53200" y="304800"/>
            <a:ext cx="14510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ЧАЙ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что общего\ча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0"/>
            <a:ext cx="52578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019800" y="0"/>
            <a:ext cx="988219" cy="6858000"/>
          </a:xfrm>
          <a:prstGeom prst="rect">
            <a:avLst/>
          </a:prstGeom>
          <a:noFill/>
        </p:spPr>
        <p:txBody>
          <a:bodyPr vert="wordArtVert" wrap="square" lIns="91440" tIns="45720" rIns="91440" bIns="45720">
            <a:spAutoFit/>
          </a:bodyPr>
          <a:lstStyle/>
          <a:p>
            <a:pPr algn="ctr"/>
            <a:r>
              <a:rPr lang="ru-RU" sz="4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ЧАЕПИТИЕ</a:t>
            </a:r>
            <a:endParaRPr lang="ru-RU" sz="4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что общего\печь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3733800" cy="3886200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886200" y="1752600"/>
            <a:ext cx="1371600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99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+</a:t>
            </a:r>
            <a:endParaRPr lang="ru-RU" sz="199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C:\Users\user\Desktop\Русская печь Картинки Презентация\b53a379835bf1e5de7d7f95a67bf6ff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447800"/>
            <a:ext cx="3810000" cy="37338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90600" y="304800"/>
            <a:ext cx="17279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ПЕЧЬ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38800" y="304800"/>
            <a:ext cx="3552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ПРОДУКТЫ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что общего\shtshi-iz-kvashenoy-kapus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828912"/>
            <a:ext cx="7029450" cy="60290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81400" y="0"/>
            <a:ext cx="183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ОБЕД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что общего\брёв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600200"/>
            <a:ext cx="4038600" cy="36480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62400" y="1752600"/>
            <a:ext cx="1455848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99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+</a:t>
            </a:r>
            <a:endParaRPr lang="ru-RU" sz="199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3" name="Picture 3" descr="C:\Users\User\Desktop\что общего\топо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8300" y="1600200"/>
            <a:ext cx="3695700" cy="36957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85800" y="457200"/>
            <a:ext cx="2521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БРЁВНА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77000" y="457200"/>
            <a:ext cx="22529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ТОПОР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что общего\изб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81000"/>
            <a:ext cx="7772400" cy="60198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810000" y="5934670"/>
            <a:ext cx="1766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ИЗБА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886200" y="2438400"/>
            <a:ext cx="106631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+</a:t>
            </a:r>
            <a:endParaRPr lang="ru-RU" sz="138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172" name="Picture 4" descr="C:\Users\User\Desktop\что общего\станок.jpg"/>
          <p:cNvPicPr>
            <a:picLocks noChangeAspect="1" noChangeArrowheads="1"/>
          </p:cNvPicPr>
          <p:nvPr/>
        </p:nvPicPr>
        <p:blipFill>
          <a:blip r:embed="rId2" cstate="print"/>
          <a:srcRect l="16458" t="18472" r="8542"/>
          <a:stretch>
            <a:fillRect/>
          </a:stretch>
        </p:blipFill>
        <p:spPr bwMode="auto">
          <a:xfrm>
            <a:off x="4950902" y="1905000"/>
            <a:ext cx="4193098" cy="335279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33400" y="838200"/>
            <a:ext cx="23799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ПРЯЖА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53000" y="990600"/>
            <a:ext cx="4191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ТКАЦКИЙ СТАНОК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7" name="Picture 3" descr="C:\Users\1\Desktop\4755ccb2076f693b9771293b3fe0a26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3810000" cy="3352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что общего\рубах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838200"/>
            <a:ext cx="7620000" cy="5715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00400" y="0"/>
            <a:ext cx="2526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РУБАХА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что общего\img_33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1676400"/>
            <a:ext cx="4114800" cy="37338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962400" y="2514600"/>
            <a:ext cx="106631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ru-RU" sz="138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+</a:t>
            </a:r>
            <a:endParaRPr lang="ru-RU" sz="138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9219" name="Picture 3" descr="C:\Users\User\Desktop\что общего\5d43e66365bcf1391b4407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52600"/>
            <a:ext cx="3810000" cy="37338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38200" y="762000"/>
            <a:ext cx="21810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ГЛИНА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64330" y="838200"/>
            <a:ext cx="41796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ГОНЧАРНЫЙ КРУГ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что общего\горшо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990600"/>
            <a:ext cx="5575300" cy="58674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76600" y="0"/>
            <a:ext cx="2779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ГОРШОК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что общего\пшеница.jpg"/>
          <p:cNvPicPr>
            <a:picLocks noChangeAspect="1" noChangeArrowheads="1"/>
          </p:cNvPicPr>
          <p:nvPr/>
        </p:nvPicPr>
        <p:blipFill>
          <a:blip r:embed="rId2" cstate="print"/>
          <a:srcRect b="12094"/>
          <a:stretch>
            <a:fillRect/>
          </a:stretch>
        </p:blipFill>
        <p:spPr bwMode="auto">
          <a:xfrm>
            <a:off x="0" y="2209800"/>
            <a:ext cx="4114800" cy="32004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191000" y="2667000"/>
            <a:ext cx="106631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38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+</a:t>
            </a:r>
            <a:endParaRPr lang="ru-RU" sz="138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8" name="Picture 4" descr="C:\Users\User\Desktop\что общего\жерно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1" y="2209800"/>
            <a:ext cx="3810000" cy="32766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8600" y="1066800"/>
            <a:ext cx="3344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ПШЕНИЦА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38800" y="1143000"/>
            <a:ext cx="3174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ЖЕРНОВА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что общего\му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14400"/>
            <a:ext cx="7953375" cy="52768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657600" y="0"/>
            <a:ext cx="1978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МУКА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что общего\тёр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1752600"/>
            <a:ext cx="4267200" cy="367862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886200" y="2438400"/>
            <a:ext cx="106631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38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+</a:t>
            </a:r>
            <a:endParaRPr lang="ru-RU" sz="138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3400" y="762000"/>
            <a:ext cx="2886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ВОДОЁМ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86400" y="457200"/>
            <a:ext cx="32499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СТИРАЛЬНАЯ 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ДОСКА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C:\Users\1\Desktop\c3fe3136acf2812de4b6976d1c2478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3962400" cy="3276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что общего\879_bi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838200"/>
            <a:ext cx="8077200" cy="58293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09800" y="0"/>
            <a:ext cx="46058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СТИРКА БЕЛЬЯ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57400"/>
            <a:ext cx="7772400" cy="1470025"/>
          </a:xfrm>
        </p:spPr>
        <p:txBody>
          <a:bodyPr>
            <a:noAutofit/>
          </a:bodyPr>
          <a:lstStyle/>
          <a:p>
            <a:r>
              <a:rPr lang="ru-RU" sz="8000" b="1" i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8000" b="1" i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8000" b="1" i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</a:t>
            </a:r>
            <a:endParaRPr lang="ru-RU" sz="8000" b="1" i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54</Words>
  <Application>Microsoft Office PowerPoint</Application>
  <PresentationFormat>Экран (4:3)</PresentationFormat>
  <Paragraphs>39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МАУДО ДДюТ г.Владимира</vt:lpstr>
      <vt:lpstr>Что получится, если объединить картинки?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15</cp:revision>
  <dcterms:created xsi:type="dcterms:W3CDTF">2020-03-09T14:23:52Z</dcterms:created>
  <dcterms:modified xsi:type="dcterms:W3CDTF">2020-11-23T07:26:52Z</dcterms:modified>
</cp:coreProperties>
</file>