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5" r:id="rId4"/>
    <p:sldId id="266" r:id="rId5"/>
    <p:sldId id="275" r:id="rId6"/>
    <p:sldId id="267" r:id="rId7"/>
    <p:sldId id="264" r:id="rId8"/>
    <p:sldId id="261" r:id="rId9"/>
    <p:sldId id="260" r:id="rId10"/>
    <p:sldId id="270" r:id="rId11"/>
    <p:sldId id="269" r:id="rId12"/>
    <p:sldId id="271" r:id="rId13"/>
    <p:sldId id="272" r:id="rId14"/>
    <p:sldId id="273" r:id="rId15"/>
    <p:sldId id="276" r:id="rId16"/>
    <p:sldId id="277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  <a:srgbClr val="FF0000"/>
    <a:srgbClr val="CC3300"/>
    <a:srgbClr val="800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-714" y="-17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202E4-0F40-4DE4-B79C-16CB97CB56D2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D6D25-EE82-48D8-B529-A1C42073509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258960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202E4-0F40-4DE4-B79C-16CB97CB56D2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D6D25-EE82-48D8-B529-A1C42073509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451227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202E4-0F40-4DE4-B79C-16CB97CB56D2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D6D25-EE82-48D8-B529-A1C42073509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217286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202E4-0F40-4DE4-B79C-16CB97CB56D2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D6D25-EE82-48D8-B529-A1C42073509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789499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202E4-0F40-4DE4-B79C-16CB97CB56D2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D6D25-EE82-48D8-B529-A1C42073509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454168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202E4-0F40-4DE4-B79C-16CB97CB56D2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D6D25-EE82-48D8-B529-A1C42073509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432873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202E4-0F40-4DE4-B79C-16CB97CB56D2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D6D25-EE82-48D8-B529-A1C42073509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916003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202E4-0F40-4DE4-B79C-16CB97CB56D2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D6D25-EE82-48D8-B529-A1C42073509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035785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202E4-0F40-4DE4-B79C-16CB97CB56D2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D6D25-EE82-48D8-B529-A1C42073509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894719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202E4-0F40-4DE4-B79C-16CB97CB56D2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D6D25-EE82-48D8-B529-A1C42073509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225895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202E4-0F40-4DE4-B79C-16CB97CB56D2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D6D25-EE82-48D8-B529-A1C42073509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97124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8202E4-0F40-4DE4-B79C-16CB97CB56D2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2D6D25-EE82-48D8-B529-A1C42073509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564274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jpeg"/><Relationship Id="rId7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45"/>
            <a:ext cx="12192000" cy="687184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715" y="1122363"/>
            <a:ext cx="5841285" cy="437915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350716" y="1016715"/>
            <a:ext cx="5331768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образовательное учреждение «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Турунтаевская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средняя школа»</a:t>
            </a: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Томского района Томской области</a:t>
            </a: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Методическая разработка по экологии</a:t>
            </a: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тему: </a:t>
            </a:r>
          </a:p>
          <a:p>
            <a:pPr algn="ctr"/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«По страницам Красной книги…» </a:t>
            </a:r>
          </a:p>
          <a:p>
            <a:pPr algn="ctr"/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 работы: </a:t>
            </a:r>
          </a:p>
          <a:p>
            <a:pPr algn="r"/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Овчинникова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С.В.</a:t>
            </a:r>
          </a:p>
        </p:txBody>
      </p:sp>
    </p:spTree>
    <p:extLst>
      <p:ext uri="{BB962C8B-B14F-4D97-AF65-F5344CB8AC3E}">
        <p14:creationId xmlns="" xmlns:p14="http://schemas.microsoft.com/office/powerpoint/2010/main" val="483250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0010"/>
            <a:ext cx="12192000" cy="6998010"/>
          </a:xfrm>
        </p:spPr>
      </p:pic>
      <p:sp>
        <p:nvSpPr>
          <p:cNvPr id="3" name="Скругленный прямоугольник 2"/>
          <p:cNvSpPr/>
          <p:nvPr/>
        </p:nvSpPr>
        <p:spPr>
          <a:xfrm>
            <a:off x="614149" y="545910"/>
            <a:ext cx="11041039" cy="5527344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335" t="9952" r="3234" b="7859"/>
          <a:stretch/>
        </p:blipFill>
        <p:spPr>
          <a:xfrm>
            <a:off x="2001671" y="545910"/>
            <a:ext cx="8265993" cy="545344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983734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0010"/>
            <a:ext cx="12192000" cy="6998010"/>
          </a:xfrm>
        </p:spPr>
      </p:pic>
      <p:sp>
        <p:nvSpPr>
          <p:cNvPr id="3" name="Скругленный прямоугольник 2"/>
          <p:cNvSpPr/>
          <p:nvPr/>
        </p:nvSpPr>
        <p:spPr>
          <a:xfrm>
            <a:off x="504968" y="477672"/>
            <a:ext cx="10986448" cy="5609229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-691" t="5158" r="-335" b="5414"/>
          <a:stretch/>
        </p:blipFill>
        <p:spPr>
          <a:xfrm>
            <a:off x="1876568" y="545910"/>
            <a:ext cx="8243248" cy="547275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39712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0010"/>
            <a:ext cx="12192000" cy="6998010"/>
          </a:xfrm>
        </p:spPr>
      </p:pic>
      <p:sp>
        <p:nvSpPr>
          <p:cNvPr id="5" name="Скругленный прямоугольник 4"/>
          <p:cNvSpPr/>
          <p:nvPr/>
        </p:nvSpPr>
        <p:spPr>
          <a:xfrm>
            <a:off x="696037" y="371591"/>
            <a:ext cx="10918208" cy="5851787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/>
          <a:srcRect l="1004" t="3096" r="506" b="3610"/>
          <a:stretch/>
        </p:blipFill>
        <p:spPr>
          <a:xfrm>
            <a:off x="2101755" y="371591"/>
            <a:ext cx="7970293" cy="566382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45460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0010"/>
            <a:ext cx="12192000" cy="6998010"/>
          </a:xfrm>
        </p:spPr>
      </p:pic>
      <p:sp>
        <p:nvSpPr>
          <p:cNvPr id="3" name="Скругленный прямоугольник 2"/>
          <p:cNvSpPr/>
          <p:nvPr/>
        </p:nvSpPr>
        <p:spPr>
          <a:xfrm>
            <a:off x="838200" y="365125"/>
            <a:ext cx="10939818" cy="5459104"/>
          </a:xfrm>
          <a:prstGeom prst="round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3095" r="2486"/>
          <a:stretch/>
        </p:blipFill>
        <p:spPr>
          <a:xfrm>
            <a:off x="2224586" y="222657"/>
            <a:ext cx="7751928" cy="560157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1883" y="3636933"/>
            <a:ext cx="3327210" cy="218729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088055" y="5362564"/>
            <a:ext cx="22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Жук - геркулес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71338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0010"/>
            <a:ext cx="12192000" cy="6998010"/>
          </a:xfrm>
        </p:spPr>
      </p:pic>
      <p:sp>
        <p:nvSpPr>
          <p:cNvPr id="3" name="Скругленный прямоугольник 2"/>
          <p:cNvSpPr/>
          <p:nvPr/>
        </p:nvSpPr>
        <p:spPr>
          <a:xfrm>
            <a:off x="838200" y="365125"/>
            <a:ext cx="10515600" cy="5776415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7163" y="365125"/>
            <a:ext cx="7701888" cy="577641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738969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0010"/>
            <a:ext cx="12192000" cy="6998010"/>
          </a:xfrm>
        </p:spPr>
      </p:pic>
      <p:sp>
        <p:nvSpPr>
          <p:cNvPr id="3" name="TextBox 2"/>
          <p:cNvSpPr txBox="1"/>
          <p:nvPr/>
        </p:nvSpPr>
        <p:spPr>
          <a:xfrm>
            <a:off x="5249879" y="566241"/>
            <a:ext cx="23064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Заповедники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6350" y="305449"/>
            <a:ext cx="4093150" cy="273786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2250" y="1056016"/>
            <a:ext cx="2743200" cy="198729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950" y="318165"/>
            <a:ext cx="4621665" cy="300889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8360" y="3043312"/>
            <a:ext cx="5109346" cy="340511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950" y="3543808"/>
            <a:ext cx="3836980" cy="255726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1768"/>
          <a:stretch/>
        </p:blipFill>
        <p:spPr>
          <a:xfrm>
            <a:off x="8379651" y="3358995"/>
            <a:ext cx="3465123" cy="262611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411576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0010"/>
            <a:ext cx="12192000" cy="6998010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437" y="-1"/>
            <a:ext cx="11183815" cy="635464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524943" y="2055814"/>
            <a:ext cx="514211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29685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98010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585" y="832473"/>
            <a:ext cx="7192371" cy="4797255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838200" y="932933"/>
            <a:ext cx="11190027" cy="5925067"/>
          </a:xfrm>
          <a:prstGeom prst="rect">
            <a:avLst/>
          </a:prstGeom>
        </p:spPr>
        <p:txBody>
          <a:bodyPr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lvl="0">
              <a:buChar char="•"/>
            </a:pPr>
            <a:endParaRPr lang="ru-RU" b="1" dirty="0" smtClean="0">
              <a:ln/>
              <a:solidFill>
                <a:schemeClr val="accent3"/>
              </a:solidFill>
            </a:endParaRPr>
          </a:p>
          <a:p>
            <a:pPr lvl="0">
              <a:buChar char="•"/>
            </a:pPr>
            <a:endParaRPr lang="ru-RU" b="1" dirty="0">
              <a:ln/>
              <a:solidFill>
                <a:schemeClr val="accent3"/>
              </a:solidFill>
            </a:endParaRPr>
          </a:p>
          <a:p>
            <a:pPr lvl="0">
              <a:buChar char="•"/>
            </a:pPr>
            <a:endParaRPr lang="ru-RU" b="1" dirty="0" smtClean="0">
              <a:ln/>
              <a:solidFill>
                <a:schemeClr val="accent3"/>
              </a:solidFill>
            </a:endParaRPr>
          </a:p>
          <a:p>
            <a:pPr lvl="0">
              <a:buChar char="•"/>
            </a:pPr>
            <a:endParaRPr lang="ru-RU" b="1" dirty="0">
              <a:ln/>
              <a:solidFill>
                <a:schemeClr val="accent3"/>
              </a:solidFill>
            </a:endParaRPr>
          </a:p>
          <a:p>
            <a:pPr lvl="0">
              <a:buChar char="•"/>
            </a:pPr>
            <a:endParaRPr lang="ru-RU" b="1" dirty="0" smtClean="0">
              <a:ln/>
              <a:solidFill>
                <a:schemeClr val="accent3"/>
              </a:solidFill>
            </a:endParaRPr>
          </a:p>
          <a:p>
            <a:pPr lvl="0">
              <a:buChar char="•"/>
            </a:pPr>
            <a:endParaRPr lang="ru-RU" b="1" dirty="0">
              <a:ln/>
              <a:solidFill>
                <a:schemeClr val="accent3"/>
              </a:solidFill>
            </a:endParaRPr>
          </a:p>
          <a:p>
            <a:pPr lvl="0">
              <a:buChar char="•"/>
            </a:pPr>
            <a:endParaRPr lang="ru-RU" b="1" dirty="0" smtClean="0">
              <a:ln/>
              <a:solidFill>
                <a:schemeClr val="accent3"/>
              </a:solidFill>
            </a:endParaRPr>
          </a:p>
          <a:p>
            <a:pPr lvl="0">
              <a:buChar char="•"/>
            </a:pPr>
            <a:endParaRPr lang="ru-RU" b="1" dirty="0">
              <a:ln/>
              <a:solidFill>
                <a:schemeClr val="accent3"/>
              </a:solidFill>
            </a:endParaRPr>
          </a:p>
          <a:p>
            <a:pPr lvl="0">
              <a:buChar char="•"/>
            </a:pPr>
            <a:endParaRPr lang="ru-RU" b="1" dirty="0" smtClean="0">
              <a:ln/>
              <a:solidFill>
                <a:schemeClr val="accent3"/>
              </a:solidFill>
            </a:endParaRPr>
          </a:p>
          <a:p>
            <a:pPr lvl="0">
              <a:buChar char="•"/>
            </a:pPr>
            <a:endParaRPr lang="ru-RU" b="1" dirty="0">
              <a:ln/>
              <a:solidFill>
                <a:schemeClr val="accent3"/>
              </a:solidFill>
            </a:endParaRPr>
          </a:p>
          <a:p>
            <a:pPr lvl="0">
              <a:buChar char="•"/>
            </a:pPr>
            <a:endParaRPr lang="ru-RU" b="1" dirty="0" smtClean="0">
              <a:ln/>
              <a:solidFill>
                <a:schemeClr val="accent3"/>
              </a:solidFill>
            </a:endParaRPr>
          </a:p>
          <a:p>
            <a:pPr lvl="0">
              <a:buChar char="•"/>
            </a:pPr>
            <a:endParaRPr lang="ru-RU" b="1" dirty="0">
              <a:ln/>
              <a:solidFill>
                <a:schemeClr val="accent3"/>
              </a:solidFill>
            </a:endParaRPr>
          </a:p>
          <a:p>
            <a:pPr lvl="0">
              <a:buChar char="•"/>
            </a:pPr>
            <a:endParaRPr lang="ru-RU" b="1" dirty="0" smtClean="0">
              <a:ln/>
              <a:solidFill>
                <a:schemeClr val="accent3"/>
              </a:solidFill>
            </a:endParaRPr>
          </a:p>
          <a:p>
            <a:pPr lvl="0">
              <a:buChar char="•"/>
            </a:pPr>
            <a:endParaRPr lang="ru-RU" b="1" dirty="0">
              <a:ln/>
              <a:solidFill>
                <a:schemeClr val="accent3"/>
              </a:solidFill>
            </a:endParaRPr>
          </a:p>
          <a:p>
            <a:pPr lvl="0">
              <a:buChar char="•"/>
            </a:pPr>
            <a:endParaRPr lang="ru-RU" b="1" dirty="0" smtClean="0">
              <a:ln/>
              <a:solidFill>
                <a:schemeClr val="accent3"/>
              </a:solidFill>
            </a:endParaRPr>
          </a:p>
          <a:p>
            <a:pPr lvl="0"/>
            <a:endParaRPr lang="ru-RU" b="1" dirty="0" smtClean="0">
              <a:ln/>
              <a:solidFill>
                <a:schemeClr val="accent3"/>
              </a:solidFill>
            </a:endParaRPr>
          </a:p>
          <a:p>
            <a:pPr lvl="0"/>
            <a:endParaRPr lang="ru-RU" b="1" dirty="0">
              <a:ln/>
              <a:solidFill>
                <a:schemeClr val="accent3"/>
              </a:solidFill>
            </a:endParaRPr>
          </a:p>
          <a:p>
            <a:pPr lvl="0"/>
            <a:r>
              <a:rPr lang="ru-RU" sz="4400" b="1" dirty="0" smtClean="0">
                <a:ln/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красива и прекрасна наша Земля!</a:t>
            </a:r>
            <a:endParaRPr lang="ru-RU" sz="4400" b="1" dirty="0">
              <a:ln/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0085" t="-1" r="14822" b="-65"/>
          <a:stretch/>
        </p:blipFill>
        <p:spPr>
          <a:xfrm>
            <a:off x="7461541" y="792921"/>
            <a:ext cx="4537498" cy="487635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764453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0010"/>
            <a:ext cx="12192000" cy="6998010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235" y="161145"/>
            <a:ext cx="5249555" cy="328097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235" y="3347793"/>
            <a:ext cx="5271235" cy="312689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8432" t="6503" r="3037" b="17343"/>
          <a:stretch/>
        </p:blipFill>
        <p:spPr>
          <a:xfrm>
            <a:off x="6308081" y="3606036"/>
            <a:ext cx="5562950" cy="274286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3439" y="161145"/>
            <a:ext cx="5647592" cy="398777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38200" y="315220"/>
            <a:ext cx="15694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Города</a:t>
            </a:r>
            <a:endParaRPr lang="ru-RU" sz="32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01722" y="3415264"/>
            <a:ext cx="34119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Распаханная земля</a:t>
            </a:r>
            <a:endParaRPr lang="ru-RU" sz="28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355997" y="3646096"/>
            <a:ext cx="22830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Ценный мех</a:t>
            </a:r>
            <a:endParaRPr lang="ru-RU" sz="28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58864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0010"/>
            <a:ext cx="12192000" cy="6998010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00" y="177421"/>
            <a:ext cx="8911987" cy="596407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852814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0010"/>
            <a:ext cx="12192000" cy="6998010"/>
          </a:xfrm>
        </p:spPr>
      </p:pic>
      <p:sp>
        <p:nvSpPr>
          <p:cNvPr id="5" name="TextBox 4"/>
          <p:cNvSpPr txBox="1"/>
          <p:nvPr/>
        </p:nvSpPr>
        <p:spPr>
          <a:xfrm>
            <a:off x="7506268" y="1378424"/>
            <a:ext cx="3575715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Животные страдающие из-за деятельности человека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773" y="365125"/>
            <a:ext cx="6091807" cy="569595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526976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0010"/>
            <a:ext cx="12192000" cy="6998010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654" t="6389" r="54343" b="22670"/>
          <a:stretch/>
        </p:blipFill>
        <p:spPr>
          <a:xfrm>
            <a:off x="1064522" y="365125"/>
            <a:ext cx="4080684" cy="571295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946710" y="105087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6400800" y="365125"/>
            <a:ext cx="5295331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   Шестьдесят лет назад Международный союз охраны природы и природных ресурсов попросил ученых разных стран составить списки редких животных.</a:t>
            </a:r>
          </a:p>
          <a:p>
            <a:r>
              <a:rPr lang="ru-RU" sz="28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  Эта работа продолжалась двадцать лет.</a:t>
            </a:r>
          </a:p>
          <a:p>
            <a:r>
              <a:rPr lang="ru-RU" sz="28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  В 1966 году Красная книга, наконец, появилась. Точнее, несколько толстых книг с обложками красного цвета</a:t>
            </a:r>
            <a:endParaRPr lang="ru-RU" sz="2800" b="1" dirty="0"/>
          </a:p>
        </p:txBody>
      </p:sp>
    </p:spTree>
    <p:extLst>
      <p:ext uri="{BB962C8B-B14F-4D97-AF65-F5344CB8AC3E}">
        <p14:creationId xmlns="" xmlns:p14="http://schemas.microsoft.com/office/powerpoint/2010/main" val="956197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0010"/>
            <a:ext cx="12192000" cy="6998010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128" b="7065"/>
          <a:stretch/>
        </p:blipFill>
        <p:spPr>
          <a:xfrm>
            <a:off x="923499" y="365125"/>
            <a:ext cx="10345002" cy="590573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787570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0010"/>
            <a:ext cx="12192000" cy="6998010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304" y="146683"/>
            <a:ext cx="11027391" cy="623867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/>
          <a:srcRect r="15306"/>
          <a:stretch/>
        </p:blipFill>
        <p:spPr>
          <a:xfrm>
            <a:off x="838200" y="146683"/>
            <a:ext cx="10612272" cy="82408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38200" y="996287"/>
            <a:ext cx="2822693" cy="137171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38200" y="3125337"/>
            <a:ext cx="2822693" cy="130987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8215953" y="2720600"/>
            <a:ext cx="2935466" cy="129184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702257" y="4721900"/>
            <a:ext cx="2923913" cy="138453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759234" y="4785814"/>
            <a:ext cx="2957972" cy="1320615"/>
          </a:xfrm>
          <a:prstGeom prst="rect">
            <a:avLst/>
          </a:prstGeom>
        </p:spPr>
      </p:pic>
      <p:sp>
        <p:nvSpPr>
          <p:cNvPr id="12" name="Скругленный прямоугольник 11"/>
          <p:cNvSpPr/>
          <p:nvPr/>
        </p:nvSpPr>
        <p:spPr>
          <a:xfrm>
            <a:off x="8215953" y="994617"/>
            <a:ext cx="2825086" cy="1373389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Редкие виды</a:t>
            </a:r>
            <a:endParaRPr lang="ru-RU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55048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0010"/>
            <a:ext cx="12192000" cy="6998010"/>
          </a:xfrm>
        </p:spPr>
      </p:pic>
      <p:sp>
        <p:nvSpPr>
          <p:cNvPr id="3" name="Скругленный прямоугольник 2"/>
          <p:cNvSpPr/>
          <p:nvPr/>
        </p:nvSpPr>
        <p:spPr>
          <a:xfrm>
            <a:off x="327546" y="365125"/>
            <a:ext cx="11245755" cy="5912845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9700" r="2214" b="5324"/>
          <a:stretch/>
        </p:blipFill>
        <p:spPr>
          <a:xfrm>
            <a:off x="1524000" y="627797"/>
            <a:ext cx="8438866" cy="550004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989682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301</TotalTime>
  <Words>107</Words>
  <Application>Microsoft Office PowerPoint</Application>
  <PresentationFormat>Произвольный</PresentationFormat>
  <Paragraphs>43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Света</cp:lastModifiedBy>
  <cp:revision>29</cp:revision>
  <dcterms:created xsi:type="dcterms:W3CDTF">2022-02-12T16:31:28Z</dcterms:created>
  <dcterms:modified xsi:type="dcterms:W3CDTF">2022-11-17T05:44:57Z</dcterms:modified>
</cp:coreProperties>
</file>