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6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80E19-6E60-4B87-8565-3FF366C7414F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A6B6D-FC2B-465C-8058-ADE28953A9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plit orient="vert"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pic>
        <p:nvPicPr>
          <p:cNvPr id="5" name="Рисунок 4" descr="Picture background"/>
          <p:cNvPicPr/>
          <p:nvPr/>
        </p:nvPicPr>
        <p:blipFill>
          <a:blip r:embed="rId3" cstate="print"/>
          <a:srcRect l="12459" r="12693"/>
          <a:stretch>
            <a:fillRect/>
          </a:stretch>
        </p:blipFill>
        <p:spPr bwMode="auto">
          <a:xfrm>
            <a:off x="1403648" y="2321496"/>
            <a:ext cx="63246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2492896"/>
            <a:ext cx="7488832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2025 году основная тема Всемирного Дня охраны труда: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«Революционные подходы к безопасности и гигиене труда: роль искусственного интеллекта (ИИ) и </a:t>
            </a:r>
            <a:r>
              <a:rPr lang="ru-RU" sz="32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рабочих местах».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95736" y="0"/>
            <a:ext cx="6696744" cy="26369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МАДОУ ДС «Солнышко»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п.Бытошь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Дятьковского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района с сотрудниками были проведены мероприятия, направленные на повышение уровня знаний работников в области охраны труда . 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AA\Desktop\охрана труда и акция\IMG_20250424_132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36912"/>
            <a:ext cx="7956376" cy="39781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pic>
        <p:nvPicPr>
          <p:cNvPr id="5" name="Picture 1" descr="C:\Users\AAA\Desktop\охрана труда и акция\IMG_20250424_1328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96952"/>
            <a:ext cx="7272808" cy="3637104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2267744" y="0"/>
            <a:ext cx="6876256" cy="29969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Была представлена сотрудникам  презентация на тему: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«Революционные подходы к безопасности и гигиене труда: роль искусственного интеллекта (ИИ) 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рабочих местах».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118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195736" y="0"/>
            <a:ext cx="6948264" cy="1916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В целях определения знаний о правилах безопасности по охране труда , было проведено анкетирование.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4337" name="Picture 1" descr="C:\Users\AAA\Desktop\охрана труда и акция\IMG_20250424_1329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420888"/>
            <a:ext cx="6912768" cy="38524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4283968" y="0"/>
            <a:ext cx="4860032" cy="60932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профсоюзный уголок размещена информация об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основной теме Всемирного Дня охраны труда в 2025 году : «Революционные подходы к безопасности и гигиене труда: роль искусственного интеллекта (ИИ) 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цифровизации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рабочих местах».</a:t>
            </a:r>
          </a:p>
          <a:p>
            <a:pPr algn="ctr"/>
            <a:endParaRPr lang="ru-RU" dirty="0"/>
          </a:p>
        </p:txBody>
      </p:sp>
      <p:pic>
        <p:nvPicPr>
          <p:cNvPr id="9217" name="Picture 1" descr="C:\Users\AAA\Desktop\охрана труда и акция\IMG_20250424_141821.jpg"/>
          <p:cNvPicPr>
            <a:picLocks noChangeAspect="1" noChangeArrowheads="1"/>
          </p:cNvPicPr>
          <p:nvPr/>
        </p:nvPicPr>
        <p:blipFill>
          <a:blip r:embed="rId3" cstate="print"/>
          <a:srcRect t="6420" b="14626"/>
          <a:stretch>
            <a:fillRect/>
          </a:stretch>
        </p:blipFill>
        <p:spPr bwMode="auto">
          <a:xfrm>
            <a:off x="0" y="0"/>
            <a:ext cx="4303887" cy="67961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0"/>
            <a:ext cx="94685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 l="5002" t="176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056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1187624" y="2420888"/>
            <a:ext cx="7056784" cy="27363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Первичная Профсоюзная Организация Муниципального автономного дошкольного образовательного учреждения  ДС «Солнышко» п. </a:t>
            </a:r>
            <a:r>
              <a:rPr lang="ru-RU" sz="28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Бытошь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Дятьковского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района </a:t>
            </a:r>
            <a:endParaRPr lang="ru-RU" sz="28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158</Words>
  <Application>Microsoft Office PowerPoint</Application>
  <PresentationFormat>Экран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AAA</dc:creator>
  <cp:lastModifiedBy>AAA</cp:lastModifiedBy>
  <cp:revision>6</cp:revision>
  <dcterms:created xsi:type="dcterms:W3CDTF">2025-04-27T12:34:06Z</dcterms:created>
  <dcterms:modified xsi:type="dcterms:W3CDTF">2025-04-27T13:33:35Z</dcterms:modified>
</cp:coreProperties>
</file>