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9"/>
  </p:notesMasterIdLst>
  <p:sldIdLst>
    <p:sldId id="258" r:id="rId2"/>
    <p:sldId id="256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3" roundtripDataSignature="AMtx7mgb2XQzka1+UGrqRPblr30WmOv/g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3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customschemas.google.com/relationships/presentationmetadata" Target="meta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276893f9c53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276893f9c53_1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g276893f9c53_1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ru-RU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2" name="Google Shape;102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5" name="Google Shape;12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8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8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8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9"/>
          <p:cNvSpPr txBox="1"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9"/>
          <p:cNvSpPr txBox="1"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2" name="Google Shape;22;p9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9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9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0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0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10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0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0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1"/>
          <p:cNvSpPr txBox="1"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11"/>
          <p:cNvSpPr txBox="1"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11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1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2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2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2"/>
          <p:cNvSpPr txBox="1">
            <a:spLocks noGrp="1"/>
          </p:cNvSpPr>
          <p:nvPr>
            <p:ph type="body" idx="2"/>
          </p:nvPr>
        </p:nvSpPr>
        <p:spPr>
          <a:xfrm>
            <a:off x="4629150" y="1825625"/>
            <a:ext cx="38862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12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2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3"/>
          <p:cNvSpPr txBox="1"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13"/>
          <p:cNvSpPr txBox="1"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13"/>
          <p:cNvSpPr txBox="1">
            <a:spLocks noGrp="1"/>
          </p:cNvSpPr>
          <p:nvPr>
            <p:ph type="body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body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13"/>
          <p:cNvSpPr txBox="1">
            <a:spLocks noGrp="1"/>
          </p:cNvSpPr>
          <p:nvPr>
            <p:ph type="body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13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3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4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4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5"/>
          <p:cNvSpPr txBox="1">
            <a:spLocks noGrp="1"/>
          </p:cNvSpPr>
          <p:nvPr>
            <p:ph type="body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15"/>
          <p:cNvSpPr txBox="1">
            <a:spLocks noGrp="1"/>
          </p:cNvSpPr>
          <p:nvPr>
            <p:ph type="body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15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6"/>
          <p:cNvSpPr txBox="1"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6"/>
          <p:cNvSpPr>
            <a:spLocks noGrp="1"/>
          </p:cNvSpPr>
          <p:nvPr>
            <p:ph type="pic" idx="2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16"/>
          <p:cNvSpPr txBox="1">
            <a:spLocks noGrp="1"/>
          </p:cNvSpPr>
          <p:nvPr>
            <p:ph type="body" idx="1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6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7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7"/>
          <p:cNvSpPr txBox="1">
            <a:spLocks noGrp="1"/>
          </p:cNvSpPr>
          <p:nvPr>
            <p:ph type="body" idx="1"/>
          </p:nvPr>
        </p:nvSpPr>
        <p:spPr>
          <a:xfrm rot="5400000">
            <a:off x="2396331" y="57944"/>
            <a:ext cx="4351338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7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8"/>
          <p:cNvSpPr txBox="1">
            <a:spLocks noGrp="1"/>
          </p:cNvSpPr>
          <p:nvPr>
            <p:ph type="title"/>
          </p:nvPr>
        </p:nvSpPr>
        <p:spPr>
          <a:xfrm rot="5400000">
            <a:off x="4623594" y="2285207"/>
            <a:ext cx="5811838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8"/>
          <p:cNvSpPr txBox="1">
            <a:spLocks noGrp="1"/>
          </p:cNvSpPr>
          <p:nvPr>
            <p:ph type="body" idx="1"/>
          </p:nvPr>
        </p:nvSpPr>
        <p:spPr>
          <a:xfrm rot="5400000">
            <a:off x="623094" y="370681"/>
            <a:ext cx="5811838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8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8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8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7"/>
          <p:cNvSpPr txBox="1"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7"/>
          <p:cNvSpPr txBox="1"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7"/>
          <p:cNvSpPr txBox="1">
            <a:spLocks noGrp="1"/>
          </p:cNvSpPr>
          <p:nvPr>
            <p:ph type="dt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ft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7"/>
          <p:cNvSpPr txBox="1">
            <a:spLocks noGrp="1"/>
          </p:cNvSpPr>
          <p:nvPr>
            <p:ph type="sldNum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875B6C4-01B1-4B78-6E10-B03F71905F10}"/>
              </a:ext>
            </a:extLst>
          </p:cNvPr>
          <p:cNvSpPr txBox="1"/>
          <p:nvPr/>
        </p:nvSpPr>
        <p:spPr>
          <a:xfrm>
            <a:off x="1192697" y="524786"/>
            <a:ext cx="493776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Дальневосточный морской биосферный заповедник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g276893f9c53_1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6200" y="0"/>
            <a:ext cx="8991600" cy="62941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"/>
          <p:cNvSpPr txBox="1"/>
          <p:nvPr/>
        </p:nvSpPr>
        <p:spPr>
          <a:xfrm flipH="1">
            <a:off x="5841402" y="5677327"/>
            <a:ext cx="369256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мо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2"/>
          <p:cNvSpPr txBox="1"/>
          <p:nvPr/>
        </p:nvSpPr>
        <p:spPr>
          <a:xfrm flipH="1">
            <a:off x="1040801" y="5479214"/>
            <a:ext cx="260335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Мохнатоголовая собачка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alphaModFix/>
          </a:blip>
          <a:tile tx="0" ty="0" sx="100000" sy="100000" flip="none" algn="tl"/>
        </a:blipFill>
        <a:effectLst/>
      </p:bgPr>
    </p:bg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222229" y="-71538"/>
            <a:ext cx="9366229" cy="7118334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3"/>
          <p:cNvSpPr txBox="1"/>
          <p:nvPr/>
        </p:nvSpPr>
        <p:spPr>
          <a:xfrm flipH="1">
            <a:off x="5706931" y="201706"/>
            <a:ext cx="264369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Мидия Грея</a:t>
            </a: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4"/>
          <p:cNvSpPr txBox="1"/>
          <p:nvPr/>
        </p:nvSpPr>
        <p:spPr>
          <a:xfrm flipH="1">
            <a:off x="4155139" y="4397188"/>
            <a:ext cx="168088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Акула Катран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5"/>
          <p:cNvSpPr txBox="1"/>
          <p:nvPr/>
        </p:nvSpPr>
        <p:spPr>
          <a:xfrm flipH="1">
            <a:off x="739588" y="672353"/>
            <a:ext cx="3966883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Тюлень  - ларга</a:t>
            </a:r>
            <a:endParaRPr sz="40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6"/>
          <p:cNvSpPr txBox="1"/>
          <p:nvPr/>
        </p:nvSpPr>
        <p:spPr>
          <a:xfrm>
            <a:off x="5580529" y="309282"/>
            <a:ext cx="2810436" cy="677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Гребешок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</Words>
  <Application>Microsoft Office PowerPoint</Application>
  <PresentationFormat>Экран (4:3)</PresentationFormat>
  <Paragraphs>10</Paragraphs>
  <Slides>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01</cp:lastModifiedBy>
  <cp:revision>1</cp:revision>
  <dcterms:created xsi:type="dcterms:W3CDTF">2020-09-29T14:03:04Z</dcterms:created>
  <dcterms:modified xsi:type="dcterms:W3CDTF">2024-03-26T10:57:04Z</dcterms:modified>
</cp:coreProperties>
</file>