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67F61-0DB6-4D5A-BCC2-7284C1FADD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6949" y="79900"/>
            <a:ext cx="10847664" cy="1020931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ГБОУ «Новошинская С (К) Ш»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DD57A3-308F-424E-9335-76EEFBF5DB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5333" y="1766656"/>
            <a:ext cx="9569280" cy="4829453"/>
          </a:xfrm>
        </p:spPr>
        <p:txBody>
          <a:bodyPr>
            <a:normAutofit fontScale="92500"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разработка для</a:t>
            </a:r>
          </a:p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конкурса профессионального мастерства «Лучший учитель, реализующий адаптированную основную общеобразовательную программу»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2025 г</a:t>
            </a:r>
          </a:p>
        </p:txBody>
      </p:sp>
    </p:spTree>
    <p:extLst>
      <p:ext uri="{BB962C8B-B14F-4D97-AF65-F5344CB8AC3E}">
        <p14:creationId xmlns:p14="http://schemas.microsoft.com/office/powerpoint/2010/main" val="629926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C64E1D-9941-4E04-8F15-F7B829214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144"/>
            <a:ext cx="8911687" cy="7102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5A82F59D-965F-463B-B95E-48C35ADDFB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5837" y="62144"/>
            <a:ext cx="9968775" cy="6733712"/>
          </a:xfrm>
        </p:spPr>
        <p:txBody>
          <a:bodyPr>
            <a:normAutofit/>
          </a:bodyPr>
          <a:lstStyle/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Ванина Екатерина Владимировна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биологии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Стаж работы 17 лет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Высшая квалификационная категория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Педагогическое кредо: </a:t>
            </a:r>
          </a:p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«Тот, кто обращаясь к старому, способен открывать новое, и шагать в ногу со временем, достоин быть Учителем»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6820C32-7C1F-4560-99DD-AEA8D2AFF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526478" y="571161"/>
            <a:ext cx="3306685" cy="248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470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9F714F-254B-47AE-9115-6A48CF47A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2167" y="-62145"/>
            <a:ext cx="9702445" cy="736847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природоведения в 6 классе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D89164-34FE-4A04-98F5-F3428B76F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4715" y="559293"/>
            <a:ext cx="9959897" cy="61788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«Движения и передвижения человека»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знания обучающихся о движении и его значении в жизни человека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о обучающихся определение важности движения в жизни людей и умение приводить примеры различных движений;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развивающая: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способности сравнивать и анализировать, использовать ранее полученные знания и умения для усвоения новых и их обобщения; коррекция устной речи, внимания, памяти, концентрация внимания;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прививать любовь и заботу о собственном здоровье, продолжить формирование научной картины мира.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урока: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нового материала, открытие новых знаний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работы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групповая</a:t>
            </a:r>
          </a:p>
        </p:txBody>
      </p:sp>
    </p:spTree>
    <p:extLst>
      <p:ext uri="{BB962C8B-B14F-4D97-AF65-F5344CB8AC3E}">
        <p14:creationId xmlns:p14="http://schemas.microsoft.com/office/powerpoint/2010/main" val="1897882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86D1C9-D404-4052-A243-12D18D5A2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5635" y="150920"/>
            <a:ext cx="9808977" cy="870012"/>
          </a:xfrm>
        </p:spPr>
        <p:txBody>
          <a:bodyPr>
            <a:noAutofit/>
          </a:bodyPr>
          <a:lstStyle/>
          <a:p>
            <a:pPr algn="ctr"/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TED -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9B29DB-7365-4A1B-B405-900207DE4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348" y="1020932"/>
            <a:ext cx="10360240" cy="5686148"/>
          </a:xfrm>
        </p:spPr>
        <p:txBody>
          <a:bodyPr/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Захватывающее начало (цитата, триггер, звук, фраза, шутка, вопрос, действия)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Объяснение или аргументация (идея, неожиданность,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WOW –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эффект)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</a:p>
          <a:p>
            <a:r>
              <a:rPr lang="ru-RU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Ясный призыв к действию!</a:t>
            </a:r>
          </a:p>
          <a:p>
            <a:endParaRPr lang="ru-RU" dirty="0"/>
          </a:p>
        </p:txBody>
      </p:sp>
      <p:sp>
        <p:nvSpPr>
          <p:cNvPr id="8" name="Стрелка: вниз 7">
            <a:extLst>
              <a:ext uri="{FF2B5EF4-FFF2-40B4-BE49-F238E27FC236}">
                <a16:creationId xmlns:a16="http://schemas.microsoft.com/office/drawing/2014/main" id="{E61CB599-6D35-4D10-B0BD-4F1986875C29}"/>
              </a:ext>
            </a:extLst>
          </p:cNvPr>
          <p:cNvSpPr/>
          <p:nvPr/>
        </p:nvSpPr>
        <p:spPr>
          <a:xfrm>
            <a:off x="4048216" y="4181383"/>
            <a:ext cx="307079" cy="827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165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7AAB1B-7985-432C-9E2E-BD17A78F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2369" y="97654"/>
            <a:ext cx="9862243" cy="849124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урока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A4BDDF9-067F-4455-A11F-C668AFE7A5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20816119">
            <a:off x="1731146" y="868186"/>
            <a:ext cx="2857309" cy="187868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ED9DEA-D0BB-4B3C-9C67-C784EDD7B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84" y="3045502"/>
            <a:ext cx="3156167" cy="227945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61BCEA6-FDAA-40B5-B203-2DB54BE640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4340" y="1057850"/>
            <a:ext cx="3280670" cy="187657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FB0DDAF-A18A-450D-9DDC-E42B12E410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3814" y="3156574"/>
            <a:ext cx="3402515" cy="212657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AC79C34-758E-4FE9-B412-6A410568DA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6187" y="3156574"/>
            <a:ext cx="2809220" cy="280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96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6DB3A6-26C7-4093-B133-449EDA29A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115410"/>
            <a:ext cx="8911687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1122AA8-8E9F-4431-A74B-165C6BB8BD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9563" y="0"/>
            <a:ext cx="10379075" cy="6507332"/>
          </a:xfrm>
        </p:spPr>
      </p:pic>
    </p:spTree>
    <p:extLst>
      <p:ext uri="{BB962C8B-B14F-4D97-AF65-F5344CB8AC3E}">
        <p14:creationId xmlns:p14="http://schemas.microsoft.com/office/powerpoint/2010/main" val="940534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B7E60F-448A-457B-9D08-83519C97F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BF1E5B-A165-432C-A126-B4F6AE26B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348" y="399495"/>
            <a:ext cx="10315852" cy="6578354"/>
          </a:xfrm>
        </p:spPr>
        <p:txBody>
          <a:bodyPr/>
          <a:lstStyle/>
          <a:p>
            <a:pPr marL="0" indent="0" algn="ctr">
              <a:buNone/>
            </a:pPr>
            <a:r>
              <a:rPr lang="ru-RU" sz="7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«Жизнь требует движения!!!» (Аристотель)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BD1DF7-371E-4C6B-BD87-F886CDEF0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3826276" y="3688669"/>
            <a:ext cx="6001305" cy="301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93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68552C-A2DD-43C0-A476-2E8B380B5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2592925" y="-248575"/>
            <a:ext cx="8911687" cy="24857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57BA81-D4AA-4505-8555-A7CC81A43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7981" y="71021"/>
            <a:ext cx="10413506" cy="667600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5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– изменение положение тела в пространстве относительно других тел или перемещение с места на место.</a:t>
            </a:r>
          </a:p>
          <a:p>
            <a:pPr marL="0" indent="0" algn="just">
              <a:buNone/>
            </a:pPr>
            <a:endParaRPr lang="ru-RU" sz="54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06E762-89F0-438B-974B-CFDCACCD9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331" y="3204839"/>
            <a:ext cx="4702736" cy="34045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1452BDB-C1F5-4216-B1CE-645463766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2711" y="3473312"/>
            <a:ext cx="4571993" cy="313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44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57A3A1-A1E1-4C3A-9B20-32F7627B4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168676"/>
            <a:ext cx="8911687" cy="914400"/>
          </a:xfrm>
        </p:spPr>
        <p:txBody>
          <a:bodyPr>
            <a:normAutofit/>
          </a:bodyPr>
          <a:lstStyle/>
          <a:p>
            <a:pPr algn="ctr"/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Межпредметные связи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A3A59A-A23A-4963-AAAF-FD8503775B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9103" y="1083076"/>
            <a:ext cx="10422384" cy="56062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язык</a:t>
            </a:r>
          </a:p>
          <a:p>
            <a:pPr marL="0" indent="0">
              <a:buNone/>
            </a:pP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Синонимы (передвижение, перемещение)</a:t>
            </a:r>
          </a:p>
          <a:p>
            <a:pPr marL="0" indent="0">
              <a:buNone/>
            </a:pP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Антонимы (неподвижность, перерыв)</a:t>
            </a:r>
          </a:p>
          <a:p>
            <a:pPr marL="0" indent="0" algn="ctr">
              <a:buNone/>
            </a:pPr>
            <a:r>
              <a:rPr lang="ru-RU" sz="40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</a:p>
          <a:p>
            <a:pPr marL="0" indent="0" algn="ctr">
              <a:buNone/>
            </a:pPr>
            <a:endParaRPr lang="ru-RU" sz="40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Скорость            Время             Расстояние</a:t>
            </a:r>
          </a:p>
        </p:txBody>
      </p:sp>
    </p:spTree>
    <p:extLst>
      <p:ext uri="{BB962C8B-B14F-4D97-AF65-F5344CB8AC3E}">
        <p14:creationId xmlns:p14="http://schemas.microsoft.com/office/powerpoint/2010/main" val="335200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AAB3B4-FD5F-4BCC-ACB0-CCA2B42F0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901" y="71021"/>
            <a:ext cx="9755711" cy="875757"/>
          </a:xfrm>
        </p:spPr>
        <p:txBody>
          <a:bodyPr>
            <a:noAutofit/>
          </a:bodyPr>
          <a:lstStyle/>
          <a:p>
            <a:pPr algn="ctr"/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A2EA517-8AC4-49C0-A5E7-ECD020137C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21253564">
            <a:off x="1929621" y="866024"/>
            <a:ext cx="2845565" cy="379408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746A34C-246D-49F1-88E3-AA99EBD71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5699" y="946778"/>
            <a:ext cx="2708794" cy="38431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3BF200D-A4E7-4F22-8CA9-19B2BAFBE7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36045">
            <a:off x="8086785" y="1076333"/>
            <a:ext cx="3583989" cy="358398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E003705-BDC0-4008-A8D6-0D74F3721D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8809" y="3650942"/>
            <a:ext cx="2089970" cy="328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281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A19ABF-AD30-4807-A541-26FC462B4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555" y="106532"/>
            <a:ext cx="9658057" cy="923278"/>
          </a:xfrm>
        </p:spPr>
        <p:txBody>
          <a:bodyPr>
            <a:noAutofit/>
          </a:bodyPr>
          <a:lstStyle/>
          <a:p>
            <a:pPr algn="ctr"/>
            <a:r>
              <a:rPr lang="ru-RU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091E3B6-3F3D-4EEA-AFFA-02051E4BBE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9411" y="1447059"/>
            <a:ext cx="9704345" cy="5131293"/>
          </a:xfrm>
        </p:spPr>
      </p:pic>
    </p:spTree>
    <p:extLst>
      <p:ext uri="{BB962C8B-B14F-4D97-AF65-F5344CB8AC3E}">
        <p14:creationId xmlns:p14="http://schemas.microsoft.com/office/powerpoint/2010/main" val="2542991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4F3798-CA16-455B-B9DB-15ACC0021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433" y="71021"/>
            <a:ext cx="9649179" cy="106532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83EB18F-3EA0-41C5-BDEA-6CE72D34F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742637" y="1278385"/>
            <a:ext cx="4758692" cy="323591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9E4E60-6A59-49D1-8D12-A2DAD8075B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3387" y="1278385"/>
            <a:ext cx="4044889" cy="3235911"/>
          </a:xfrm>
          <a:prstGeom prst="rect">
            <a:avLst/>
          </a:prstGeom>
        </p:spPr>
      </p:pic>
      <p:pic>
        <p:nvPicPr>
          <p:cNvPr id="3" name="Наша зарядка в школе - Делайте зарядку, будете в порядке!))">
            <a:hlinkClick r:id="" action="ppaction://media"/>
            <a:extLst>
              <a:ext uri="{FF2B5EF4-FFF2-40B4-BE49-F238E27FC236}">
                <a16:creationId xmlns:a16="http://schemas.microsoft.com/office/drawing/2014/main" id="{BE3891FC-5D44-44D6-9D52-AB80F00511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2659" y="51878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06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0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7479E6-04FC-4872-8EF8-23E42DEEF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186432"/>
            <a:ext cx="8911687" cy="21306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26A3F0-7929-434B-A37B-6C6F84AD3D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2369" y="834502"/>
            <a:ext cx="10315852" cy="60945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10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работу!!!</a:t>
            </a:r>
          </a:p>
        </p:txBody>
      </p:sp>
    </p:spTree>
    <p:extLst>
      <p:ext uri="{BB962C8B-B14F-4D97-AF65-F5344CB8AC3E}">
        <p14:creationId xmlns:p14="http://schemas.microsoft.com/office/powerpoint/2010/main" val="99855694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97</TotalTime>
  <Words>270</Words>
  <Application>Microsoft Office PowerPoint</Application>
  <PresentationFormat>Широкоэкранный</PresentationFormat>
  <Paragraphs>42</Paragraphs>
  <Slides>13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Times New Roman</vt:lpstr>
      <vt:lpstr>Wingdings 3</vt:lpstr>
      <vt:lpstr>Легкий дым</vt:lpstr>
      <vt:lpstr>ГБОУ «Новошинская С (К) Ш»</vt:lpstr>
      <vt:lpstr>Презентация PowerPoint</vt:lpstr>
      <vt:lpstr>Урок природоведения в 6 классе </vt:lpstr>
      <vt:lpstr>TED - формат</vt:lpstr>
      <vt:lpstr>Ход урока</vt:lpstr>
      <vt:lpstr>Презентация PowerPoint</vt:lpstr>
      <vt:lpstr>Презентация PowerPoint</vt:lpstr>
      <vt:lpstr>Презентация PowerPoint</vt:lpstr>
      <vt:lpstr>Межпредметные связи</vt:lpstr>
      <vt:lpstr>Литература</vt:lpstr>
      <vt:lpstr>География</vt:lpstr>
      <vt:lpstr>Физкультура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ГБОУ «Новошинская С (К) Ш»</dc:title>
  <dc:creator>lenalobkovadenisova86@outlook.com</dc:creator>
  <cp:lastModifiedBy>lenalobkovadenisova86@outlook.com</cp:lastModifiedBy>
  <cp:revision>9</cp:revision>
  <dcterms:created xsi:type="dcterms:W3CDTF">2025-09-04T10:21:20Z</dcterms:created>
  <dcterms:modified xsi:type="dcterms:W3CDTF">2025-11-26T10:28:05Z</dcterms:modified>
</cp:coreProperties>
</file>