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9" r:id="rId16"/>
    <p:sldId id="282" r:id="rId17"/>
    <p:sldId id="280" r:id="rId18"/>
    <p:sldId id="281" r:id="rId19"/>
    <p:sldId id="270" r:id="rId20"/>
    <p:sldId id="271" r:id="rId21"/>
    <p:sldId id="272" r:id="rId22"/>
    <p:sldId id="273" r:id="rId23"/>
    <p:sldId id="274" r:id="rId24"/>
    <p:sldId id="275" r:id="rId25"/>
    <p:sldId id="283" r:id="rId26"/>
    <p:sldId id="284" r:id="rId27"/>
    <p:sldId id="285" r:id="rId28"/>
    <p:sldId id="286" r:id="rId29"/>
    <p:sldId id="276" r:id="rId30"/>
    <p:sldId id="288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810" y="-36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921BDE3-1E39-4D3A-9996-CBB40819EA8E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58801EE7-679B-4DD5-9C32-ABEA6885795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1BDE3-1E39-4D3A-9996-CBB40819EA8E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01EE7-679B-4DD5-9C32-ABEA6885795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1BDE3-1E39-4D3A-9996-CBB40819EA8E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01EE7-679B-4DD5-9C32-ABEA6885795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1BDE3-1E39-4D3A-9996-CBB40819EA8E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01EE7-679B-4DD5-9C32-ABEA6885795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921BDE3-1E39-4D3A-9996-CBB40819EA8E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8801EE7-679B-4DD5-9C32-ABEA68857950}" type="slidenum">
              <a:rPr lang="ru-RU" smtClean="0"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921BDE3-1E39-4D3A-9996-CBB40819EA8E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58801EE7-679B-4DD5-9C32-ABEA6885795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1BDE3-1E39-4D3A-9996-CBB40819EA8E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01EE7-679B-4DD5-9C32-ABEA6885795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1BDE3-1E39-4D3A-9996-CBB40819EA8E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01EE7-679B-4DD5-9C32-ABEA6885795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1BDE3-1E39-4D3A-9996-CBB40819EA8E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01EE7-679B-4DD5-9C32-ABEA6885795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1BDE3-1E39-4D3A-9996-CBB40819EA8E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01EE7-679B-4DD5-9C32-ABEA6885795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1BDE3-1E39-4D3A-9996-CBB40819EA8E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01EE7-679B-4DD5-9C32-ABEA6885795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7921BDE3-1E39-4D3A-9996-CBB40819EA8E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58801EE7-679B-4DD5-9C32-ABEA6885795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microsoft.com/office/2007/relationships/hdphoto" Target="../media/hdphoto3.wdp"/><Relationship Id="rId4" Type="http://schemas.openxmlformats.org/officeDocument/2006/relationships/image" Target="../media/image13.png"/><Relationship Id="rId9" Type="http://schemas.microsoft.com/office/2007/relationships/hdphoto" Target="../media/hdphoto5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microsoft.com/office/2007/relationships/hdphoto" Target="../media/hdphoto6.wdp"/><Relationship Id="rId7" Type="http://schemas.openxmlformats.org/officeDocument/2006/relationships/image" Target="../media/image43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microsoft.com/office/2007/relationships/hdphoto" Target="../media/hdphoto7.wdp"/><Relationship Id="rId10" Type="http://schemas.microsoft.com/office/2007/relationships/hdphoto" Target="../media/hdphoto9.wdp"/><Relationship Id="rId4" Type="http://schemas.openxmlformats.org/officeDocument/2006/relationships/image" Target="../media/image41.png"/><Relationship Id="rId9" Type="http://schemas.openxmlformats.org/officeDocument/2006/relationships/image" Target="../media/image44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03645" y="470813"/>
            <a:ext cx="64807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ИСТОРИЯ РАЗВИТИЯ ЗЕМЛИ 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МЕЗОЗОЙСКУЮ ЭРУ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148064" y="5517232"/>
            <a:ext cx="50609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Составила: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Учитель начальных классов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Мухамеджанова Динара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Галиевна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548" y="1424920"/>
            <a:ext cx="9325110" cy="3968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6560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012160" y="1113606"/>
            <a:ext cx="18998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ВВЕДЕНИЕ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2852936"/>
            <a:ext cx="828092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Мезозойская эра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– время существенных изменений в земной коре и эволюционного прогресса. За 200 млн. лет сформировались основные континенты, горные цепи. Существенным было развитие жизни в мезозойскую эру. Благодаря теплым погодным условиям живая природа пополнилась новыми видами, которые стали предками современных представителей.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Мезозойская эра (245–60 млн. лет назад) разделена на такие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временные периоды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indent="-457200" algn="just"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Триасовый;</a:t>
            </a:r>
          </a:p>
          <a:p>
            <a:pPr marL="457200" indent="-457200" algn="just"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Юрский;</a:t>
            </a:r>
          </a:p>
          <a:p>
            <a:pPr marL="457200" indent="-457200" algn="just"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Меловой.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90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5047152" cy="288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683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908720"/>
            <a:ext cx="50405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начале мезозойской эры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появляются горы: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Урал, Тянь-Шань, Алтай. На большей части земного шара устанавливается теплый климат, близкий с современному тропическому.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910168"/>
            <a:ext cx="3417065" cy="2664296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2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5010" y="602005"/>
            <a:ext cx="2348111" cy="2921754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2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933056"/>
            <a:ext cx="3302705" cy="2664296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2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87410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416"/>
            <a:ext cx="9144000" cy="7285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ТРИАСОВЫЙ ПЕРИОД</a:t>
            </a:r>
            <a:endParaRPr lang="ru-RU" sz="5400" b="1" dirty="0">
              <a:solidFill>
                <a:schemeClr val="bg1"/>
              </a:solidFill>
              <a:effectLst>
                <a:glow rad="101600">
                  <a:schemeClr val="tx2">
                    <a:lumMod val="50000"/>
                    <a:alpha val="6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97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64704" y="752765"/>
            <a:ext cx="849694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Триасовый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период характеризуется относительным тектоническим покоем и преобладанием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геократических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условий. Только в позднем триасе проявились первые фазы киммерийской складчатости. В меридиональной плоскости Земля разделялась на две части: одна из них была занята океаном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Панталасса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другая –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Пангеей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и расширявшимся океаном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Тетис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indent="45720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Единый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массив Северного, Южного Китая и Индокитая примкнул к юго-восточной окраине Лавразии. Южнее, до границ Гондваны, простирался океан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Тетис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Продолжались распад Гондваны и излияния трапповых лав в Сибири.</a:t>
            </a:r>
          </a:p>
        </p:txBody>
      </p:sp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888" y="3356992"/>
            <a:ext cx="5402912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894158" y="284913"/>
            <a:ext cx="74380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ТЕКНОТИЧЕСКАЯ ОБСТАНОВКА ТРИАСА</a:t>
            </a:r>
            <a:endParaRPr lang="ru-RU" sz="2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009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98024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КЛИМАТ ТРИАСА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66936" y="1556792"/>
            <a:ext cx="420506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Климат в триасовый период (251–201 млн лет назад) был тёплым.</a:t>
            </a:r>
          </a:p>
          <a:p>
            <a:pPr indent="457200"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самых холодных участках Земли температура была лишь на несколько градусов ниже нуля. На экваторе температура могла достигать 50 градусов.</a:t>
            </a:r>
          </a:p>
          <a:p>
            <a:pPr indent="457200"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Большинство территорий представляли собой тропики, где росли десятки видов папоротников. Дожди были редкостью, но сухой климат не препятствовал распространению растительности.</a:t>
            </a:r>
          </a:p>
        </p:txBody>
      </p:sp>
      <p:pic>
        <p:nvPicPr>
          <p:cNvPr id="614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556792"/>
            <a:ext cx="4227196" cy="4314826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8531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ФЛОРА ТРИАСА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908720"/>
            <a:ext cx="77768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Во времена триаса широкое распространение получили голосеменные, хвойные, цикадовые, гинкго.</a:t>
            </a:r>
          </a:p>
          <a:p>
            <a:pPr indent="457200"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Растения росли в основном возле водоёмов. Вымирание семенных папоротников.</a:t>
            </a:r>
          </a:p>
          <a:p>
            <a:pPr indent="457200"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Среди наземных растений по-прежнему преобладали голосеменные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беннеттитовые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цикадовые, хвойные и др.), а папоротники были представлены новыми группами, которые достигли своего пика в юре.</a:t>
            </a:r>
          </a:p>
        </p:txBody>
      </p:sp>
      <p:pic>
        <p:nvPicPr>
          <p:cNvPr id="7172" name="Picture 4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490796"/>
            <a:ext cx="2673860" cy="3024336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s://avatars.mds.yandex.net/i?id=71408b3fbe4ae7a90ba245358e7b8e05fc117859-8425552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650414"/>
            <a:ext cx="4572000" cy="2705100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0336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404664"/>
            <a:ext cx="5256584" cy="10668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ФАУНА ТРИАСА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4944" y="1196752"/>
            <a:ext cx="894155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триасовом периоде произошла одна из крупнейших перестроек органического мира, вызванная массовым вымиранием на рубеже палеозойской и мезозойской эр.</a:t>
            </a:r>
          </a:p>
          <a:p>
            <a:pPr indent="457200"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наземной фауне доминировали земноводные и пресмыкающиеся. Среди последних наиболее обычным представителем для раннего триаса был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Lystrosaurus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(из отряда дицинодонты), расселившийся в южной части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Пангеи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457200"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раннем и среднем триасе широко распространился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Cynognathus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 хищное пресмыкающееся, имеющее черты млекопитающих.</a:t>
            </a:r>
          </a:p>
          <a:p>
            <a:pPr indent="457200"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среднем триасе появляются первые мелкие динозавры, в позднем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норийский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век) — более крупные формы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Coelophysis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indent="457200"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Из отложений конца триаса известны первые костистые рыбы и первые мелкие млекопитающие.</a:t>
            </a:r>
          </a:p>
        </p:txBody>
      </p:sp>
      <p:pic>
        <p:nvPicPr>
          <p:cNvPr id="819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8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358" y="19891"/>
            <a:ext cx="1800731" cy="1349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915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84" y="4982404"/>
            <a:ext cx="3719578" cy="190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594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581128"/>
            <a:ext cx="3707682" cy="2345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Picture background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980" b="89817" l="5167" r="96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17563"/>
            <a:ext cx="3828889" cy="1566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316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4888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ПОЛЕЗНЫЕ ИСКОПАЕМЫЕ ТРИАСА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692696"/>
            <a:ext cx="849694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В триасе встречаются следующие полезные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ископаемые: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Каменный уголь.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Нефть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 газ. Крупные месторождения нефти и газа известны на Аляске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 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Алжирской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Сахаре.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Осадочные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руды урана. Приурочены к континентальным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красноцветам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Месторождения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меди, никеля, кобальта, железных руд и графита. Связаны с траппами Средней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Сибири.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Месторождения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золота, серебра, свинца, цинка, меди и олова. Известны на восточном побережье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Австралии.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Триасовые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алмазоносные трубки взрыва. Встречаются в Восточной Сибири (Якутия).</a:t>
            </a:r>
          </a:p>
        </p:txBody>
      </p:sp>
      <p:pic>
        <p:nvPicPr>
          <p:cNvPr id="9218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40" y="4170571"/>
            <a:ext cx="8280920" cy="2570797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416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564904"/>
            <a:ext cx="8229600" cy="1066800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ЮРСКИЙ ПЕРИОД</a:t>
            </a:r>
            <a:endParaRPr lang="ru-RU" sz="5400" b="1" dirty="0">
              <a:solidFill>
                <a:schemeClr val="bg1"/>
              </a:solidFill>
              <a:effectLst>
                <a:glow rad="101600">
                  <a:schemeClr val="tx2">
                    <a:lumMod val="50000"/>
                    <a:alpha val="6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364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94158" y="284913"/>
            <a:ext cx="74380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ТЕКНОТИЧЕСКАЯ ОБСТАНОВКА ЮРА</a:t>
            </a:r>
            <a:endParaRPr lang="ru-RU" sz="2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5262" y="1052736"/>
            <a:ext cx="524882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Тектоническая жизнь на планете в течение юрского периода была более интенсивной, чем в триасе. Для этого периода типичны процессы, такие как, горообразования, происходившие в результате столкновения литосферных плит, образование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горстовых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поднятий и грабенов, сопровождалось интенсивным наземным вулканизмом. Активная тектоническая жизнь непосредственно оказывала влияние на распределение морских бассейнов и рельеф земной поверхности. В начале поздней юры наступила одна из крупнейших мезозойских трансгрессий. В это время морские воды проникали вновь образованным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грабенообразным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структурам далеко вглубь платформ.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316209"/>
            <a:ext cx="3618317" cy="2408935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7741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2136" y="6017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КЛИМАТ ЮРА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0696" y="764704"/>
            <a:ext cx="88924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Климат в юрском периоде (201–145 млн лет назад) оставался таким же, как и в триасовом периоде: тёплые тропики.</a:t>
            </a:r>
          </a:p>
          <a:p>
            <a:pPr indent="457200"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Однако примерно 183 млн лет назад произошло массовое извержение вулканов, из-за чего в атмосфере сильно возросло количество углекислого газа. Общая температура на планете постепенно выросла на 5 градусов. Из-за изменения состава воздуха в несколько раз увеличилось число осадков, появились проливные дожди, смывающие минеральные вещества в океаны.</a:t>
            </a:r>
          </a:p>
          <a:p>
            <a:pPr indent="457200"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Выпадение осадков привело к тому, что помимо папоротников начали появляться высокие деревья, увеличилось количество видов растительности.</a:t>
            </a:r>
          </a:p>
        </p:txBody>
      </p:sp>
      <p:pic>
        <p:nvPicPr>
          <p:cNvPr id="1229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1768" y="3627025"/>
            <a:ext cx="5310336" cy="3037571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0975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ФЛОРА ЮРА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932099"/>
            <a:ext cx="86409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Юрская флора характеризовалась господством голосеменных форм. Споровые, в основном папоротниковые и хвощовые образовывали самостоятельные заросли в пределах отдельных сильно увлажненных низменностей, примыкавших к морям и крупным озерам. В поздней юре в связи со снижением влажности леса поредели, исчезли влаголюбивые формы и появились растения, способные переносить засуху. Вначале редколесья располагались на возвышенностях, но впоследствии из-за роста засушливости они распространились и на приморские низменности. </a:t>
            </a:r>
          </a:p>
        </p:txBody>
      </p:sp>
      <p:pic>
        <p:nvPicPr>
          <p:cNvPr id="5" name="Рисунок 4" descr="imag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383" y="3496660"/>
            <a:ext cx="4269617" cy="2928958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6645" y="3765658"/>
            <a:ext cx="3074765" cy="2390962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85827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ФАУНА ЮРА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3789040"/>
            <a:ext cx="871296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Фауна позвоночных юрского периода характеризовалась значительным развитием гигантских рептилий, среди которых различаются наземные, водные и летающие формы, травоядные и хищные. Родоначальником динозавров являлись сравнительно широко распространенные еще в конце триаса мелкие ящеры – текодонты. В триасе эти ящеры стали передвигаться на двух задних ногах. Поскольку главным органом чувств у рептилий были глаза, преимуществом по сравнению с другими обладали особи с высоко поднятой головой. Они лучше ориентировались среди высокой травянистой растительности.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3" descr="cretaceou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528" y="1124744"/>
            <a:ext cx="3566200" cy="2436903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Wiki-backgroun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1124744"/>
            <a:ext cx="3792303" cy="2448272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5444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79912" y="3050962"/>
            <a:ext cx="525658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Однако быстро перемещаться по суше такие гиганты не могли. Они обладали полыми костями скелета, тонкими зубами, пригодными для поедания только мягких побегов и водорослей, и облегченными шейными позвонками. Динозавры, ведущие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полуназемный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образ жизни, имели далеко отодвинутые глаза и длинные носовые (воздухоносные) ходы. Благодаря этому, например, утконосые динозавры зауролофы могли полностью погружаться в воду, спасаясь от врагов или в поисках пищи.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5E22966B-4420-4053-83DD-B135E1A6A2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607" y="3655476"/>
            <a:ext cx="3460784" cy="2576624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179512" y="188640"/>
            <a:ext cx="583264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Многие из динозавров имели гигантские размеры. Длина некоторых из них была 20-25 м, а масса достигала 30-35 т. Среди динозавров были распространены как </a:t>
            </a:r>
            <a:r>
              <a:rPr lang="ru-RU" sz="20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четырёхногие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формы, так и двуногие. Многие гиганты вели </a:t>
            </a:r>
            <a:r>
              <a:rPr lang="ru-RU" sz="20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полуназемный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образ жизни. Значительную часть времени они, подобно современным бегемотам, проводили в воде. Для поддержания большого веса тела кости скелета должны были обладать значительной прочностью. </a:t>
            </a:r>
            <a:endParaRPr lang="ru-RU" dirty="0"/>
          </a:p>
        </p:txBody>
      </p:sp>
      <p:pic>
        <p:nvPicPr>
          <p:cNvPr id="7" name="Рисунок 6" descr="хищник-и-травоядный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184" y="868456"/>
            <a:ext cx="2735796" cy="1810465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2846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55976" y="692696"/>
            <a:ext cx="460851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Наземные динозавры размножались с помощью яиц, которые  откладывали в теплый песок, точно так же как это в настоящее время делают крокодилы и черепахи. Растительноядные динозавры вели стадный образ жизни. Об этом свидетельствует множество отпечатков следов, обнаруженных в ископаемом состоянии на берегах древних морей и крупных озер. 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dino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5989" y="4077072"/>
            <a:ext cx="3528486" cy="2352324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13011785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134" y="1484784"/>
            <a:ext cx="4046164" cy="2880320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65000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6045" y="476672"/>
            <a:ext cx="882047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юрский период появились первые птицы — археоптериксы и археорнисы, которые были величиной с голубя. Необходимо отметить, что эти птицы имели много общих черт с пресмыкающимися, особенно в строении черепа и скелета. Вместе с тем они обладали более совершенной кровеносной и нервной системой, у них были лучше развиты органы чувств по сравнению с рептилиями. Большой объем мозга, забота о потомстве и хорошая приспособляемость к различным условиям жизни способствовали широкому расселению птиц и обитанию в самых разнообразных ландшафтно-климатических условиях. </a:t>
            </a:r>
          </a:p>
        </p:txBody>
      </p:sp>
      <p:pic>
        <p:nvPicPr>
          <p:cNvPr id="5" name="Рисунок 4" descr="archaeoe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856" y="3140968"/>
            <a:ext cx="5519536" cy="3415538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9253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4437112"/>
            <a:ext cx="87129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ранней и средней юре в тропических и бореальных морях обитали аммониты и белемниты, а также двустворчатые моллюски. Ряд типичных бореальных форм мигрировал в низкие широты, а в поздней юре наблюдалась обратная картина. В высокие широты перемещались тропические представители головоногих и двустворчатых моллюсков 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брахиопод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кораллы, морские ежи 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строматопоры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двустворчатые моллюски. 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contentItem-1053963-5891291-xmawtja3gblpx-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814" y="873629"/>
            <a:ext cx="7072363" cy="3286124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19465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ПОЛЕЗНЫЕ ИСКОПАЕМЫЕ ЮРА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47530" y="1164753"/>
            <a:ext cx="865265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Наиболее ярко выраженными полезными ископаемыми, относящимися к юрскому периоду являются европейские и североамериканские месторождения хромитов, кавказские и японские медно-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колчедановые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месторождения, альпийские залежи марганцевых руд, вольфрамовые руды Верхояно-Чукотской области, Забайкалья, Индонезии, североамериканских Кордильер.</a:t>
            </a:r>
          </a:p>
        </p:txBody>
      </p:sp>
      <p:pic>
        <p:nvPicPr>
          <p:cNvPr id="13314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530" y="4653136"/>
            <a:ext cx="2785802" cy="2016224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789040"/>
            <a:ext cx="2677797" cy="2016224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907247"/>
            <a:ext cx="2455979" cy="2131605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8818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512"/>
            <a:ext cx="9324019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26961" y="2636912"/>
            <a:ext cx="66700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МЕЛОВЫЙ ПЕРИОД</a:t>
            </a:r>
            <a:endParaRPr lang="ru-RU" sz="5400" dirty="0">
              <a:solidFill>
                <a:schemeClr val="bg1"/>
              </a:solidFill>
              <a:effectLst>
                <a:glow rad="101600">
                  <a:schemeClr val="tx2">
                    <a:lumMod val="50000"/>
                    <a:alpha val="6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930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ТЕКНОТИЧЕСКАЯ ОБСТАНОВКА МЕЛА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908720"/>
            <a:ext cx="88569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Меловой период — геологический период, последний период Мезозойской эры. Начался 145 миллионов лет назад и закончился 65 миллионов лет назад. Меловой период продолжался около 80 миллионов лет.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1926817"/>
            <a:ext cx="41014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течение мелового периода продолжалось движение материков. Лавразия и Гондвана распадались на части. Африка, Индия и Австралия также начали расходиться в разные стороны, и к югу от экватора в итоге образовались гигантские острова. Южная Америка и Африка удалялись друг от друга, и Атлантический океан становился все шире и шире. Земля приобретала очертания очень близкие к тем, что известны нам.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://static.siqik.com/wp-content/uploads/2017/07/Cretaceous-perio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2420888"/>
            <a:ext cx="4055658" cy="3226017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57152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КЛИМАТ МЕЛА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9" y="4725144"/>
            <a:ext cx="842493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Климат, по сравнению с юрским периодом, изменился. Из-за изменения положения материков смена времен года становилась все заметнее. У полюсов начал выпадать снег, хотя таких ледяных шапок, как сейчас, на Земле не было. На разных континентах климат различался. Это вызвало различия в развитии флоры и фауны в различных частях света.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ttp://3.bp.blogspot.com/-v3fDN5DRAUk/UQNY68o4vKI/AAAAAAAAACE/ZFBU2MzxbMY/w1200-h630-p-k-no-nu/0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1052736"/>
            <a:ext cx="4517232" cy="3300450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78050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ФЛОРА МЕЛА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503" y="4611231"/>
            <a:ext cx="886766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Там к услугам наземных животных были самые разнообразные листья и прочая съедобная растительность. Благодаря появлению цветковых растений в меловой период количество растительной биомассы возросло. Обратный процесс происходил в море. Этому опять же способствовало развитие цветковых растений. Плотные корни препятствовали эрозии почвы и поэтому в море стало попадать меньше минералов. Снизилось количество фитопланктона.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7585" y="836712"/>
            <a:ext cx="5812567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Флора мелового периода была богата и разнообразна. Помимо перешедших из юрского периода видов растений, появляется новая, революционная ветвь цветковых растений. Цветковые растения, заключив "союз" с насекомыми имели преимущества перед своими предшественниками. Благодаря такому партнерству, цветковые растения распространялись гораздо быстрее. Постепенно заселяя сушу, новые группы растений стали образовывать обширные леса. </a:t>
            </a:r>
            <a:endParaRPr lang="ru-RU" dirty="0"/>
          </a:p>
        </p:txBody>
      </p:sp>
      <p:pic>
        <p:nvPicPr>
          <p:cNvPr id="6" name="Picture 2" descr="http://www.karencarr.com/phpThumb.php?src=/auto_image/event_network_cretaceous_flo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61792" y="260648"/>
            <a:ext cx="1893235" cy="2156184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2" descr="https://indicator.ru/thumb/1200x628/filters:quality(75)/imgs/2019/08/05/10/3494004/a6a916c9aa1361365e95b765a286c74201d5a7b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1878" y="2575650"/>
            <a:ext cx="2853064" cy="1872207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80328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4624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ФАУНА МЕЛА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72000" y="1052736"/>
            <a:ext cx="403244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Рост цветковых растений мелового периода способствовал увеличению видов насекомых, питающихся нектаром и разносящих пыльцу. Появились насекомые, жизнь которых полностью зависит от цветковых растений. Это пчелы и бабочки.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https://cf.ppt-online.org/files2/slide/z/z8Su2GyHTf3QZCqwY56McRPve47odjbLJ0pnFriak/slide-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072304"/>
            <a:ext cx="3384376" cy="2534977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2" descr="https://pbs.twimg.com/media/EEFNPA3X4AAqTt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52903" y="4005064"/>
            <a:ext cx="4824536" cy="2513019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88225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2" y="1669264"/>
            <a:ext cx="890156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Среди наземных животных царствовали разнообразные динозавры. В меловой период особенно велико было разнообразие видов динозавров. Развитие растительного мира и увеличение растительной биомассы дало толчок к появлению новых видов растительноядных динозавров. Из ящеротазовых динозавров, самым известным из которых был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тиранозавр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распространены были тарбозавр,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спинозавр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дейноних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 другие . Разнообразие птицетазовых динозавров особенно велико в меловой период (игуанодоны, трицератопсы,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аанкилозавры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и множество других).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92120" y1="37692" x2="97690" y2="432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158" y="3818522"/>
            <a:ext cx="3260485" cy="2879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147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7178"/>
            <a:ext cx="2421043" cy="1908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7742" y="4367596"/>
            <a:ext cx="4378773" cy="2490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 descr="Picture background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047" l="125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1089" y="291625"/>
            <a:ext cx="3322911" cy="1633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0" name="Picture 10" descr="Picture background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6667" l="0" r="90000">
                        <a14:foregroundMark x1="11250" y1="64444" x2="7292" y2="64815"/>
                        <a14:backgroundMark x1="37083" y1="62963" x2="37500" y2="80000"/>
                        <a14:backgroundMark x1="54792" y1="71852" x2="57292" y2="88519"/>
                        <a14:backgroundMark x1="44792" y1="67778" x2="44792" y2="677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315416"/>
            <a:ext cx="4176464" cy="234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2378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608" y="620688"/>
            <a:ext cx="71105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Крылатые пресмыкающиеся – птеродактили занимали практически все ниши воздушных хищников. Меловой период породил самых больших летающих существ, когда либо живших на Земле.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ttps://images.helionews.ru/1451617560000/1459923970000/dinozavry-vyglyadyat-sovsem-ne-tak-kak-my-privykli-schitat-jol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19300" y="2060848"/>
            <a:ext cx="4559152" cy="3501287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707927" y="5877272"/>
            <a:ext cx="17818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b="1" dirty="0" smtClean="0"/>
              <a:t>Кетцалькоа́тль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689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3573016"/>
            <a:ext cx="842493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морях млекопитающих не было, а нишу крупных хищников занимали рептилии – ихтиозавры, плезиозавры,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мозозавры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достигающие иногда 20-ти метровой длины.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indent="45720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Среди обитателей меловых морей большинство составляли плезиозавры с длинными шеями и маленькими головами, питавшиеся мелкой рыбой и моллюсками. Они не могли быстро плавать, но были очень маневренны, а их маленькая голова на очень длинной шее затрудняла их своевременное обнаружение косяком добычи – рыбы видели только маленькую голову, а огромное тело терялось вдали. Ярким представителем этого вида был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эласмозавр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длиной до 20 м и весом 14 т..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https://i.pinimg.com/originals/4e/2e/56/4e2e560dd17dc839bd8794f967182ba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836622"/>
            <a:ext cx="3456384" cy="2602320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2" descr="https://cdna.artstation.com/p/assets/images/images/007/780/198/large/jacob-baardse-mosasaurusrender.jpg?15084514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3277" y="630830"/>
            <a:ext cx="4057566" cy="2808112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25623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83568" y="4581128"/>
            <a:ext cx="783061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Черепахи мелового периода практически не отличались от современных. Размеры меловых черепах варьировались от 20 см до 4,6 м, вес достигал 2 т. Большинство видов вели водный образ жизни. В меловой период возникли первые ящерицы и змеи. Они дожили до наших дней практически без изменений.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s://avatars.mds.yandex.net/get-zen_doc/1537151/pub_5ca60761111e6e00b2e71cb4_5ca62ee071bbe600b33be040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5820" y="980728"/>
            <a:ext cx="4957416" cy="3205796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29094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4401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ПОЛЕЗНЫЕ ИСКОПАЕМЫЕ МЕЛА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980728"/>
            <a:ext cx="84249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 полезным ископаемым меловой системы относятся мел,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силициты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(трепелы, опоки), стекольные и бетонные пески, фосфориты, каолиновые глины.</a:t>
            </a:r>
          </a:p>
        </p:txBody>
      </p:sp>
      <p:pic>
        <p:nvPicPr>
          <p:cNvPr id="1638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087536"/>
            <a:ext cx="2952328" cy="2446215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158" y="4725144"/>
            <a:ext cx="2663708" cy="1779513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204864"/>
            <a:ext cx="2951051" cy="2211561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5719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03645" y="470813"/>
            <a:ext cx="64807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ИСТОРИЯ РАЗВИТИЯ ЗЕМЛИ 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МЕЗОЗОЙСКУЮ ЭРУ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148064" y="5517232"/>
            <a:ext cx="50609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Составила: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Учитель начальных классов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Мухамеджанова Динара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Галиевна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548" y="1424920"/>
            <a:ext cx="9325110" cy="3968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1048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Другая 37">
      <a:dk1>
        <a:srgbClr val="000000"/>
      </a:dk1>
      <a:lt1>
        <a:srgbClr val="FFFFFF"/>
      </a:lt1>
      <a:dk2>
        <a:srgbClr val="92D050"/>
      </a:dk2>
      <a:lt2>
        <a:srgbClr val="D2D2D2"/>
      </a:lt2>
      <a:accent1>
        <a:srgbClr val="FF8EBA"/>
      </a:accent1>
      <a:accent2>
        <a:srgbClr val="FFE8F1"/>
      </a:accent2>
      <a:accent3>
        <a:srgbClr val="D0F1FE"/>
      </a:accent3>
      <a:accent4>
        <a:srgbClr val="F1B2FF"/>
      </a:accent4>
      <a:accent5>
        <a:srgbClr val="FFBBD5"/>
      </a:accent5>
      <a:accent6>
        <a:srgbClr val="FF1B97"/>
      </a:accent6>
      <a:hlink>
        <a:srgbClr val="72A0FF"/>
      </a:hlink>
      <a:folHlink>
        <a:srgbClr val="FFD7E8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184</TotalTime>
  <Words>1718</Words>
  <Application>Microsoft Office PowerPoint</Application>
  <PresentationFormat>Экран (4:3)</PresentationFormat>
  <Paragraphs>80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Городская</vt:lpstr>
      <vt:lpstr>Презентация PowerPoint</vt:lpstr>
      <vt:lpstr>Презентация PowerPoint</vt:lpstr>
      <vt:lpstr>Презентация PowerPoint</vt:lpstr>
      <vt:lpstr>ТРИАСОВЫЙ ПЕРИОД</vt:lpstr>
      <vt:lpstr>Презентация PowerPoint</vt:lpstr>
      <vt:lpstr>КЛИМАТ ТРИАСА</vt:lpstr>
      <vt:lpstr>ФЛОРА ТРИАСА</vt:lpstr>
      <vt:lpstr>ФАУНА ТРИАСА</vt:lpstr>
      <vt:lpstr>ПОЛЕЗНЫЕ ИСКОПАЕМЫЕ ТРИАСА</vt:lpstr>
      <vt:lpstr>ЮРСКИЙ ПЕРИОД</vt:lpstr>
      <vt:lpstr>Презентация PowerPoint</vt:lpstr>
      <vt:lpstr>КЛИМАТ ЮРА</vt:lpstr>
      <vt:lpstr>ФЛОРА ЮРА</vt:lpstr>
      <vt:lpstr>ФАУНА ЮРА</vt:lpstr>
      <vt:lpstr>Презентация PowerPoint</vt:lpstr>
      <vt:lpstr>Презентация PowerPoint</vt:lpstr>
      <vt:lpstr>Презентация PowerPoint</vt:lpstr>
      <vt:lpstr>Презентация PowerPoint</vt:lpstr>
      <vt:lpstr>ПОЛЕЗНЫЕ ИСКОПАЕМЫЕ ЮРА</vt:lpstr>
      <vt:lpstr>Презентация PowerPoint</vt:lpstr>
      <vt:lpstr>ТЕКНОТИЧЕСКАЯ ОБСТАНОВКА МЕЛА</vt:lpstr>
      <vt:lpstr>КЛИМАТ МЕЛА</vt:lpstr>
      <vt:lpstr>ФЛОРА МЕЛА</vt:lpstr>
      <vt:lpstr>ФАУНА МЕЛА</vt:lpstr>
      <vt:lpstr>Презентация PowerPoint</vt:lpstr>
      <vt:lpstr>Презентация PowerPoint</vt:lpstr>
      <vt:lpstr>Презентация PowerPoint</vt:lpstr>
      <vt:lpstr>Презентация PowerPoint</vt:lpstr>
      <vt:lpstr>ПОЛЕЗНЫЕ ИСКОПАЕМЫЕ МЕЛА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79277</dc:creator>
  <cp:lastModifiedBy>79277</cp:lastModifiedBy>
  <cp:revision>18</cp:revision>
  <dcterms:created xsi:type="dcterms:W3CDTF">2024-10-05T08:34:54Z</dcterms:created>
  <dcterms:modified xsi:type="dcterms:W3CDTF">2025-08-24T18:08:17Z</dcterms:modified>
</cp:coreProperties>
</file>