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61" r:id="rId6"/>
    <p:sldId id="262" r:id="rId7"/>
    <p:sldId id="263" r:id="rId8"/>
    <p:sldId id="259" r:id="rId9"/>
    <p:sldId id="266" r:id="rId10"/>
    <p:sldId id="264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53F4B-265B-4A05-958A-DCCD691CF62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4AEB106-09ED-459F-A121-3BB78777D37E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4B53F4B-265B-4A05-958A-DCCD691CF62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4AEB106-09ED-459F-A121-3BB78777D37E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4B53F4B-265B-4A05-958A-DCCD691CF62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4AEB106-09ED-459F-A121-3BB78777D37E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3F4B-265B-4A05-958A-DCCD691CF62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EB106-09ED-459F-A121-3BB78777D37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3F4B-265B-4A05-958A-DCCD691CF62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EB106-09ED-459F-A121-3BB78777D37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4B53F4B-265B-4A05-958A-DCCD691CF62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4AEB106-09ED-459F-A121-3BB78777D37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3F4B-265B-4A05-958A-DCCD691CF62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EB106-09ED-459F-A121-3BB78777D3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4B53F4B-265B-4A05-958A-DCCD691CF62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4AEB106-09ED-459F-A121-3BB78777D37E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4B53F4B-265B-4A05-958A-DCCD691CF62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4AEB106-09ED-459F-A121-3BB78777D37E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3F4B-265B-4A05-958A-DCCD691CF62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EB106-09ED-459F-A121-3BB78777D3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3F4B-265B-4A05-958A-DCCD691CF62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EB106-09ED-459F-A121-3BB78777D3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4B53F4B-265B-4A05-958A-DCCD691CF62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4AEB106-09ED-459F-A121-3BB78777D37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disk.yandex.ru/i/kA3eL8yZby4mp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4480" y="214291"/>
            <a:ext cx="6786610" cy="1071570"/>
          </a:xfrm>
        </p:spPr>
        <p:txBody>
          <a:bodyPr/>
          <a:lstStyle/>
          <a:p>
            <a:pPr algn="ctr"/>
            <a:r>
              <a:rPr lang="ru-RU" dirty="0" smtClean="0"/>
              <a:t>ГБОУ СО «Екатеринбургская школа-интернат «Эверест»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86050" y="3714752"/>
            <a:ext cx="6172200" cy="1371600"/>
          </a:xfrm>
        </p:spPr>
        <p:txBody>
          <a:bodyPr>
            <a:normAutofit/>
          </a:bodyPr>
          <a:lstStyle/>
          <a:p>
            <a:pPr algn="r"/>
            <a:r>
              <a:rPr lang="ru-RU" dirty="0" smtClean="0"/>
              <a:t>Подготовили и провели эксперимент: обучающиеся 4Б класса </a:t>
            </a:r>
          </a:p>
          <a:p>
            <a:pPr algn="r"/>
            <a:endParaRPr lang="ru-RU" dirty="0" smtClean="0"/>
          </a:p>
          <a:p>
            <a:pPr algn="r"/>
            <a:r>
              <a:rPr lang="ru-RU" dirty="0" smtClean="0"/>
              <a:t>Педагог: Пелёвина О.В.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785918" y="2143116"/>
            <a:ext cx="6929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Экспериментальная деятельность: </a:t>
            </a:r>
          </a:p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«Шипучие </a:t>
            </a:r>
            <a:r>
              <a:rPr lang="ru-RU" sz="3600" dirty="0" err="1" smtClean="0">
                <a:solidFill>
                  <a:schemeClr val="accent1">
                    <a:lumMod val="75000"/>
                  </a:schemeClr>
                </a:solidFill>
              </a:rPr>
              <a:t>бомбочки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 из соды»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28926" y="6072206"/>
            <a:ext cx="452239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cap="sm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Екатеринбург, 2025г.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86766" cy="487375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Эксперименты </a:t>
            </a:r>
            <a:r>
              <a:rPr lang="ru-RU" dirty="0"/>
              <a:t>- это путь ознакомления детей с окружающим миром и наиболее эффективным способом развития мыслительных процессов. Эксперименты позволяют объединить все виды деятельности и все стороны воспитания, развивают наблюдательность и пытливость ума, развивают стремление к познанию мира, все познавательные способности, умение изобретать, использовать не стандартные решения в трудных ситуациях, создавать творческую личностью.</a:t>
            </a:r>
          </a:p>
          <a:p>
            <a:pPr algn="just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и задачи: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43890" cy="4873752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Развивать у детей познавательную активность, любознательность, наблюдательность, умение делать выводы, анализировать; познакомить с наукой химией, профессией - химик-лаборант; познакомить детей с щелочными и кислотными веществами.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Ход мероприятия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600200"/>
            <a:ext cx="8429684" cy="487375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1. </a:t>
            </a:r>
            <a:r>
              <a:rPr lang="ru-RU" b="1" i="1" dirty="0" smtClean="0"/>
              <a:t>Знакомство с профессией Химик. Обсуждение правил безопасности. </a:t>
            </a:r>
          </a:p>
          <a:p>
            <a:endParaRPr lang="ru-RU" dirty="0" smtClean="0"/>
          </a:p>
          <a:p>
            <a:pPr algn="just">
              <a:buNone/>
            </a:pPr>
            <a:r>
              <a:rPr lang="ru-RU" b="1" dirty="0" smtClean="0"/>
              <a:t> </a:t>
            </a:r>
            <a:r>
              <a:rPr lang="ru-RU" b="1" dirty="0" smtClean="0"/>
              <a:t>   Химия </a:t>
            </a:r>
            <a:r>
              <a:rPr lang="ru-RU" b="1" dirty="0" smtClean="0"/>
              <a:t>— это наука о веществах, их строении, свойствах и взаимных превращениях</a:t>
            </a:r>
            <a:r>
              <a:rPr lang="ru-RU" dirty="0" smtClean="0"/>
              <a:t>. </a:t>
            </a:r>
            <a:r>
              <a:rPr lang="ru-RU" dirty="0" smtClean="0"/>
              <a:t> Предметом </a:t>
            </a:r>
            <a:r>
              <a:rPr lang="ru-RU" dirty="0" smtClean="0"/>
              <a:t>изучения современной химии являются химические элементы, а также образованные ими соединения, химические процессы и законы, согласно которым происходят разнообразные химические реакции. </a:t>
            </a:r>
            <a:endParaRPr lang="ru-RU" dirty="0"/>
          </a:p>
          <a:p>
            <a:pPr algn="just">
              <a:buNone/>
            </a:pPr>
            <a:r>
              <a:rPr lang="ru-RU" dirty="0" smtClean="0"/>
              <a:t>    Людей</a:t>
            </a:r>
            <a:r>
              <a:rPr lang="ru-RU" dirty="0"/>
              <a:t>, которые проводят химические опыты, называют химиками-лаборантами </a:t>
            </a:r>
            <a:r>
              <a:rPr lang="ru-RU" dirty="0" smtClean="0"/>
              <a:t>.</a:t>
            </a:r>
          </a:p>
          <a:p>
            <a:pPr algn="just">
              <a:buNone/>
            </a:pPr>
            <a:r>
              <a:rPr lang="ru-RU" dirty="0" smtClean="0"/>
              <a:t>    Правила </a:t>
            </a:r>
            <a:r>
              <a:rPr lang="ru-RU" dirty="0"/>
              <a:t>поведения в </a:t>
            </a:r>
            <a:r>
              <a:rPr lang="ru-RU" dirty="0" smtClean="0"/>
              <a:t>лаборатории: </a:t>
            </a:r>
            <a:r>
              <a:rPr lang="ru-RU" dirty="0"/>
              <a:t>с</a:t>
            </a:r>
            <a:r>
              <a:rPr lang="ru-RU" dirty="0" smtClean="0"/>
              <a:t>о </a:t>
            </a:r>
            <a:r>
              <a:rPr lang="ru-RU" dirty="0"/>
              <a:t>всеми веществами следует обращаться очень </a:t>
            </a:r>
            <a:r>
              <a:rPr lang="ru-RU" dirty="0" smtClean="0"/>
              <a:t>осторожно. Нельзя </a:t>
            </a:r>
            <a:r>
              <a:rPr lang="ru-RU" dirty="0" smtClean="0"/>
              <a:t>трогать вещества без разрешения главного лаборанта (педагога)</a:t>
            </a:r>
            <a:r>
              <a:rPr lang="ru-RU" dirty="0" smtClean="0"/>
              <a:t>. Не в коем случае на стоит пробовать </a:t>
            </a:r>
            <a:r>
              <a:rPr lang="ru-RU" dirty="0"/>
              <a:t>на вкус</a:t>
            </a:r>
            <a:r>
              <a:rPr lang="ru-RU" dirty="0" smtClean="0"/>
              <a:t>, дотрагиваться руками лица. Выполнять задание строго по инструкции главного лаборанта.  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Ход мероприятия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86766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/>
              <a:t>2. Знакомство с оборудованием.</a:t>
            </a:r>
          </a:p>
          <a:p>
            <a:pPr algn="just">
              <a:buNone/>
            </a:pPr>
            <a:r>
              <a:rPr lang="ru-RU" dirty="0" smtClean="0"/>
              <a:t>   Для проведения эксперимента нам понадобится: пищевая сода (1 пачка), лимонная кислота (1 пакетик), стаканчики, гуашь, палочки для размешивания краски в воде, кувшин с водой, жидкое мыло (3 столовые ложки), растительное масло (3 столовые ложки), пластиковая доска, миска или ведерко, глубокий поддон.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User\Desktop\фото\17697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42852"/>
            <a:ext cx="6500858" cy="65008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Ход мероприятия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82904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/>
              <a:t>3</a:t>
            </a:r>
            <a:r>
              <a:rPr lang="ru-RU" b="1" dirty="0" smtClean="0"/>
              <a:t>. *«Всё</a:t>
            </a:r>
            <a:r>
              <a:rPr lang="ru-RU" b="1" dirty="0"/>
              <a:t>, что вы делаете, делайте с любовью»</a:t>
            </a:r>
            <a:r>
              <a:rPr lang="ru-RU" dirty="0"/>
              <a:t> </a:t>
            </a:r>
            <a:r>
              <a:rPr lang="ru-RU" dirty="0" smtClean="0"/>
              <a:t>(не обязательный пункт. Наш эксперимент был проведен 14.02.2025г.)</a:t>
            </a:r>
          </a:p>
          <a:p>
            <a:pPr>
              <a:buNone/>
            </a:pPr>
            <a:r>
              <a:rPr lang="ru-RU" dirty="0" smtClean="0"/>
              <a:t>Изготовление маленьких сердечек из цветной фольги. </a:t>
            </a:r>
            <a:endParaRPr lang="ru-RU" dirty="0"/>
          </a:p>
        </p:txBody>
      </p:sp>
      <p:pic>
        <p:nvPicPr>
          <p:cNvPr id="2050" name="Picture 2" descr="C:\Users\User\Desktop\фото\1769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1714488"/>
            <a:ext cx="4429156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Ход мероприятия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2900354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4. Смешиваем в ведре сердечки, соду, мыло и масло. </a:t>
            </a:r>
            <a:endParaRPr lang="ru-RU" dirty="0"/>
          </a:p>
        </p:txBody>
      </p:sp>
      <p:pic>
        <p:nvPicPr>
          <p:cNvPr id="3074" name="Picture 2" descr="C:\Users\User\Desktop\фото\1769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1428736"/>
            <a:ext cx="4857784" cy="485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Ход мероприятия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358246" cy="487375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5. Лепим </a:t>
            </a:r>
            <a:r>
              <a:rPr lang="ru-RU" dirty="0" err="1" smtClean="0"/>
              <a:t>шары-бомбочки</a:t>
            </a:r>
            <a:r>
              <a:rPr lang="ru-RU" dirty="0" smtClean="0"/>
              <a:t> и оставляем на сутки сохнуть. </a:t>
            </a:r>
            <a:endParaRPr lang="ru-RU" dirty="0"/>
          </a:p>
        </p:txBody>
      </p:sp>
      <p:pic>
        <p:nvPicPr>
          <p:cNvPr id="4098" name="Picture 2" descr="C:\Users\User\Desktop\фото\1769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285992"/>
            <a:ext cx="5895763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Ход мероприятия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600200"/>
            <a:ext cx="8286808" cy="4873752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6.В кувшине размешиваем теплую воду и лимонную кислоту. Разливаем в стаканчики. Добавляем краску.</a:t>
            </a:r>
            <a:endParaRPr lang="ru-RU" dirty="0"/>
          </a:p>
        </p:txBody>
      </p:sp>
      <p:pic>
        <p:nvPicPr>
          <p:cNvPr id="5122" name="Picture 2" descr="C:\Users\User\Desktop\фото\1770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500306"/>
            <a:ext cx="5357850" cy="40759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Ход мероприятия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86766" cy="487375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7. Бросаем </a:t>
            </a:r>
            <a:r>
              <a:rPr lang="ru-RU" dirty="0" err="1" smtClean="0"/>
              <a:t>бомбочки</a:t>
            </a:r>
            <a:r>
              <a:rPr lang="ru-RU" dirty="0" smtClean="0"/>
              <a:t> в стаканчики и наблюдаем.</a:t>
            </a:r>
            <a:endParaRPr lang="ru-RU" dirty="0"/>
          </a:p>
        </p:txBody>
      </p:sp>
      <p:pic>
        <p:nvPicPr>
          <p:cNvPr id="6146" name="Picture 2" descr="C:\Users\User\Desktop\фото\1771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214554"/>
            <a:ext cx="5932780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Ход мероприятия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600200"/>
            <a:ext cx="8215370" cy="4873752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8. </a:t>
            </a:r>
            <a:r>
              <a:rPr lang="ru-RU" b="1" i="1" dirty="0" smtClean="0"/>
              <a:t>Делаем выводы.</a:t>
            </a:r>
          </a:p>
          <a:p>
            <a:pPr algn="just">
              <a:buNone/>
            </a:pPr>
            <a:r>
              <a:rPr lang="ru-RU" dirty="0" smtClean="0"/>
              <a:t>   Шипящий </a:t>
            </a:r>
            <a:r>
              <a:rPr lang="ru-RU" dirty="0"/>
              <a:t>эффект создают два вещества — пищевая сода и лимонная кислота. При их взаимодействии выделяется углекислый газ, поэтому </a:t>
            </a:r>
            <a:r>
              <a:rPr lang="ru-RU" dirty="0" err="1"/>
              <a:t>бомбочки</a:t>
            </a:r>
            <a:r>
              <a:rPr lang="ru-RU" dirty="0"/>
              <a:t> шипят и пенятся. 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000108"/>
            <a:ext cx="8229600" cy="2428892"/>
          </a:xfrm>
        </p:spPr>
        <p:txBody>
          <a:bodyPr>
            <a:normAutofit fontScale="90000"/>
          </a:bodyPr>
          <a:lstStyle/>
          <a:p>
            <a:r>
              <a:rPr lang="ru-RU" sz="6000" dirty="0" smtClean="0"/>
              <a:t>Как это было: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>
                <a:hlinkClick r:id="rId2"/>
              </a:rPr>
              <a:t>https://disk.yandex.ru/i/kA3eL8yZby4mpA</a:t>
            </a:r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643174" y="4857760"/>
            <a:ext cx="4157666" cy="75723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44</TotalTime>
  <Words>286</Words>
  <Application>Microsoft Office PowerPoint</Application>
  <PresentationFormat>Экран (4:3)</PresentationFormat>
  <Paragraphs>37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ГБОУ СО «Екатеринбургская школа-интернат «Эверест»</vt:lpstr>
      <vt:lpstr>Актуальность</vt:lpstr>
      <vt:lpstr>Цели и задачи:</vt:lpstr>
      <vt:lpstr>Ход мероприятия</vt:lpstr>
      <vt:lpstr>Ход мероприятия</vt:lpstr>
      <vt:lpstr>Слайд 6</vt:lpstr>
      <vt:lpstr>Ход мероприятия</vt:lpstr>
      <vt:lpstr>Ход мероприятия</vt:lpstr>
      <vt:lpstr>Ход мероприятия</vt:lpstr>
      <vt:lpstr>Ход мероприятия</vt:lpstr>
      <vt:lpstr>Ход мероприятия</vt:lpstr>
      <vt:lpstr>Ход мероприятия</vt:lpstr>
      <vt:lpstr>Как это было:   https://disk.yandex.ru/i/kA3eL8yZby4mpA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ГБОУ СО «Екатеринбургская школа-интернат «Эверест»</dc:title>
  <dc:creator>User</dc:creator>
  <cp:lastModifiedBy>User</cp:lastModifiedBy>
  <cp:revision>5</cp:revision>
  <dcterms:created xsi:type="dcterms:W3CDTF">2025-02-24T14:46:06Z</dcterms:created>
  <dcterms:modified xsi:type="dcterms:W3CDTF">2025-02-24T15:30:16Z</dcterms:modified>
</cp:coreProperties>
</file>