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614" autoAdjust="0"/>
  </p:normalViewPr>
  <p:slideViewPr>
    <p:cSldViewPr>
      <p:cViewPr varScale="1">
        <p:scale>
          <a:sx n="103" d="100"/>
          <a:sy n="103" d="100"/>
        </p:scale>
        <p:origin x="-12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я-ля\Desktop\Леся\презентации шаблоны\1 фон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12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05000" y="609600"/>
            <a:ext cx="57912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«Профессиональное самоопределение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воспитанников».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http://bvedomosti.ru/images/news/1402/5052011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4191000"/>
            <a:ext cx="3276600" cy="2457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Оля-ля\Desktop\Леся\презентации шаблоны\1 фон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9"/>
            <a:ext cx="9448800" cy="7088162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057400" y="0"/>
            <a:ext cx="58674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Профессиональное самоопределение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процесс принятия личностью решения о выборе будущей трудовой деятельности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кем стать, к какой социальной группе принадлежать, и с кем работать.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1" name="Picture 5" descr="http://ihrashky.ua/graphics/photos/21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4130484"/>
            <a:ext cx="2636010" cy="27275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Оля-ля\Desktop\Леся\презентации шаблоны\1 фон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9"/>
            <a:ext cx="9144000" cy="6859512"/>
          </a:xfrm>
          <a:prstGeom prst="rect">
            <a:avLst/>
          </a:prstGeom>
          <a:noFill/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981200" y="120134"/>
            <a:ext cx="594360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у школьников     готовности к выбору профессии,  оказание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профориентационной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поддержки учащихся в процессе выбора профиля обучения.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Выработка у школьников профессионального самоопределения в соответствии со своими возможностями, способностями и с учетом требований рынка.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Формирование у ребят положительного отношения к  своим способностям применительно к реализации себя в будущей профессии.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Ознакомление учащихся со спецификой  профессиональной деятельности и новыми профессиями на рынке труда.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Оля-ля\Desktop\Леся\презентации шаблоны\1 фон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9"/>
            <a:ext cx="9144000" cy="685951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57401" y="685800"/>
            <a:ext cx="586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 работы: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981200" y="1828800"/>
            <a:ext cx="62484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Профессиональное просвещение.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Профессиональная диагностика.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Профессиональная консультация.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Профессиональный отбор с привлечением специалистов.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Оля-ля\Desktop\Леся\презентации шаблоны\1 фон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12"/>
            <a:ext cx="9144000" cy="6859512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057400" y="0"/>
            <a:ext cx="55626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Формы и методы работы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Беседы, игры, оформление тематических стендов, выпуск газет.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Реализация различных творческих проектов (составление ребятами презентаций выбранной профессии).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-Экскурсии  в учебные заведения города.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 descr="C:\Users\Оля-ля\Desktop\Леся\Работа фото\DSCN15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4495800"/>
            <a:ext cx="2768347" cy="2076427"/>
          </a:xfrm>
          <a:prstGeom prst="rect">
            <a:avLst/>
          </a:prstGeom>
          <a:noFill/>
        </p:spPr>
      </p:pic>
      <p:pic>
        <p:nvPicPr>
          <p:cNvPr id="17413" name="Picture 5" descr="C:\Users\Оля-ля\Desktop\Леся\Работа фото\DSCN15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4495800"/>
            <a:ext cx="2667000" cy="20004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Оля-ля\Desktop\Леся\презентации шаблоны\1 фон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9"/>
            <a:ext cx="9144000" cy="6859512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371600" y="1003757"/>
            <a:ext cx="64770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Результат:</a:t>
            </a:r>
            <a:endParaRPr kumimoji="0" lang="ru-RU" sz="32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-Осознание ребятами своих способностей, интересов, мотивов выбора профессии;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-Каждый ребенок  выделяет для себя  перечень предпочтительных профессий, а затем конкретно выбирает наиболее интересную и подходящую по его индивидуальным способностям;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-Получение актуальной информации о рынке труда и образования.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219</Words>
  <Application>Microsoft Office PowerPoint</Application>
  <PresentationFormat>Экран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Оля-ля</dc:creator>
  <cp:lastModifiedBy>Любовь</cp:lastModifiedBy>
  <cp:revision>4</cp:revision>
  <dcterms:created xsi:type="dcterms:W3CDTF">2013-05-14T14:50:02Z</dcterms:created>
  <dcterms:modified xsi:type="dcterms:W3CDTF">2022-02-13T15:53:52Z</dcterms:modified>
</cp:coreProperties>
</file>