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sldIdLst>
    <p:sldId id="256" r:id="rId2"/>
    <p:sldId id="257" r:id="rId3"/>
    <p:sldId id="259" r:id="rId4"/>
    <p:sldId id="264" r:id="rId5"/>
    <p:sldId id="261" r:id="rId6"/>
    <p:sldId id="262" r:id="rId7"/>
    <p:sldId id="263" r:id="rId8"/>
    <p:sldId id="265" r:id="rId9"/>
    <p:sldId id="266" r:id="rId10"/>
    <p:sldId id="267" r:id="rId11"/>
    <p:sldId id="258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-66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430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000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84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860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98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83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2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965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51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395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695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6849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316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0969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975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8975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007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4952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etkahoot.com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t-pedagog.ru/mediateka-servisov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nglink.com/scene/860352292652580864" TargetMode="External"/><Relationship Id="rId2" Type="http://schemas.openxmlformats.org/officeDocument/2006/relationships/hyperlink" Target="https://www.thinglink.com/scene/834316078816428034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209448"/>
            <a:ext cx="10842171" cy="2387600"/>
          </a:xfrm>
        </p:spPr>
        <p:txBody>
          <a:bodyPr>
            <a:normAutofit/>
          </a:bodyPr>
          <a:lstStyle/>
          <a:p>
            <a:pPr algn="r"/>
            <a:r>
              <a:rPr lang="en-US" sz="5400" dirty="0" smtClean="0"/>
              <a:t>IT</a:t>
            </a:r>
            <a:r>
              <a:rPr lang="ru-RU" sz="5400" dirty="0" smtClean="0"/>
              <a:t> в работе современного учителя русского языка и литературы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48024" y="4712381"/>
            <a:ext cx="8791575" cy="1655762"/>
          </a:xfrm>
        </p:spPr>
        <p:txBody>
          <a:bodyPr>
            <a:noAutofit/>
          </a:bodyPr>
          <a:lstStyle/>
          <a:p>
            <a:pPr algn="r"/>
            <a:r>
              <a:rPr lang="ru-RU" sz="2400" dirty="0" err="1" smtClean="0"/>
              <a:t>Хуснутдинова</a:t>
            </a:r>
            <a:r>
              <a:rPr lang="ru-RU" sz="2400" dirty="0" smtClean="0"/>
              <a:t> </a:t>
            </a:r>
            <a:r>
              <a:rPr lang="ru-RU" sz="2400" dirty="0" err="1" smtClean="0"/>
              <a:t>Фания</a:t>
            </a:r>
            <a:r>
              <a:rPr lang="ru-RU" sz="2400" dirty="0" smtClean="0"/>
              <a:t> </a:t>
            </a:r>
            <a:r>
              <a:rPr lang="ru-RU" sz="2400" dirty="0" err="1" smtClean="0"/>
              <a:t>Фаниловна</a:t>
            </a:r>
            <a:r>
              <a:rPr lang="ru-RU" sz="2400" dirty="0" smtClean="0"/>
              <a:t>, </a:t>
            </a:r>
            <a:endParaRPr lang="ru-RU" sz="2400" dirty="0" smtClean="0"/>
          </a:p>
          <a:p>
            <a:pPr algn="r"/>
            <a:r>
              <a:rPr lang="ru-RU" sz="2400" dirty="0" smtClean="0"/>
              <a:t>Учитель русского языка и литературы</a:t>
            </a:r>
          </a:p>
          <a:p>
            <a:pPr algn="r"/>
            <a:r>
              <a:rPr lang="ru-RU" sz="2400" dirty="0" err="1" smtClean="0"/>
              <a:t>Мбоу</a:t>
            </a:r>
            <a:r>
              <a:rPr lang="ru-RU" sz="2400" dirty="0" smtClean="0"/>
              <a:t> </a:t>
            </a:r>
            <a:r>
              <a:rPr lang="ru-RU" sz="2400" dirty="0" smtClean="0"/>
              <a:t>«Гимназия №11»</a:t>
            </a:r>
          </a:p>
          <a:p>
            <a:pPr algn="r"/>
            <a:r>
              <a:rPr lang="ru-RU" sz="2400" dirty="0" err="1" smtClean="0"/>
              <a:t>Г.Лениногорска</a:t>
            </a:r>
            <a:r>
              <a:rPr lang="ru-RU" sz="2400" smtClean="0"/>
              <a:t> РТ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8574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9971" y="412999"/>
            <a:ext cx="1015637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cap="all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swald"/>
              </a:rPr>
              <a:t>ОНЛАЙН </a:t>
            </a:r>
            <a:r>
              <a:rPr lang="ru-RU" sz="4400" b="1" cap="all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swald"/>
              </a:rPr>
              <a:t>КОНСТРУКТОРы</a:t>
            </a:r>
            <a:r>
              <a:rPr lang="ru-RU" sz="4400" b="1" cap="all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swald"/>
              </a:rPr>
              <a:t> </a:t>
            </a:r>
          </a:p>
          <a:p>
            <a:pPr algn="ctr" fontAlgn="base"/>
            <a:r>
              <a:rPr lang="ru-RU" sz="4400" b="1" cap="all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swald"/>
              </a:rPr>
              <a:t>ТЕСТОВ </a:t>
            </a:r>
            <a:r>
              <a:rPr lang="ru-RU" sz="4400" b="1" cap="all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swald"/>
              </a:rPr>
              <a:t>И ВИКТОРИН</a:t>
            </a:r>
            <a:endParaRPr lang="ru-RU" sz="4400" b="1" i="0" cap="all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swald"/>
            </a:endParaRPr>
          </a:p>
        </p:txBody>
      </p:sp>
      <p:sp>
        <p:nvSpPr>
          <p:cNvPr id="4" name="Стрелка вниз 3"/>
          <p:cNvSpPr/>
          <p:nvPr/>
        </p:nvSpPr>
        <p:spPr>
          <a:xfrm rot="2133233">
            <a:off x="2395096" y="1845813"/>
            <a:ext cx="484632" cy="1658900"/>
          </a:xfrm>
          <a:prstGeom prst="down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057220" y="2102047"/>
            <a:ext cx="484632" cy="1022684"/>
          </a:xfrm>
          <a:prstGeom prst="down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19046538">
            <a:off x="9708795" y="1717562"/>
            <a:ext cx="484632" cy="1450176"/>
          </a:xfrm>
          <a:prstGeom prst="down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85330" y="3490977"/>
            <a:ext cx="25779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sz="4000" b="1" cap="all" dirty="0" smtClean="0">
                <a:solidFill>
                  <a:schemeClr val="bg1"/>
                </a:solidFill>
                <a:latin typeface="Oswald"/>
              </a:rPr>
              <a:t>KAHOOT</a:t>
            </a:r>
            <a:r>
              <a:rPr lang="ru-RU" sz="4000" b="1" cap="all" dirty="0" smtClean="0">
                <a:solidFill>
                  <a:schemeClr val="bg1"/>
                </a:solidFill>
                <a:latin typeface="Oswald"/>
              </a:rPr>
              <a:t>!</a:t>
            </a:r>
            <a:endParaRPr lang="en-US" sz="2400" b="1" i="0" cap="all" dirty="0">
              <a:solidFill>
                <a:schemeClr val="bg1"/>
              </a:solidFill>
              <a:effectLst/>
              <a:latin typeface="Oswald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75600" y="3137034"/>
            <a:ext cx="21531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Oswald"/>
              </a:rPr>
              <a:t>Plickers</a:t>
            </a:r>
            <a:endParaRPr lang="en-US" sz="4000" b="1" i="0" dirty="0">
              <a:solidFill>
                <a:schemeClr val="bg1"/>
              </a:solidFill>
              <a:effectLst/>
              <a:latin typeface="Oswald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599559" y="3329303"/>
            <a:ext cx="1951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Oswald"/>
              </a:rPr>
              <a:t>Quizizz</a:t>
            </a:r>
            <a:endParaRPr lang="ru-RU" sz="4000" dirty="0">
              <a:solidFill>
                <a:schemeClr val="bg1"/>
              </a:solidFill>
              <a:latin typeface="Oswald"/>
            </a:endParaRPr>
          </a:p>
        </p:txBody>
      </p:sp>
      <p:pic>
        <p:nvPicPr>
          <p:cNvPr id="11" name="Picture 6" descr="kaho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1" y="4304297"/>
            <a:ext cx="3739769" cy="204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l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099" y="4031149"/>
            <a:ext cx="3352184" cy="195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7588" t="12699" r="7143" b="5715"/>
          <a:stretch/>
        </p:blipFill>
        <p:spPr>
          <a:xfrm>
            <a:off x="8505476" y="4472301"/>
            <a:ext cx="3479696" cy="187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490" y="418593"/>
            <a:ext cx="25779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sz="4000" b="1" cap="all" dirty="0" smtClean="0">
                <a:solidFill>
                  <a:schemeClr val="bg1"/>
                </a:solidFill>
                <a:latin typeface="Oswald"/>
              </a:rPr>
              <a:t>KAHOOT</a:t>
            </a:r>
            <a:r>
              <a:rPr lang="ru-RU" sz="4000" b="1" cap="all" dirty="0" smtClean="0">
                <a:solidFill>
                  <a:schemeClr val="bg1"/>
                </a:solidFill>
                <a:latin typeface="Oswald"/>
              </a:rPr>
              <a:t>!</a:t>
            </a:r>
            <a:endParaRPr lang="en-US" sz="2400" b="1" i="0" cap="all" dirty="0">
              <a:solidFill>
                <a:schemeClr val="bg1"/>
              </a:solidFill>
              <a:effectLst/>
              <a:latin typeface="Oswald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4960" y="1217918"/>
            <a:ext cx="57790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Регистрация</a:t>
            </a:r>
            <a:endParaRPr lang="ru-RU" sz="2400" dirty="0">
              <a:solidFill>
                <a:schemeClr val="bg1"/>
              </a:solidFill>
              <a:latin typeface="din-next-w01-light"/>
            </a:endParaRPr>
          </a:p>
          <a:p>
            <a:pPr algn="just" fontAlgn="base"/>
            <a:r>
              <a:rPr lang="ru-RU" sz="2400" dirty="0">
                <a:solidFill>
                  <a:schemeClr val="bg1"/>
                </a:solidFill>
                <a:latin typeface="georgia" panose="02040502050405020303" pitchFamily="18" charset="0"/>
              </a:rPr>
              <a:t>Заходим на стартовую страницу сервиса (</a:t>
            </a:r>
            <a:r>
              <a:rPr lang="ru-RU" sz="2400" dirty="0">
                <a:solidFill>
                  <a:schemeClr val="bg1"/>
                </a:solidFill>
                <a:latin typeface="georgia" panose="02040502050405020303" pitchFamily="18" charset="0"/>
                <a:hlinkClick r:id="rId2"/>
              </a:rPr>
              <a:t>https://getkahoot.com/</a:t>
            </a:r>
            <a:r>
              <a:rPr lang="ru-RU" sz="2400" dirty="0">
                <a:solidFill>
                  <a:schemeClr val="bg1"/>
                </a:solidFill>
                <a:latin typeface="georgia" panose="02040502050405020303" pitchFamily="18" charset="0"/>
              </a:rPr>
              <a:t>), нажимаем  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4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Get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My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Free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Account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400" dirty="0">
                <a:solidFill>
                  <a:schemeClr val="bg1"/>
                </a:solidFill>
                <a:latin typeface="georgia" panose="02040502050405020303" pitchFamily="18" charset="0"/>
              </a:rPr>
              <a:t> (если аккаунт уже создан – </a:t>
            </a:r>
            <a:r>
              <a:rPr lang="ru-RU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нажимаем</a:t>
            </a:r>
            <a:r>
              <a:rPr lang="ru-RU" sz="24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«Sign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In</a:t>
            </a:r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400" dirty="0">
                <a:solidFill>
                  <a:schemeClr val="bg1"/>
                </a:solidFill>
                <a:latin typeface="georgia" panose="02040502050405020303" pitchFamily="18" charset="0"/>
              </a:rPr>
              <a:t>).</a:t>
            </a:r>
            <a:endParaRPr lang="ru-RU" sz="2400" b="0" i="0" dirty="0">
              <a:solidFill>
                <a:schemeClr val="bg1"/>
              </a:solidFill>
              <a:effectLst/>
              <a:latin typeface="tahoma" panose="020B0604030504040204" pitchFamily="34" charset="0"/>
            </a:endParaRPr>
          </a:p>
        </p:txBody>
      </p:sp>
      <p:pic>
        <p:nvPicPr>
          <p:cNvPr id="1030" name="Picture 6" descr="kaho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158" y="1217917"/>
            <a:ext cx="3739769" cy="204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700910" y="3718266"/>
            <a:ext cx="937247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Далее определяем свою роль (</a:t>
            </a:r>
            <a:r>
              <a:rPr lang="ru-RU" sz="2000" dirty="0" err="1">
                <a:solidFill>
                  <a:schemeClr val="bg1"/>
                </a:solidFill>
                <a:latin typeface="georgia" panose="02040502050405020303" pitchFamily="18" charset="0"/>
              </a:rPr>
              <a:t>I’m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 a </a:t>
            </a:r>
            <a:r>
              <a:rPr lang="ru-RU" sz="2000" dirty="0" err="1">
                <a:solidFill>
                  <a:schemeClr val="bg1"/>
                </a:solidFill>
                <a:latin typeface="georgia" panose="02040502050405020303" pitchFamily="18" charset="0"/>
              </a:rPr>
              <a:t>teacher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) и приступаем к заполнению анкеты. В соответствующие графы вносим сведения о себе:</a:t>
            </a:r>
            <a:endParaRPr lang="ru-RU" sz="20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- Выбираем: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School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or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University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 (Школа или университет?)</a:t>
            </a:r>
            <a:endParaRPr lang="ru-RU" sz="20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- Придумываем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 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Username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 (имя или ник, под которым Вы работе работать в сервисе)</a:t>
            </a:r>
            <a:endParaRPr lang="ru-RU" sz="20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- Заполняем графу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Email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 (адрес электронной почты)</a:t>
            </a:r>
            <a:endParaRPr lang="ru-RU" sz="20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- Придумываем пароль (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Password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).</a:t>
            </a:r>
            <a:endParaRPr lang="ru-RU" sz="2000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just" fontAlgn="base"/>
            <a:r>
              <a:rPr lang="ru-RU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И 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нажимаем клавишу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Create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Account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ru-RU" sz="2000" b="0" i="0" dirty="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35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78888" y="321412"/>
            <a:ext cx="281679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sz="4400" b="1" cap="all" dirty="0" smtClean="0">
                <a:solidFill>
                  <a:schemeClr val="bg1"/>
                </a:solidFill>
                <a:latin typeface="Oswald"/>
              </a:rPr>
              <a:t>KAHOOT</a:t>
            </a:r>
            <a:r>
              <a:rPr lang="ru-RU" sz="4400" b="1" cap="all" dirty="0" smtClean="0">
                <a:solidFill>
                  <a:schemeClr val="bg1"/>
                </a:solidFill>
                <a:latin typeface="Oswald"/>
              </a:rPr>
              <a:t>!</a:t>
            </a:r>
            <a:endParaRPr lang="en-US" sz="2800" b="1" i="0" cap="all" dirty="0">
              <a:solidFill>
                <a:schemeClr val="bg1"/>
              </a:solidFill>
              <a:effectLst/>
              <a:latin typeface="Oswald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7448" y="1249603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Мы попадаем в личный кабинет. Для создания викторины нажимаем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Quiz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 (тест).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6904" y="212742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В открывшееся окошко вписываем название будущей викторины и нажимаем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Go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!»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83888" y="3224694"/>
            <a:ext cx="6096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Далее придумываем вопросы. Их заносим в </a:t>
            </a:r>
            <a:r>
              <a:rPr lang="ru-RU" sz="2000" dirty="0" err="1">
                <a:solidFill>
                  <a:schemeClr val="bg1"/>
                </a:solidFill>
                <a:latin typeface="georgia" panose="02040502050405020303" pitchFamily="18" charset="0"/>
              </a:rPr>
              <a:t>поле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«Question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. Для вопроса можно подобрать изображение, загрузив его с компьютера (поле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Drag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and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drop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an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image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from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your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desktop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here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 - «Выберите файл»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) или видео (вкладка 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Video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»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). Для каждого вопроса устанавливается время для обдумывания (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Time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limit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), по умолчанию – 30 секунд, а также количество баллов, которое можно получить, правильно ответив на вопрос (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Points</a:t>
            </a:r>
            <a:r>
              <a:rPr lang="ru-RU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question</a:t>
            </a:r>
            <a:r>
              <a:rPr lang="ru-RU" sz="2000" dirty="0">
                <a:solidFill>
                  <a:schemeClr val="bg1"/>
                </a:solidFill>
                <a:latin typeface="georgia" panose="02040502050405020303" pitchFamily="18" charset="0"/>
              </a:rPr>
              <a:t>).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2050" name="Picture 2" descr="kahoot-Sm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366" y="152996"/>
            <a:ext cx="5364634" cy="268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0001" t="15874" r="44112" b="7459"/>
          <a:stretch/>
        </p:blipFill>
        <p:spPr>
          <a:xfrm>
            <a:off x="427591" y="3005251"/>
            <a:ext cx="3894038" cy="365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88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27248" y="2093875"/>
            <a:ext cx="92466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dirty="0">
                <a:hlinkClick r:id="rId2"/>
              </a:rPr>
              <a:t>https://</a:t>
            </a:r>
            <a:r>
              <a:rPr lang="en-US" sz="8000" dirty="0" smtClean="0">
                <a:hlinkClick r:id="rId2"/>
              </a:rPr>
              <a:t>www.it-pedagog.ru/mediateka-servisov</a:t>
            </a:r>
            <a:r>
              <a:rPr lang="ru-RU" sz="8000" dirty="0" smtClean="0"/>
              <a:t> </a:t>
            </a:r>
            <a:endParaRPr lang="ru-RU" sz="8000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482309" y="403906"/>
            <a:ext cx="8791575" cy="1751466"/>
          </a:xfrm>
        </p:spPr>
        <p:txBody>
          <a:bodyPr/>
          <a:lstStyle/>
          <a:p>
            <a:r>
              <a:rPr lang="ru-RU" b="1" dirty="0" err="1">
                <a:effectLst/>
              </a:rPr>
              <a:t>Медиатека</a:t>
            </a:r>
            <a:r>
              <a:rPr lang="ru-RU" b="1" dirty="0">
                <a:effectLst/>
              </a:rPr>
              <a:t> сервисов</a:t>
            </a:r>
            <a:br>
              <a:rPr lang="ru-RU" b="1" dirty="0">
                <a:effectLst/>
              </a:rPr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93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13349" y="299966"/>
            <a:ext cx="25490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Oswald"/>
              </a:rPr>
              <a:t>Plickers</a:t>
            </a:r>
            <a:endParaRPr lang="en-US" sz="4800" b="1" i="0" dirty="0">
              <a:solidFill>
                <a:schemeClr val="bg1"/>
              </a:solidFill>
              <a:effectLst/>
              <a:latin typeface="Oswald"/>
            </a:endParaRPr>
          </a:p>
        </p:txBody>
      </p:sp>
      <p:pic>
        <p:nvPicPr>
          <p:cNvPr id="3074" name="Picture 2" descr="Pl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02" y="92878"/>
            <a:ext cx="3352184" cy="195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70131" y="1276975"/>
            <a:ext cx="40614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Source Sans Pro"/>
              </a:rPr>
              <a:t>Перейдите </a:t>
            </a:r>
            <a:r>
              <a:rPr lang="ru-RU" sz="2000" dirty="0">
                <a:solidFill>
                  <a:schemeClr val="bg1"/>
                </a:solidFill>
                <a:latin typeface="Source Sans Pro"/>
              </a:rPr>
              <a:t>по ссылке </a:t>
            </a:r>
            <a:r>
              <a:rPr lang="ru-RU" sz="2000" b="1" dirty="0" err="1">
                <a:solidFill>
                  <a:schemeClr val="bg1"/>
                </a:solidFill>
                <a:latin typeface="Source Sans Pro"/>
              </a:rPr>
              <a:t>Sign</a:t>
            </a:r>
            <a:r>
              <a:rPr lang="ru-RU" sz="2000" b="1" dirty="0">
                <a:solidFill>
                  <a:schemeClr val="bg1"/>
                </a:solidFill>
                <a:latin typeface="Source Sans Pro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Source Sans Pro"/>
              </a:rPr>
              <a:t>Up</a:t>
            </a:r>
            <a:r>
              <a:rPr lang="ru-RU" sz="2000" dirty="0">
                <a:solidFill>
                  <a:schemeClr val="bg1"/>
                </a:solidFill>
                <a:latin typeface="Source Sans Pro"/>
              </a:rPr>
              <a:t> в правом верхнем углу на другую страничку и внесите свои данные.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3076" name="Picture 4" descr="Pl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08"/>
          <a:stretch/>
        </p:blipFill>
        <p:spPr bwMode="auto">
          <a:xfrm>
            <a:off x="66031" y="2114106"/>
            <a:ext cx="3450056" cy="202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70250" y="2818733"/>
            <a:ext cx="38612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>
                <a:solidFill>
                  <a:schemeClr val="bg1"/>
                </a:solidFill>
                <a:latin typeface="Source Sans Pro"/>
              </a:rPr>
              <a:t>Теперь начинаем создавать свой класс. Переходим по ссылке </a:t>
            </a:r>
            <a:r>
              <a:rPr lang="ru-RU" sz="2000" b="1" dirty="0" err="1">
                <a:solidFill>
                  <a:schemeClr val="bg1"/>
                </a:solidFill>
                <a:latin typeface="inherit"/>
              </a:rPr>
              <a:t>Classes</a:t>
            </a:r>
            <a:r>
              <a:rPr lang="ru-RU" sz="2000" dirty="0">
                <a:solidFill>
                  <a:schemeClr val="bg1"/>
                </a:solidFill>
                <a:latin typeface="Source Sans Pro"/>
              </a:rPr>
              <a:t>  в конструктор класса.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3078" name="Picture 6" descr="pl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3" r="2911"/>
          <a:stretch/>
        </p:blipFill>
        <p:spPr bwMode="auto">
          <a:xfrm>
            <a:off x="66031" y="4370357"/>
            <a:ext cx="3512611" cy="208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l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73"/>
          <a:stretch/>
        </p:blipFill>
        <p:spPr bwMode="auto">
          <a:xfrm>
            <a:off x="5570459" y="4370357"/>
            <a:ext cx="4709498" cy="224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23661" t="21746" r="42768" b="19048"/>
          <a:stretch/>
        </p:blipFill>
        <p:spPr>
          <a:xfrm>
            <a:off x="8342565" y="92878"/>
            <a:ext cx="3725072" cy="369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8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344" y="584879"/>
            <a:ext cx="3129724" cy="55639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9388" y="584879"/>
            <a:ext cx="3129724" cy="556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5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5330" y="254001"/>
            <a:ext cx="1951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Oswald"/>
              </a:rPr>
              <a:t>Quizizz</a:t>
            </a:r>
            <a:endParaRPr lang="ru-RU" sz="4000" dirty="0">
              <a:solidFill>
                <a:schemeClr val="bg1"/>
              </a:solidFill>
              <a:latin typeface="Oswald"/>
            </a:endParaRPr>
          </a:p>
        </p:txBody>
      </p:sp>
      <p:pic>
        <p:nvPicPr>
          <p:cNvPr id="1026" name="Picture 2" descr="https://cf.quizizz.com/img/logos/logo_sm_signup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99" y="2518107"/>
            <a:ext cx="3538602" cy="92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t="5188"/>
          <a:stretch/>
        </p:blipFill>
        <p:spPr>
          <a:xfrm>
            <a:off x="4444373" y="732566"/>
            <a:ext cx="3598839" cy="60659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t="4191"/>
          <a:stretch/>
        </p:blipFill>
        <p:spPr>
          <a:xfrm>
            <a:off x="8494777" y="732566"/>
            <a:ext cx="3550920" cy="604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11682" y="171705"/>
            <a:ext cx="1951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Oswald"/>
              </a:rPr>
              <a:t>Quizizz</a:t>
            </a:r>
            <a:endParaRPr lang="ru-RU" sz="4000" dirty="0">
              <a:solidFill>
                <a:schemeClr val="bg1"/>
              </a:solidFill>
              <a:latin typeface="Oswald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4602" b="16814"/>
          <a:stretch/>
        </p:blipFill>
        <p:spPr>
          <a:xfrm>
            <a:off x="964372" y="973512"/>
            <a:ext cx="3515247" cy="49109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13830"/>
          <a:stretch/>
        </p:blipFill>
        <p:spPr>
          <a:xfrm>
            <a:off x="4885418" y="1109729"/>
            <a:ext cx="3133722" cy="4800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4182"/>
          <a:stretch/>
        </p:blipFill>
        <p:spPr>
          <a:xfrm>
            <a:off x="8166007" y="0"/>
            <a:ext cx="40259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0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11682" y="171705"/>
            <a:ext cx="1951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Oswald"/>
              </a:rPr>
              <a:t>Quizizz</a:t>
            </a:r>
            <a:endParaRPr lang="ru-RU" sz="4000" dirty="0">
              <a:solidFill>
                <a:schemeClr val="bg1"/>
              </a:solidFill>
              <a:latin typeface="Oswald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4574"/>
          <a:stretch/>
        </p:blipFill>
        <p:spPr>
          <a:xfrm>
            <a:off x="1284396" y="1325880"/>
            <a:ext cx="3317558" cy="50383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3502"/>
          <a:stretch/>
        </p:blipFill>
        <p:spPr>
          <a:xfrm>
            <a:off x="4846321" y="1476354"/>
            <a:ext cx="2971800" cy="50981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3879" b="8797"/>
          <a:stretch/>
        </p:blipFill>
        <p:spPr>
          <a:xfrm>
            <a:off x="8126496" y="1463040"/>
            <a:ext cx="3157157" cy="490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73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1912" y="2960870"/>
            <a:ext cx="92628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hlinkClick r:id="rId2"/>
              </a:rPr>
              <a:t>https://</a:t>
            </a:r>
            <a:r>
              <a:rPr lang="ru-RU" sz="2400" dirty="0" smtClean="0">
                <a:solidFill>
                  <a:srgbClr val="002060"/>
                </a:solidFill>
                <a:hlinkClick r:id="rId2"/>
              </a:rPr>
              <a:t>www.thinglink.com/scene/834316078816428034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endParaRPr lang="ru-RU" sz="2400" dirty="0" smtClean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Капитанская дочка</a:t>
            </a:r>
          </a:p>
          <a:p>
            <a:endParaRPr lang="ru-RU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  <a:hlinkClick r:id="rId3"/>
              </a:rPr>
              <a:t>https://</a:t>
            </a:r>
            <a:r>
              <a:rPr lang="en-US" sz="2400" dirty="0" smtClean="0">
                <a:solidFill>
                  <a:srgbClr val="002060"/>
                </a:solidFill>
                <a:hlinkClick r:id="rId3"/>
              </a:rPr>
              <a:t>www.thinglink.com/scene/860352292652580864</a:t>
            </a:r>
            <a:endParaRPr lang="ru-RU" sz="2400" dirty="0" smtClean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Декабристы в Сибири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90672" y="466344"/>
            <a:ext cx="5326745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Oswald"/>
              </a:rPr>
              <a:t>THINGLINK</a:t>
            </a:r>
          </a:p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Oswald"/>
              </a:rPr>
              <a:t>(</a:t>
            </a:r>
            <a:r>
              <a:rPr lang="ru-RU" sz="3600" b="1" dirty="0" smtClean="0">
                <a:solidFill>
                  <a:schemeClr val="bg1"/>
                </a:solidFill>
                <a:latin typeface="Oswald"/>
              </a:rPr>
              <a:t>мультимедийные плакаты)</a:t>
            </a:r>
            <a:endParaRPr lang="ru-RU" sz="3600" b="1" dirty="0">
              <a:solidFill>
                <a:schemeClr val="bg1"/>
              </a:solidFill>
              <a:latin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235194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54680" y="274320"/>
            <a:ext cx="5326745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Oswald"/>
              </a:rPr>
              <a:t>THINGLINK</a:t>
            </a:r>
          </a:p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Oswald"/>
              </a:rPr>
              <a:t>(</a:t>
            </a:r>
            <a:r>
              <a:rPr lang="ru-RU" sz="3600" b="1" dirty="0" smtClean="0">
                <a:solidFill>
                  <a:schemeClr val="bg1"/>
                </a:solidFill>
                <a:latin typeface="Oswald"/>
              </a:rPr>
              <a:t>мультимедийные плакаты)</a:t>
            </a:r>
            <a:endParaRPr lang="ru-RU" sz="3600" b="1" dirty="0">
              <a:solidFill>
                <a:schemeClr val="bg1"/>
              </a:solidFill>
              <a:latin typeface="Oswald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5962" b="1140"/>
          <a:stretch/>
        </p:blipFill>
        <p:spPr>
          <a:xfrm>
            <a:off x="230423" y="1676269"/>
            <a:ext cx="4275536" cy="22341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7717"/>
          <a:stretch/>
        </p:blipFill>
        <p:spPr>
          <a:xfrm>
            <a:off x="3282697" y="4086140"/>
            <a:ext cx="4992624" cy="25916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7598" r="15219" b="12755"/>
          <a:stretch/>
        </p:blipFill>
        <p:spPr>
          <a:xfrm>
            <a:off x="7243871" y="1595490"/>
            <a:ext cx="4533601" cy="239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5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029" y="925286"/>
            <a:ext cx="8216498" cy="501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8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2168</TotalTime>
  <Words>159</Words>
  <Application>Microsoft Office PowerPoint</Application>
  <PresentationFormat>Произвольный</PresentationFormat>
  <Paragraphs>43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Контур</vt:lpstr>
      <vt:lpstr>IT в работе современного учителя русского языка и литературы</vt:lpstr>
      <vt:lpstr>Презентация PowerPoint</vt:lpstr>
      <vt:lpstr>Презентация PowerPoint</vt:lpstr>
      <vt:lpstr>Презентация PowerPoint</vt:lpstr>
      <vt:lpstr>Медиатека сервисов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в работе современного учителя русского языка и литературы</dc:title>
  <dc:creator>SchoolAdmin</dc:creator>
  <cp:lastModifiedBy>Фания Фаниловна</cp:lastModifiedBy>
  <cp:revision>40</cp:revision>
  <dcterms:created xsi:type="dcterms:W3CDTF">2018-02-04T10:34:03Z</dcterms:created>
  <dcterms:modified xsi:type="dcterms:W3CDTF">2020-08-21T07:02:23Z</dcterms:modified>
</cp:coreProperties>
</file>