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8" r:id="rId3"/>
    <p:sldId id="260" r:id="rId4"/>
    <p:sldId id="262" r:id="rId5"/>
    <p:sldId id="267" r:id="rId6"/>
    <p:sldId id="268" r:id="rId7"/>
    <p:sldId id="269" r:id="rId8"/>
    <p:sldId id="263" r:id="rId9"/>
    <p:sldId id="264" r:id="rId10"/>
    <p:sldId id="265" r:id="rId11"/>
    <p:sldId id="266" r:id="rId12"/>
    <p:sldId id="270" r:id="rId1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24.08.2016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9" name="Группа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39" name="Текст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0" name="Текст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52" name="Группа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1" name="Текст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84" name="Группа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2" name="Текст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grpSp>
        <p:nvGrpSpPr>
          <p:cNvPr id="97" name="Группа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83" name="Текст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и рисунк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 algn="l" rtl="0">
              <a:defRPr sz="2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"/>
          </a:p>
        </p:txBody>
      </p:sp>
      <p:grpSp>
        <p:nvGrpSpPr>
          <p:cNvPr id="84" name="Группа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98" name="Группа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grpSp>
        <p:nvGrpSpPr>
          <p:cNvPr id="112" name="Группа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Полилиния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Полилиния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Полилиния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Полилиния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Полилиния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Полилиния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Полилиния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Полилиния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Полилиния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Полилиния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Полилиния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Полилиния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Рисунок 33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126" name="Текст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 rtl="0">
              <a:defRPr/>
            </a:lvl1pPr>
          </a:lstStyle>
          <a:p>
            <a:pPr rtl="0"/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Полилиния 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Полилиния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Полилиния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Полилиния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Полилиния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Полилиния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Полилиния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Полилиния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Полилиния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Полилиния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Полилиния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Полилиния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24.08.2016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24.08.2016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" dirty="0" smtClean="0"/>
              <a:t>Познаём-играя	</a:t>
            </a:r>
            <a:endParaRPr lang="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92500" lnSpcReduction="20000"/>
          </a:bodyPr>
          <a:lstStyle/>
          <a:p>
            <a:pPr rtl="0"/>
            <a:r>
              <a:rPr lang="ru" dirty="0" smtClean="0"/>
              <a:t>Д/с №1 «Карусель» группа №</a:t>
            </a:r>
            <a:r>
              <a:rPr lang="ru" dirty="0" smtClean="0"/>
              <a:t>4</a:t>
            </a:r>
          </a:p>
          <a:p>
            <a:pPr rtl="0"/>
            <a:r>
              <a:rPr lang="ru" dirty="0" smtClean="0"/>
              <a:t>« Золотой улей»</a:t>
            </a:r>
            <a:endParaRPr lang="ru" dirty="0" smtClean="0"/>
          </a:p>
          <a:p>
            <a:pPr rtl="0"/>
            <a:r>
              <a:rPr lang="ru" dirty="0" smtClean="0"/>
              <a:t>Воспитатель Анохина Ю.С</a:t>
            </a:r>
            <a:endParaRPr lang="ru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Цели:</a:t>
            </a:r>
            <a:endParaRPr dirty="0"/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57200" indent="-457200">
              <a:buAutoNum type="arabicPeriod"/>
            </a:pPr>
            <a:r>
              <a:rPr lang="ru-RU" sz="1600" dirty="0" smtClean="0"/>
              <a:t>Развивать сенсорное восприятие окружающего мира.</a:t>
            </a:r>
          </a:p>
          <a:p>
            <a:pPr marL="457200" indent="-457200">
              <a:buAutoNum type="arabicPeriod"/>
            </a:pPr>
            <a:r>
              <a:rPr lang="ru-RU" sz="1600" dirty="0" smtClean="0"/>
              <a:t>Дать ребёнку как можно больше тактильных ощущений.</a:t>
            </a:r>
          </a:p>
          <a:p>
            <a:pPr marL="0" indent="0">
              <a:buNone/>
            </a:pPr>
            <a:r>
              <a:rPr lang="ru-RU" sz="2800" dirty="0" smtClean="0"/>
              <a:t>Задачи:</a:t>
            </a:r>
          </a:p>
          <a:p>
            <a:pPr marL="0" indent="0">
              <a:buNone/>
            </a:pPr>
            <a:r>
              <a:rPr lang="ru-RU" sz="1600" dirty="0" smtClean="0"/>
              <a:t>-Развитие мелкой моторики, координации движений, восприятия и формирования знаний о внешних свойствах предметов и материалов.</a:t>
            </a:r>
          </a:p>
          <a:p>
            <a:pPr marL="0" indent="0">
              <a:buNone/>
            </a:pPr>
            <a:r>
              <a:rPr lang="ru-RU" sz="1600" dirty="0" smtClean="0"/>
              <a:t>-Развитие таких психических процессов, как воображение, внимание, память, мышление, и конечно же, речь которая на прямую зависит от действий рук и пальцев.</a:t>
            </a:r>
          </a:p>
          <a:p>
            <a:pPr marL="0" indent="0">
              <a:buNone/>
            </a:pPr>
            <a:r>
              <a:rPr lang="ru-RU" sz="1600" dirty="0" smtClean="0"/>
              <a:t>-Получение детьми знаний об окружающем мире через практические действия, опытно -экспериментальным путём, а главное-самостоятельно, что является необходимым  условием формирования познавательной мотивации, то есть умения и желания добывать информацию самому без помощи взрослого.</a:t>
            </a:r>
          </a:p>
          <a:p>
            <a:pPr marL="0" indent="0">
              <a:buNone/>
            </a:pPr>
            <a:endParaRPr lang="ru-RU" dirty="0"/>
          </a:p>
          <a:p>
            <a:pPr marL="0" indent="0" rtl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" dirty="0" smtClean="0"/>
              <a:t>Правила работы с сенсорными коробками.</a:t>
            </a:r>
            <a:endParaRPr lang="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10000"/>
          </a:bodyPr>
          <a:lstStyle/>
          <a:p>
            <a:pPr rtl="0"/>
            <a:r>
              <a:rPr lang="ru" dirty="0" smtClean="0"/>
              <a:t>Занятие проводится индивидуально </a:t>
            </a:r>
            <a:r>
              <a:rPr lang="ru" dirty="0" smtClean="0"/>
              <a:t>или подгруппами </a:t>
            </a:r>
            <a:r>
              <a:rPr lang="ru" dirty="0" smtClean="0"/>
              <a:t>по 2-3 человека.</a:t>
            </a:r>
          </a:p>
          <a:p>
            <a:pPr rtl="0"/>
            <a:r>
              <a:rPr lang="ru" dirty="0" smtClean="0"/>
              <a:t>Нельзя оставлять ребёнка с сенсорной коробкой наедине.</a:t>
            </a:r>
            <a:endParaRPr lang="ru" dirty="0"/>
          </a:p>
          <a:p>
            <a:pPr rtl="0"/>
            <a:r>
              <a:rPr lang="ru" dirty="0" smtClean="0"/>
              <a:t>Перед работай убедиться(спросить у родителей)нет ли аллергии у кого либо из участников игры на любой компонент из коробки.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62758"/>
            <a:ext cx="4951413" cy="3713559"/>
          </a:xfr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" dirty="0" smtClean="0"/>
              <a:t>«Аквариум»</a:t>
            </a:r>
            <a:endParaRPr lang="ru" dirty="0"/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3" y="1088345"/>
            <a:ext cx="5943600" cy="44577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 lnSpcReduction="10000"/>
          </a:bodyPr>
          <a:lstStyle/>
          <a:p>
            <a:pPr rtl="0"/>
            <a:r>
              <a:rPr lang="ru" dirty="0" smtClean="0"/>
              <a:t>Для установления первичного контакта, создания положительного эмоцианального климата и комфортной психологической атмосферы для занятий, при первой встрече мы создали аквариум.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" dirty="0" smtClean="0"/>
              <a:t>Игра «Тонет не тонет»</a:t>
            </a:r>
            <a:endParaRPr lang="ru" dirty="0"/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2" r="25482"/>
          <a:stretch>
            <a:fillRect/>
          </a:stretch>
        </p:blipFill>
        <p:spPr>
          <a:xfrm rot="5400000">
            <a:off x="1947863" y="1219200"/>
            <a:ext cx="2571750" cy="3935413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Ребёнок исследует, какие предметы тонут, а какие нет.</a:t>
            </a:r>
            <a:endParaRPr lang="en-US" dirty="0"/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4" r="25504"/>
          <a:stretch>
            <a:fillRect/>
          </a:stretch>
        </p:blipFill>
        <p:spPr>
          <a:xfrm rot="5400000">
            <a:off x="7656513" y="1217613"/>
            <a:ext cx="2571750" cy="3937000"/>
          </a:xfrm>
        </p:spPr>
      </p:pic>
      <p:sp>
        <p:nvSpPr>
          <p:cNvPr id="10" name="Текст 9"/>
          <p:cNvSpPr>
            <a:spLocks noGrp="1"/>
          </p:cNvSpPr>
          <p:nvPr>
            <p:ph type="body" sz="half" idx="19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Пытается заранее угадать, что произойдёт с тем или иным предметом.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6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Экспериментирование «Выращивание рыб»</a:t>
            </a:r>
            <a:endParaRPr lang="ru" dirty="0"/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5" r="11645"/>
          <a:stretch>
            <a:fillRect/>
          </a:stretch>
        </p:blipFill>
        <p:spPr>
          <a:xfrm rot="5400000">
            <a:off x="1219200" y="1855788"/>
            <a:ext cx="2776538" cy="2714625"/>
          </a:xfrm>
        </p:spPr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В наш аквариум мы поселили гидра рыбок</a:t>
            </a:r>
            <a:endParaRPr lang="en-US" dirty="0"/>
          </a:p>
        </p:txBody>
      </p:sp>
      <p:pic>
        <p:nvPicPr>
          <p:cNvPr id="3" name="Рисунок 2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r="11673"/>
          <a:stretch>
            <a:fillRect/>
          </a:stretch>
        </p:blipFill>
        <p:spPr>
          <a:xfrm rot="5400000">
            <a:off x="4691063" y="1854200"/>
            <a:ext cx="2776537" cy="2716213"/>
          </a:xfrm>
        </p:spPr>
      </p:pic>
      <p:sp>
        <p:nvSpPr>
          <p:cNvPr id="13" name="Текст 12"/>
          <p:cNvSpPr>
            <a:spLocks noGrp="1"/>
          </p:cNvSpPr>
          <p:nvPr>
            <p:ph type="body" sz="half" idx="21"/>
          </p:nvPr>
        </p:nvSpPr>
        <p:spPr/>
        <p:txBody>
          <a:bodyPr rtlCol="0">
            <a:normAutofit fontScale="92500" lnSpcReduction="10000"/>
          </a:bodyPr>
          <a:lstStyle/>
          <a:p>
            <a:pPr rtl="0"/>
            <a:r>
              <a:rPr lang="ru-RU" dirty="0" smtClean="0"/>
              <a:t>Они увеличивались в размерах с каждым днём. Изначальный размер 3 см.</a:t>
            </a:r>
            <a:endParaRPr lang="en-US" dirty="0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2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r="11667"/>
          <a:stretch>
            <a:fillRect/>
          </a:stretch>
        </p:blipFill>
        <p:spPr>
          <a:xfrm rot="5400000">
            <a:off x="8193088" y="1855788"/>
            <a:ext cx="2774950" cy="2714625"/>
          </a:xfrm>
        </p:spPr>
      </p:pic>
      <p:sp>
        <p:nvSpPr>
          <p:cNvPr id="14" name="Текст 13"/>
          <p:cNvSpPr>
            <a:spLocks noGrp="1"/>
          </p:cNvSpPr>
          <p:nvPr>
            <p:ph type="body" sz="half" idx="22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Конечная стадия роста 12 см.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30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Чувства.</a:t>
            </a:r>
            <a:endParaRPr lang="ru" dirty="0"/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8475" y="1592263"/>
            <a:ext cx="4572000" cy="3429000"/>
          </a:xfrm>
        </p:spPr>
      </p:pic>
      <p:pic>
        <p:nvPicPr>
          <p:cNvPr id="3" name="Рисунок 2"/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1213" y="818222"/>
            <a:ext cx="2305050" cy="1729056"/>
          </a:xfrm>
        </p:spPr>
      </p:pic>
      <p:pic>
        <p:nvPicPr>
          <p:cNvPr id="4" name="Рисунок 3"/>
          <p:cNvPicPr>
            <a:picLocks noGrp="1" noChangeAspect="1"/>
          </p:cNvPicPr>
          <p:nvPr>
            <p:ph type="pic" sz="quarter" idx="19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1213" y="3743984"/>
            <a:ext cx="2305050" cy="1729056"/>
          </a:xfrm>
        </p:spPr>
      </p:pic>
      <p:sp>
        <p:nvSpPr>
          <p:cNvPr id="10" name="Текст 9"/>
          <p:cNvSpPr>
            <a:spLocks noGrp="1"/>
          </p:cNvSpPr>
          <p:nvPr>
            <p:ph type="body" sz="half" idx="2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Дети проявляют чувства заинтересованности, любви, радости, восторга, заботы.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« Ферма»</a:t>
            </a:r>
            <a:endParaRPr lang="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Ум ребёнка-на кончиках пальцев.</a:t>
            </a:r>
          </a:p>
          <a:p>
            <a:pPr rtl="0"/>
            <a:r>
              <a:rPr lang="ru-RU" dirty="0" smtClean="0"/>
              <a:t>(В.А Сухомлинский)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Игры на развитие мелкой моторики рук.</a:t>
            </a:r>
            <a:endParaRPr lang="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Игра « </a:t>
            </a:r>
            <a:r>
              <a:rPr lang="ru-RU" dirty="0" smtClean="0"/>
              <a:t>Кормим наших животных</a:t>
            </a:r>
            <a:r>
              <a:rPr lang="ru-RU" dirty="0" smtClean="0"/>
              <a:t>»</a:t>
            </a:r>
            <a:endParaRPr lang="en-US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09750" y="2939653"/>
            <a:ext cx="3476624" cy="260746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Игра «Перевозка груза»</a:t>
            </a:r>
            <a:endParaRPr lang="en-US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11975" y="2939653"/>
            <a:ext cx="3476624" cy="2607468"/>
          </a:xfrm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5795554"/>
          </a:xfrm>
        </p:spPr>
        <p:txBody>
          <a:bodyPr>
            <a:normAutofit fontScale="90000"/>
          </a:bodyPr>
          <a:lstStyle/>
          <a:p>
            <a:r>
              <a:rPr lang="ru" dirty="0" smtClean="0"/>
              <a:t>Выражение: «Ум ребёнка-на кончиках пальцев» Это не просто красивые слова: в них содержится объяснение того, каким образом развивается малыш.Ведь огромное количество нервных окончаний расположенно именно в руках. Отсюда информация постоянно передаётся в мозг ребёнка, где она сопоставляется с данными зрительных, слуховых и обонятельных рецепторов. Только после всестороннего обследования придметов, в том числе ощупывания,в сознании ребёнка складывается целостное представление об их свойствах и качествах.</a:t>
            </a:r>
            <a:endParaRPr lang="ru" dirty="0"/>
          </a:p>
        </p:txBody>
      </p:sp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Сенсорные коробочки-это интересно, полезно и увлекательно!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9388" y="2349104"/>
            <a:ext cx="4187824" cy="3140868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14231" y="2386963"/>
            <a:ext cx="4187822" cy="3065151"/>
          </a:xfrm>
        </p:spPr>
      </p:pic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ru" dirty="0" smtClean="0"/>
              <a:t>Спасибо</a:t>
            </a:r>
            <a:br>
              <a:rPr lang="ru" dirty="0" smtClean="0"/>
            </a:br>
            <a:r>
              <a:rPr lang="ru" dirty="0"/>
              <a:t> </a:t>
            </a:r>
            <a:r>
              <a:rPr lang="ru" dirty="0" smtClean="0"/>
              <a:t>   за</a:t>
            </a:r>
            <a:br>
              <a:rPr lang="ru" dirty="0" smtClean="0"/>
            </a:br>
            <a:r>
              <a:rPr lang="ru" dirty="0" smtClean="0"/>
              <a:t>внимание!!!</a:t>
            </a:r>
            <a:endParaRPr lang="ru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504" y="2074718"/>
            <a:ext cx="4779818" cy="3584863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8351838" y="3556000"/>
            <a:ext cx="3840162" cy="2168525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МАДОУ Д/С №1 «Карусель» первая младшая группа №4 «Золотой улей»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72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Природа 16 х 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 с изображением природы.potx" id="{CA9694E1-BB59-4979-B897-EB1C981BB833}" vid="{119A6446-B948-4008-8C41-7D1DAF162B8E}"/>
    </a:ext>
  </a:extLst>
</a:theme>
</file>

<file path=ppt/theme/theme2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изображением природы</Template>
  <TotalTime>138</TotalTime>
  <Words>395</Words>
  <Application>Microsoft Office PowerPoint</Application>
  <PresentationFormat>Широкоэкранный</PresentationFormat>
  <Paragraphs>39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Segoe Print</vt:lpstr>
      <vt:lpstr>Природа 16 х 9</vt:lpstr>
      <vt:lpstr>Познаём-играя </vt:lpstr>
      <vt:lpstr>Цели:</vt:lpstr>
      <vt:lpstr>Правила работы с сенсорными коробками.</vt:lpstr>
      <vt:lpstr>«Аквариум»</vt:lpstr>
      <vt:lpstr>Игра «Тонет не тонет»</vt:lpstr>
      <vt:lpstr>Экспериментирование «Выращивание рыб»</vt:lpstr>
      <vt:lpstr>Чувства.</vt:lpstr>
      <vt:lpstr>« Ферма»</vt:lpstr>
      <vt:lpstr>Игры на развитие мелкой моторики рук.</vt:lpstr>
      <vt:lpstr>Выражение: «Ум ребёнка-на кончиках пальцев» Это не просто красивые слова: в них содержится объяснение того, каким образом развивается малыш.Ведь огромное количество нервных окончаний расположенно именно в руках. Отсюда информация постоянно передаётся в мозг ребёнка, где она сопоставляется с данными зрительных, слуховых и обонятельных рецепторов. Только после всестороннего обследования придметов, в том числе ощупывания,в сознании ребёнка складывается целостное представление об их свойствах и качествах.</vt:lpstr>
      <vt:lpstr>Сенсорные коробочки-это интересно, полезно и увлекательно!</vt:lpstr>
      <vt:lpstr>Спасибо     за внимание!!!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Познаём-играя</dc:title>
  <dc:creator>Пользователь Windows</dc:creator>
  <cp:lastModifiedBy>Пользователь Windows</cp:lastModifiedBy>
  <cp:revision>12</cp:revision>
  <dcterms:created xsi:type="dcterms:W3CDTF">2021-04-01T04:36:51Z</dcterms:created>
  <dcterms:modified xsi:type="dcterms:W3CDTF">2021-04-01T09:04:19Z</dcterms:modified>
</cp:coreProperties>
</file>