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6869" autoAdjust="0"/>
  </p:normalViewPr>
  <p:slideViewPr>
    <p:cSldViewPr snapToGrid="0">
      <p:cViewPr varScale="1">
        <p:scale>
          <a:sx n="94" d="100"/>
          <a:sy n="94" d="100"/>
        </p:scale>
        <p:origin x="-49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2527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49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0770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6733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1077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2506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5440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9245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7454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9111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2153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BF2EB-A7D1-46DC-A196-77DA0A4056C2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F65D3-D133-4A3D-8DF8-C18B64C38F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8664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66046" y="1"/>
            <a:ext cx="12858045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93914"/>
            <a:ext cx="10515600" cy="588304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«Синичкин день»</a:t>
            </a:r>
            <a:b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(проект, средняя группа)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66045" y="1"/>
            <a:ext cx="12858045" cy="68579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8190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21216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95111"/>
            <a:ext cx="9062156" cy="4425246"/>
          </a:xfrm>
        </p:spPr>
        <p:txBody>
          <a:bodyPr/>
          <a:lstStyle/>
          <a:p>
            <a:pPr marL="0" indent="0"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проекта: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«Синичкин день»</a:t>
            </a:r>
            <a:b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Срок: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(9.11.-20.11.2020г.)</a:t>
            </a:r>
            <a:b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средней группы, воспитатель, родители</a:t>
            </a:r>
            <a:b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Материально-техническое обеспечение проекта: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иллюстрации зимующих птиц, кормушки, корм для птиц, атрибуты к художественной деятельности, аудиозаписи с голосами птиц.</a:t>
            </a:r>
            <a:endParaRPr lang="ru-RU" sz="2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9768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4831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64445"/>
            <a:ext cx="8971844" cy="410915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5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Актуальность</a:t>
            </a:r>
            <a:endParaRPr lang="ru-RU" sz="5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 чтобы научить детей правильно относиться к миру природы, необходима практическая деятельность по сохранению природной среды.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Успех в реализации данного проекта невозможен без помощи и поддержки со стороны родителей. Необходимо их убедить в значении подобной операции для формирования экологически грамотного поведения детей. Осознание того факта, что маленькие дети спасают чьи-то жизни и помогают природе получить «бесплатных» помощников, спасающих леса, сады и огороды от вредителей, вселяет гордость в их души. Поддержать собственного ребенка в желании помочь птицам – обязанность каждого родителя. Помощь родителей также необходима для поощрения наиболее успешных воспитанников при проведении конкурсов.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получив опыт практической личностно-значимой природоохранной деятельности, дети начинают приобретать крупицы экологического сознания. Если подобная работа будет сопровождать ребёнка от дошкольного образования, пройдёт через школьный возраст и профессиональное образование, мы получим экологически грамотного человека. Наряду с высокими профессиональными компетентностями он будет обладать экологической культурой, которая предполагает не только наличие знаний об экологических проблемах, но и готовности принимать активное практическое участие в разрешении этих проблем. Средством для достижения такого результата является практическая природоохранная деятельность.</a:t>
            </a:r>
          </a:p>
          <a:p>
            <a:pPr marL="0" indent="0">
              <a:buNone/>
            </a:pP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0118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049867"/>
            <a:ext cx="8117305" cy="5127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4800" dirty="0" smtClean="0">
                <a:solidFill>
                  <a:srgbClr val="7030A0"/>
                </a:solidFill>
              </a:rPr>
              <a:t/>
            </a:r>
            <a:br>
              <a:rPr lang="ru-RU" sz="4800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знания о зимующих птицах; приобщить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и их родителей к природоохранной операции по организации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подкормки 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зимующих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6285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0489" y="1038578"/>
            <a:ext cx="8715022" cy="513838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-расширить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знания  о роли птиц в природе и жизни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-формировать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экологически грамотное отношение к подкормке птиц в зимний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 детей заботливое отношение к природе, желание помочь птицам в трудных зимних условиях.</a:t>
            </a:r>
          </a:p>
        </p:txBody>
      </p:sp>
    </p:spTree>
    <p:extLst>
      <p:ext uri="{BB962C8B-B14F-4D97-AF65-F5344CB8AC3E}">
        <p14:creationId xmlns:p14="http://schemas.microsoft.com/office/powerpoint/2010/main" xmlns="" val="1951867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12711" y="936978"/>
            <a:ext cx="8737600" cy="5239985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недостаточно знаний о всероссийском празднике «Синичкин день»; беден словарный запас по теме «Зимующие птицы». Дети имеют скудные представления о том, как помочь птицам выжить в зимних условиях.</a:t>
            </a:r>
          </a:p>
        </p:txBody>
      </p:sp>
    </p:spTree>
    <p:extLst>
      <p:ext uri="{BB962C8B-B14F-4D97-AF65-F5344CB8AC3E}">
        <p14:creationId xmlns:p14="http://schemas.microsoft.com/office/powerpoint/2010/main" xmlns="" val="1288575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9511" y="1309511"/>
            <a:ext cx="8331200" cy="4867452"/>
          </a:xfrm>
        </p:spPr>
        <p:txBody>
          <a:bodyPr/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сформируются знания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всероссийском празднике «Синичкин день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 активизируется словарный запас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теме «Зимующие птицы».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Сформируются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 том, как помочь птицам выжить в зимних условиях.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97329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9156" y="688622"/>
            <a:ext cx="8398933" cy="5488341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1 этап: подготовительный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определение проблемы;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постановка целей, задач;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определение методов работы;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сбор информации, литературы, дополнительных материалов;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составление перспективного плана работы над проектом.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2575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524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6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этап: </a:t>
            </a:r>
            <a:r>
              <a:rPr lang="ru-RU" sz="6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  <a:endParaRPr lang="ru-RU" sz="6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1101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37406383"/>
              </p:ext>
            </p:extLst>
          </p:nvPr>
        </p:nvGraphicFramePr>
        <p:xfrm>
          <a:off x="838200" y="564444"/>
          <a:ext cx="6985000" cy="4544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500">
                  <a:extLst>
                    <a:ext uri="{9D8B030D-6E8A-4147-A177-3AD203B41FA5}">
                      <a16:colId xmlns:a16="http://schemas.microsoft.com/office/drawing/2014/main" xmlns="" val="1684513875"/>
                    </a:ext>
                  </a:extLst>
                </a:gridCol>
                <a:gridCol w="3492500">
                  <a:extLst>
                    <a:ext uri="{9D8B030D-6E8A-4147-A177-3AD203B41FA5}">
                      <a16:colId xmlns:a16="http://schemas.microsoft.com/office/drawing/2014/main" xmlns="" val="1183928468"/>
                    </a:ext>
                  </a:extLst>
                </a:gridCol>
              </a:tblGrid>
              <a:tr h="401252">
                <a:tc>
                  <a:txBody>
                    <a:bodyPr/>
                    <a:lstStyle/>
                    <a:p>
                      <a:r>
                        <a:rPr lang="ru-RU" dirty="0" smtClean="0"/>
                        <a:t>Образовательные</a:t>
                      </a:r>
                      <a:r>
                        <a:rPr lang="ru-RU" baseline="0" dirty="0" smtClean="0"/>
                        <a:t> области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Виды деятельности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54480374"/>
                  </a:ext>
                </a:extLst>
              </a:tr>
              <a:tr h="1583019">
                <a:tc>
                  <a:txBody>
                    <a:bodyPr/>
                    <a:lstStyle/>
                    <a:p>
                      <a:r>
                        <a:rPr lang="ru-RU" dirty="0" smtClean="0"/>
                        <a:t>Познавательное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Беседы</a:t>
                      </a:r>
                      <a:r>
                        <a:rPr lang="ru-RU" baseline="0" dirty="0" smtClean="0"/>
                        <a:t> о зимующих птицах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Игры-опыты с пёрышками, водой и бумагой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Целевые прогулки-наблюдения за птицами на участке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2584235"/>
                  </a:ext>
                </a:extLst>
              </a:tr>
              <a:tr h="1583019">
                <a:tc>
                  <a:txBody>
                    <a:bodyPr/>
                    <a:lstStyle/>
                    <a:p>
                      <a:r>
                        <a:rPr lang="ru-RU" dirty="0" smtClean="0"/>
                        <a:t>Речевое</a:t>
                      </a:r>
                      <a:r>
                        <a:rPr lang="ru-RU" baseline="0" dirty="0" smtClean="0"/>
                        <a:t>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Составление</a:t>
                      </a:r>
                      <a:r>
                        <a:rPr lang="ru-RU" baseline="0" dirty="0" smtClean="0"/>
                        <a:t> рассказов на тему: «Какие птицы остаются с нами зимовать?»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Беседы на тему: «Почему синички и воробьи живут рядом с человеком?», «Чем питаюстя птицы зимой?«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Чтение художественной литературы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09813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24338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70611901"/>
              </p:ext>
            </p:extLst>
          </p:nvPr>
        </p:nvGraphicFramePr>
        <p:xfrm>
          <a:off x="838200" y="372533"/>
          <a:ext cx="7244644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2322">
                  <a:extLst>
                    <a:ext uri="{9D8B030D-6E8A-4147-A177-3AD203B41FA5}">
                      <a16:colId xmlns:a16="http://schemas.microsoft.com/office/drawing/2014/main" xmlns="" val="1782591305"/>
                    </a:ext>
                  </a:extLst>
                </a:gridCol>
                <a:gridCol w="3622322">
                  <a:extLst>
                    <a:ext uri="{9D8B030D-6E8A-4147-A177-3AD203B41FA5}">
                      <a16:colId xmlns:a16="http://schemas.microsoft.com/office/drawing/2014/main" xmlns="" val="3008161131"/>
                    </a:ext>
                  </a:extLst>
                </a:gridCol>
              </a:tblGrid>
              <a:tr h="1100667"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Социально-коммуникативное</a:t>
                      </a:r>
                      <a:r>
                        <a:rPr lang="ru-RU" baseline="0" dirty="0" smtClean="0"/>
                        <a:t>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Сюжетно-ролевая игра</a:t>
                      </a:r>
                      <a:r>
                        <a:rPr lang="ru-RU" baseline="0" dirty="0" smtClean="0"/>
                        <a:t> «Больница для птиц», «Синичкина столовая»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Дид. игры «Загадки и отгадки», «Собери картинку»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22725376"/>
                  </a:ext>
                </a:extLst>
              </a:tr>
              <a:tr h="1608667">
                <a:tc>
                  <a:txBody>
                    <a:bodyPr/>
                    <a:lstStyle/>
                    <a:p>
                      <a:r>
                        <a:rPr lang="ru-RU" dirty="0" smtClean="0"/>
                        <a:t>Художественно-эстетическое</a:t>
                      </a:r>
                      <a:r>
                        <a:rPr lang="ru-RU" baseline="0" dirty="0" smtClean="0"/>
                        <a:t>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Коллективная</a:t>
                      </a:r>
                      <a:r>
                        <a:rPr lang="ru-RU" baseline="0" dirty="0" smtClean="0"/>
                        <a:t> работа по лепке «Птичья столовая»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Рисование «Зимующие птицы»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Коллективная аппликация «Синички»</a:t>
                      </a:r>
                      <a:br>
                        <a:rPr lang="ru-RU" baseline="0" dirty="0" smtClean="0"/>
                      </a:br>
                      <a:r>
                        <a:rPr lang="ru-RU" baseline="0" dirty="0" smtClean="0"/>
                        <a:t>Прослушивание аудиозаписи голосов птиц 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21228086"/>
                  </a:ext>
                </a:extLst>
              </a:tr>
              <a:tr h="846666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Физическое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Подвижные </a:t>
                      </a:r>
                      <a:r>
                        <a:rPr lang="ru-RU" dirty="0" smtClean="0"/>
                        <a:t>игры: «Птички и птенчики», «Перелётные птицы», «Птички и кошка», «Стайки»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5007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73609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3 этап: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Коллективная аппликация «Кормушка для синичек»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НОД «Синичкин день»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7267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Взаимодействие с родителями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6656" y="1690688"/>
            <a:ext cx="6988629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Привлечь родителей к сбору информации: книги, альбомы, календари.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Наблюдение с детьми дома за птицами.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Составление вместе с ребёнком рассказа на тему: «Позаботимся о птицах зимой.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Изготовление кормушки на участок.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Заготовка корма для птиц.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700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Кормление птиц на участке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15589">
            <a:off x="1227753" y="1690688"/>
            <a:ext cx="3464563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26502">
            <a:off x="7182853" y="1690688"/>
            <a:ext cx="3609474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174705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Беседы о зимующих птицах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36815">
            <a:off x="1512150" y="1863035"/>
            <a:ext cx="3263503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26030">
            <a:off x="7290363" y="1797564"/>
            <a:ext cx="3284622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664447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692" y="280903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Игры-опыты с пёрышками, водой и бумагой   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01685">
            <a:off x="2011707" y="1771520"/>
            <a:ext cx="3263503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43713">
            <a:off x="7038472" y="1717418"/>
            <a:ext cx="3320716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447636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Игры-опыты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пёрышками, водой и бумагой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1142">
            <a:off x="1525598" y="1825625"/>
            <a:ext cx="3263503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80056">
            <a:off x="7548876" y="1825624"/>
            <a:ext cx="3263503" cy="435133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10659615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663" y="365125"/>
            <a:ext cx="11101137" cy="13255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работа по лепке «Птичья столовая»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6487" y="1837656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xmlns="" val="3575087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106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Выствка рисунков «Зимующие птицы»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64452">
            <a:off x="6686065" y="1669214"/>
            <a:ext cx="3263503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5658">
            <a:off x="1194269" y="1943006"/>
            <a:ext cx="3263503" cy="435133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2263273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Выствка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рисунков «Зимующие птицы»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8361" y="1777498"/>
            <a:ext cx="5801784" cy="435133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32347"/>
            <a:ext cx="12192000" cy="699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866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аппликация «Синички»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32497" y="1467853"/>
            <a:ext cx="4001440" cy="505802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503335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Заключение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8149389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 минипроекта «Синичкин день» у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сформировались знания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зимующих птицах; активизировался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запас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этой теме. Дети научились помогать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птицам выжить в зимних условиях.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31361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448</Words>
  <Application>Microsoft Office PowerPoint</Application>
  <PresentationFormat>Произвольный</PresentationFormat>
  <Paragraphs>43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             3 этап: заключительный </vt:lpstr>
      <vt:lpstr>       Взаимодействие с родителями</vt:lpstr>
      <vt:lpstr>         Кормление птиц на участке</vt:lpstr>
      <vt:lpstr>            Беседы о зимующих птицах</vt:lpstr>
      <vt:lpstr>    Игры-опыты с пёрышками, водой и бумагой   </vt:lpstr>
      <vt:lpstr>      Игры-опыты с пёрышками, водой и бумагой</vt:lpstr>
      <vt:lpstr>Коллективная работа по лепке «Птичья столовая»</vt:lpstr>
      <vt:lpstr>Выствка рисунков «Зимующие птицы»</vt:lpstr>
      <vt:lpstr>    Выствка рисунков «Зимующие птицы»</vt:lpstr>
      <vt:lpstr>Коллективная аппликация «Синички»</vt:lpstr>
      <vt:lpstr>                        Заключение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Администратор</cp:lastModifiedBy>
  <cp:revision>28</cp:revision>
  <dcterms:created xsi:type="dcterms:W3CDTF">2020-11-24T03:50:45Z</dcterms:created>
  <dcterms:modified xsi:type="dcterms:W3CDTF">2021-01-25T02:50:42Z</dcterms:modified>
</cp:coreProperties>
</file>