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5"/>
  </p:notesMasterIdLst>
  <p:sldIdLst>
    <p:sldId id="268" r:id="rId2"/>
    <p:sldId id="26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0" r:id="rId16"/>
    <p:sldId id="271" r:id="rId17"/>
    <p:sldId id="272" r:id="rId18"/>
    <p:sldId id="273" r:id="rId19"/>
    <p:sldId id="275" r:id="rId20"/>
    <p:sldId id="276" r:id="rId21"/>
    <p:sldId id="274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0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EB2B60-916C-4971-B14A-1A4A81AB275B}" type="doc">
      <dgm:prSet loTypeId="urn:microsoft.com/office/officeart/2009/3/layout/CircleRelationship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1D49FA-9803-489B-83FA-961F5C7C3A6E}">
      <dgm:prSet phldrT="[Текст]"/>
      <dgm:spPr/>
      <dgm:t>
        <a:bodyPr/>
        <a:lstStyle/>
        <a:p>
          <a:r>
            <a:rPr lang="ru-RU" b="1" dirty="0" smtClean="0"/>
            <a:t>1</a:t>
          </a:r>
          <a:endParaRPr lang="ru-RU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BD21D864-FE8E-4170-981E-5F97CDFFB5C4}" type="parTrans" cxnId="{93E16FE7-B433-4A67-BC05-8D216B221361}">
      <dgm:prSet/>
      <dgm:spPr/>
      <dgm:t>
        <a:bodyPr/>
        <a:lstStyle/>
        <a:p>
          <a:endParaRPr lang="ru-RU"/>
        </a:p>
      </dgm:t>
    </dgm:pt>
    <dgm:pt modelId="{B59ACD88-F2D4-4444-8C1A-907F22D1F37D}" type="sibTrans" cxnId="{93E16FE7-B433-4A67-BC05-8D216B221361}">
      <dgm:prSet/>
      <dgm:spPr/>
      <dgm:t>
        <a:bodyPr/>
        <a:lstStyle/>
        <a:p>
          <a:endParaRPr lang="ru-RU"/>
        </a:p>
      </dgm:t>
    </dgm:pt>
    <dgm:pt modelId="{903C3260-A59C-4FB5-9243-4436391EF55D}" type="pres">
      <dgm:prSet presAssocID="{44EB2B60-916C-4971-B14A-1A4A81AB275B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08532F46-6D07-4AC7-B124-1E1D0590D018}" type="pres">
      <dgm:prSet presAssocID="{7C1D49FA-9803-489B-83FA-961F5C7C3A6E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11642A8A-17DC-4C21-90A8-12DF84CA1EC7}" type="pres">
      <dgm:prSet presAssocID="{7C1D49FA-9803-489B-83FA-961F5C7C3A6E}" presName="Accent1" presStyleLbl="node1" presStyleIdx="0" presStyleCnt="6"/>
      <dgm:spPr/>
    </dgm:pt>
    <dgm:pt modelId="{94C75F3D-22E7-4385-8D51-374A0687D645}" type="pres">
      <dgm:prSet presAssocID="{7C1D49FA-9803-489B-83FA-961F5C7C3A6E}" presName="Accent2" presStyleLbl="node1" presStyleIdx="1" presStyleCnt="6"/>
      <dgm:spPr/>
    </dgm:pt>
    <dgm:pt modelId="{C8A00E71-6BE4-4B13-9154-15FDBF51DA1A}" type="pres">
      <dgm:prSet presAssocID="{7C1D49FA-9803-489B-83FA-961F5C7C3A6E}" presName="Accent3" presStyleLbl="node1" presStyleIdx="2" presStyleCnt="6"/>
      <dgm:spPr/>
    </dgm:pt>
    <dgm:pt modelId="{87DE9905-4F19-41A0-AA5E-31E87A930BF4}" type="pres">
      <dgm:prSet presAssocID="{7C1D49FA-9803-489B-83FA-961F5C7C3A6E}" presName="Accent4" presStyleLbl="node1" presStyleIdx="3" presStyleCnt="6"/>
      <dgm:spPr/>
    </dgm:pt>
    <dgm:pt modelId="{C2ACDD11-42C2-4507-9536-C46508983F1A}" type="pres">
      <dgm:prSet presAssocID="{7C1D49FA-9803-489B-83FA-961F5C7C3A6E}" presName="Accent5" presStyleLbl="node1" presStyleIdx="4" presStyleCnt="6"/>
      <dgm:spPr/>
    </dgm:pt>
    <dgm:pt modelId="{B52F3D6A-2EC6-4E52-8843-90D53F4B9813}" type="pres">
      <dgm:prSet presAssocID="{7C1D49FA-9803-489B-83FA-961F5C7C3A6E}" presName="Accent6" presStyleLbl="node1" presStyleIdx="5" presStyleCnt="6"/>
      <dgm:spPr/>
    </dgm:pt>
  </dgm:ptLst>
  <dgm:cxnLst>
    <dgm:cxn modelId="{F0C39584-66B8-465E-9D60-1504A48B32AB}" type="presOf" srcId="{44EB2B60-916C-4971-B14A-1A4A81AB275B}" destId="{903C3260-A59C-4FB5-9243-4436391EF55D}" srcOrd="0" destOrd="0" presId="urn:microsoft.com/office/officeart/2009/3/layout/CircleRelationship"/>
    <dgm:cxn modelId="{319F469E-199A-42B2-AA19-19168DB958F6}" type="presOf" srcId="{7C1D49FA-9803-489B-83FA-961F5C7C3A6E}" destId="{08532F46-6D07-4AC7-B124-1E1D0590D018}" srcOrd="0" destOrd="0" presId="urn:microsoft.com/office/officeart/2009/3/layout/CircleRelationship"/>
    <dgm:cxn modelId="{93E16FE7-B433-4A67-BC05-8D216B221361}" srcId="{44EB2B60-916C-4971-B14A-1A4A81AB275B}" destId="{7C1D49FA-9803-489B-83FA-961F5C7C3A6E}" srcOrd="0" destOrd="0" parTransId="{BD21D864-FE8E-4170-981E-5F97CDFFB5C4}" sibTransId="{B59ACD88-F2D4-4444-8C1A-907F22D1F37D}"/>
    <dgm:cxn modelId="{91BB95D9-29AF-4F92-A939-230FC51D5684}" type="presParOf" srcId="{903C3260-A59C-4FB5-9243-4436391EF55D}" destId="{08532F46-6D07-4AC7-B124-1E1D0590D018}" srcOrd="0" destOrd="0" presId="urn:microsoft.com/office/officeart/2009/3/layout/CircleRelationship"/>
    <dgm:cxn modelId="{60E181E0-9C9A-4275-A118-B2651A568D65}" type="presParOf" srcId="{903C3260-A59C-4FB5-9243-4436391EF55D}" destId="{11642A8A-17DC-4C21-90A8-12DF84CA1EC7}" srcOrd="1" destOrd="0" presId="urn:microsoft.com/office/officeart/2009/3/layout/CircleRelationship"/>
    <dgm:cxn modelId="{37AEF927-3AF1-4F84-9672-3F63BB9D067E}" type="presParOf" srcId="{903C3260-A59C-4FB5-9243-4436391EF55D}" destId="{94C75F3D-22E7-4385-8D51-374A0687D645}" srcOrd="2" destOrd="0" presId="urn:microsoft.com/office/officeart/2009/3/layout/CircleRelationship"/>
    <dgm:cxn modelId="{5B5CC2D8-5E3B-4CB5-8E38-AD682D013E66}" type="presParOf" srcId="{903C3260-A59C-4FB5-9243-4436391EF55D}" destId="{C8A00E71-6BE4-4B13-9154-15FDBF51DA1A}" srcOrd="3" destOrd="0" presId="urn:microsoft.com/office/officeart/2009/3/layout/CircleRelationship"/>
    <dgm:cxn modelId="{8E58EF08-4188-4366-9709-ECCCFF826E86}" type="presParOf" srcId="{903C3260-A59C-4FB5-9243-4436391EF55D}" destId="{87DE9905-4F19-41A0-AA5E-31E87A930BF4}" srcOrd="4" destOrd="0" presId="urn:microsoft.com/office/officeart/2009/3/layout/CircleRelationship"/>
    <dgm:cxn modelId="{B1972175-F5B5-4048-A049-3E534C0CDD81}" type="presParOf" srcId="{903C3260-A59C-4FB5-9243-4436391EF55D}" destId="{C2ACDD11-42C2-4507-9536-C46508983F1A}" srcOrd="5" destOrd="0" presId="urn:microsoft.com/office/officeart/2009/3/layout/CircleRelationship"/>
    <dgm:cxn modelId="{2021AD23-3D76-4833-87C6-D31739A29A4D}" type="presParOf" srcId="{903C3260-A59C-4FB5-9243-4436391EF55D}" destId="{B52F3D6A-2EC6-4E52-8843-90D53F4B9813}" srcOrd="6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DF1922-F50C-4EF1-93D4-FD9AD2783B25}" type="doc">
      <dgm:prSet loTypeId="urn:microsoft.com/office/officeart/2009/3/layout/CircleRelationship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93C925F-6025-47DC-B342-46B42CD89942}">
      <dgm:prSet phldrT="[Текст]"/>
      <dgm:spPr/>
      <dgm:t>
        <a:bodyPr/>
        <a:lstStyle/>
        <a:p>
          <a:r>
            <a:rPr lang="ru-RU" b="1" dirty="0" smtClean="0"/>
            <a:t>2</a:t>
          </a:r>
          <a:endParaRPr lang="ru-RU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897D3EE-70A9-4AC0-8964-5543851622CC}" type="parTrans" cxnId="{B7E7715A-37BD-448C-8271-7C5A805303BB}">
      <dgm:prSet/>
      <dgm:spPr/>
      <dgm:t>
        <a:bodyPr/>
        <a:lstStyle/>
        <a:p>
          <a:endParaRPr lang="ru-RU"/>
        </a:p>
      </dgm:t>
    </dgm:pt>
    <dgm:pt modelId="{9D4ED478-0D35-44F2-8709-066C4E9EC5FE}" type="sibTrans" cxnId="{B7E7715A-37BD-448C-8271-7C5A805303BB}">
      <dgm:prSet/>
      <dgm:spPr/>
      <dgm:t>
        <a:bodyPr/>
        <a:lstStyle/>
        <a:p>
          <a:endParaRPr lang="ru-RU"/>
        </a:p>
      </dgm:t>
    </dgm:pt>
    <dgm:pt modelId="{DFF9F82B-4DB6-43A7-B55D-939B37B5E5B1}" type="pres">
      <dgm:prSet presAssocID="{38DF1922-F50C-4EF1-93D4-FD9AD2783B25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EFBA9719-0A5A-4C97-8E5F-7BFE030342C1}" type="pres">
      <dgm:prSet presAssocID="{593C925F-6025-47DC-B342-46B42CD89942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F6929337-F59B-4D03-83EA-7B521FB7DDD0}" type="pres">
      <dgm:prSet presAssocID="{593C925F-6025-47DC-B342-46B42CD89942}" presName="Accent1" presStyleLbl="node1" presStyleIdx="0" presStyleCnt="6"/>
      <dgm:spPr/>
    </dgm:pt>
    <dgm:pt modelId="{10D90F23-8124-4FB5-896D-7824D612C888}" type="pres">
      <dgm:prSet presAssocID="{593C925F-6025-47DC-B342-46B42CD89942}" presName="Accent2" presStyleLbl="node1" presStyleIdx="1" presStyleCnt="6"/>
      <dgm:spPr/>
    </dgm:pt>
    <dgm:pt modelId="{C062BA03-CC95-4C86-A0BD-615C7B76A6D4}" type="pres">
      <dgm:prSet presAssocID="{593C925F-6025-47DC-B342-46B42CD89942}" presName="Accent3" presStyleLbl="node1" presStyleIdx="2" presStyleCnt="6"/>
      <dgm:spPr/>
    </dgm:pt>
    <dgm:pt modelId="{9A0C9893-23CC-4D8A-A847-51E7103E671E}" type="pres">
      <dgm:prSet presAssocID="{593C925F-6025-47DC-B342-46B42CD89942}" presName="Accent4" presStyleLbl="node1" presStyleIdx="3" presStyleCnt="6"/>
      <dgm:spPr/>
    </dgm:pt>
    <dgm:pt modelId="{C98B9802-0C20-4BAE-9BD7-9F53035D8039}" type="pres">
      <dgm:prSet presAssocID="{593C925F-6025-47DC-B342-46B42CD89942}" presName="Accent5" presStyleLbl="node1" presStyleIdx="4" presStyleCnt="6"/>
      <dgm:spPr/>
    </dgm:pt>
    <dgm:pt modelId="{6D58EDA3-01B0-4840-825D-ECF44587D997}" type="pres">
      <dgm:prSet presAssocID="{593C925F-6025-47DC-B342-46B42CD89942}" presName="Accent6" presStyleLbl="node1" presStyleIdx="5" presStyleCnt="6"/>
      <dgm:spPr/>
    </dgm:pt>
  </dgm:ptLst>
  <dgm:cxnLst>
    <dgm:cxn modelId="{3354ACD0-809C-4B32-BA9D-217C34A58F80}" type="presOf" srcId="{38DF1922-F50C-4EF1-93D4-FD9AD2783B25}" destId="{DFF9F82B-4DB6-43A7-B55D-939B37B5E5B1}" srcOrd="0" destOrd="0" presId="urn:microsoft.com/office/officeart/2009/3/layout/CircleRelationship"/>
    <dgm:cxn modelId="{1138595C-5B63-4B93-A701-2301FB74F930}" type="presOf" srcId="{593C925F-6025-47DC-B342-46B42CD89942}" destId="{EFBA9719-0A5A-4C97-8E5F-7BFE030342C1}" srcOrd="0" destOrd="0" presId="urn:microsoft.com/office/officeart/2009/3/layout/CircleRelationship"/>
    <dgm:cxn modelId="{B7E7715A-37BD-448C-8271-7C5A805303BB}" srcId="{38DF1922-F50C-4EF1-93D4-FD9AD2783B25}" destId="{593C925F-6025-47DC-B342-46B42CD89942}" srcOrd="0" destOrd="0" parTransId="{0897D3EE-70A9-4AC0-8964-5543851622CC}" sibTransId="{9D4ED478-0D35-44F2-8709-066C4E9EC5FE}"/>
    <dgm:cxn modelId="{9460F82A-9115-4CBA-BF81-66D21B38171D}" type="presParOf" srcId="{DFF9F82B-4DB6-43A7-B55D-939B37B5E5B1}" destId="{EFBA9719-0A5A-4C97-8E5F-7BFE030342C1}" srcOrd="0" destOrd="0" presId="urn:microsoft.com/office/officeart/2009/3/layout/CircleRelationship"/>
    <dgm:cxn modelId="{99882C29-48B7-4B97-B683-FCBB72DB88C0}" type="presParOf" srcId="{DFF9F82B-4DB6-43A7-B55D-939B37B5E5B1}" destId="{F6929337-F59B-4D03-83EA-7B521FB7DDD0}" srcOrd="1" destOrd="0" presId="urn:microsoft.com/office/officeart/2009/3/layout/CircleRelationship"/>
    <dgm:cxn modelId="{48AC6CD7-5AC7-432F-93FB-BAD121692469}" type="presParOf" srcId="{DFF9F82B-4DB6-43A7-B55D-939B37B5E5B1}" destId="{10D90F23-8124-4FB5-896D-7824D612C888}" srcOrd="2" destOrd="0" presId="urn:microsoft.com/office/officeart/2009/3/layout/CircleRelationship"/>
    <dgm:cxn modelId="{570C7780-BD2E-4859-9DFF-BB9BD17B3A97}" type="presParOf" srcId="{DFF9F82B-4DB6-43A7-B55D-939B37B5E5B1}" destId="{C062BA03-CC95-4C86-A0BD-615C7B76A6D4}" srcOrd="3" destOrd="0" presId="urn:microsoft.com/office/officeart/2009/3/layout/CircleRelationship"/>
    <dgm:cxn modelId="{14B6A784-E6D2-42E5-BADB-C7D609DBA42C}" type="presParOf" srcId="{DFF9F82B-4DB6-43A7-B55D-939B37B5E5B1}" destId="{9A0C9893-23CC-4D8A-A847-51E7103E671E}" srcOrd="4" destOrd="0" presId="urn:microsoft.com/office/officeart/2009/3/layout/CircleRelationship"/>
    <dgm:cxn modelId="{E6E74B33-2798-4AE4-BBD4-E8B90153F09D}" type="presParOf" srcId="{DFF9F82B-4DB6-43A7-B55D-939B37B5E5B1}" destId="{C98B9802-0C20-4BAE-9BD7-9F53035D8039}" srcOrd="5" destOrd="0" presId="urn:microsoft.com/office/officeart/2009/3/layout/CircleRelationship"/>
    <dgm:cxn modelId="{BC70B548-BCCF-4C14-AFEB-D8FE2869A8E5}" type="presParOf" srcId="{DFF9F82B-4DB6-43A7-B55D-939B37B5E5B1}" destId="{6D58EDA3-01B0-4840-825D-ECF44587D997}" srcOrd="6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532F46-6D07-4AC7-B124-1E1D0590D018}">
      <dsp:nvSpPr>
        <dsp:cNvPr id="0" name=""/>
        <dsp:cNvSpPr/>
      </dsp:nvSpPr>
      <dsp:spPr>
        <a:xfrm>
          <a:off x="0" y="304491"/>
          <a:ext cx="2312712" cy="2312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/>
            <a:t>1</a:t>
          </a:r>
          <a:endParaRPr lang="ru-RU" sz="6500" b="1" kern="1200" dirty="0"/>
        </a:p>
      </dsp:txBody>
      <dsp:txXfrm>
        <a:off x="338689" y="643207"/>
        <a:ext cx="1635334" cy="1635464"/>
      </dsp:txXfrm>
    </dsp:sp>
    <dsp:sp modelId="{11642A8A-17DC-4C21-90A8-12DF84CA1EC7}">
      <dsp:nvSpPr>
        <dsp:cNvPr id="0" name=""/>
        <dsp:cNvSpPr/>
      </dsp:nvSpPr>
      <dsp:spPr>
        <a:xfrm>
          <a:off x="1319734" y="199114"/>
          <a:ext cx="257379" cy="257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75F3D-22E7-4385-8D51-374A0687D645}">
      <dsp:nvSpPr>
        <dsp:cNvPr id="0" name=""/>
        <dsp:cNvSpPr/>
      </dsp:nvSpPr>
      <dsp:spPr>
        <a:xfrm>
          <a:off x="710707" y="2445542"/>
          <a:ext cx="186415" cy="1864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A00E71-6BE4-4B13-9154-15FDBF51DA1A}">
      <dsp:nvSpPr>
        <dsp:cNvPr id="0" name=""/>
        <dsp:cNvSpPr/>
      </dsp:nvSpPr>
      <dsp:spPr>
        <a:xfrm>
          <a:off x="2461526" y="1243160"/>
          <a:ext cx="186415" cy="1864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DE9905-4F19-41A0-AA5E-31E87A930BF4}">
      <dsp:nvSpPr>
        <dsp:cNvPr id="0" name=""/>
        <dsp:cNvSpPr/>
      </dsp:nvSpPr>
      <dsp:spPr>
        <a:xfrm>
          <a:off x="1570494" y="2643867"/>
          <a:ext cx="257379" cy="257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ACDD11-42C2-4507-9536-C46508983F1A}">
      <dsp:nvSpPr>
        <dsp:cNvPr id="0" name=""/>
        <dsp:cNvSpPr/>
      </dsp:nvSpPr>
      <dsp:spPr>
        <a:xfrm>
          <a:off x="763401" y="564692"/>
          <a:ext cx="186415" cy="1864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2F3D6A-2EC6-4E52-8843-90D53F4B9813}">
      <dsp:nvSpPr>
        <dsp:cNvPr id="0" name=""/>
        <dsp:cNvSpPr/>
      </dsp:nvSpPr>
      <dsp:spPr>
        <a:xfrm>
          <a:off x="176352" y="1631164"/>
          <a:ext cx="186415" cy="1864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BA9719-0A5A-4C97-8E5F-7BFE030342C1}">
      <dsp:nvSpPr>
        <dsp:cNvPr id="0" name=""/>
        <dsp:cNvSpPr/>
      </dsp:nvSpPr>
      <dsp:spPr>
        <a:xfrm>
          <a:off x="0" y="363272"/>
          <a:ext cx="2224718" cy="22248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/>
            <a:t>2</a:t>
          </a:r>
          <a:endParaRPr lang="ru-RU" sz="6500" b="1" kern="1200" dirty="0"/>
        </a:p>
      </dsp:txBody>
      <dsp:txXfrm>
        <a:off x="325802" y="689100"/>
        <a:ext cx="1573114" cy="1573239"/>
      </dsp:txXfrm>
    </dsp:sp>
    <dsp:sp modelId="{F6929337-F59B-4D03-83EA-7B521FB7DDD0}">
      <dsp:nvSpPr>
        <dsp:cNvPr id="0" name=""/>
        <dsp:cNvSpPr/>
      </dsp:nvSpPr>
      <dsp:spPr>
        <a:xfrm>
          <a:off x="1269520" y="261904"/>
          <a:ext cx="247587" cy="2474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D90F23-8124-4FB5-896D-7824D612C888}">
      <dsp:nvSpPr>
        <dsp:cNvPr id="0" name=""/>
        <dsp:cNvSpPr/>
      </dsp:nvSpPr>
      <dsp:spPr>
        <a:xfrm>
          <a:off x="683666" y="2422859"/>
          <a:ext cx="179322" cy="1793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62BA03-CC95-4C86-A0BD-615C7B76A6D4}">
      <dsp:nvSpPr>
        <dsp:cNvPr id="0" name=""/>
        <dsp:cNvSpPr/>
      </dsp:nvSpPr>
      <dsp:spPr>
        <a:xfrm>
          <a:off x="2367870" y="1266226"/>
          <a:ext cx="179322" cy="1793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0C9893-23CC-4D8A-A847-51E7103E671E}">
      <dsp:nvSpPr>
        <dsp:cNvPr id="0" name=""/>
        <dsp:cNvSpPr/>
      </dsp:nvSpPr>
      <dsp:spPr>
        <a:xfrm>
          <a:off x="1510740" y="2613639"/>
          <a:ext cx="247587" cy="2474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8B9802-0C20-4BAE-9BD7-9F53035D8039}">
      <dsp:nvSpPr>
        <dsp:cNvPr id="0" name=""/>
        <dsp:cNvSpPr/>
      </dsp:nvSpPr>
      <dsp:spPr>
        <a:xfrm>
          <a:off x="734355" y="613572"/>
          <a:ext cx="179322" cy="1793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58EDA3-01B0-4840-825D-ECF44587D997}">
      <dsp:nvSpPr>
        <dsp:cNvPr id="0" name=""/>
        <dsp:cNvSpPr/>
      </dsp:nvSpPr>
      <dsp:spPr>
        <a:xfrm>
          <a:off x="169643" y="1639467"/>
          <a:ext cx="179322" cy="1793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119AB2-2FB5-4F52-ACE8-3D4CE498F511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57B7F-5036-4688-B79D-E125F6CEB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009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7B7F-5036-4688-B79D-E125F6CEB1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398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77F0BF9-A0ED-4709-8A61-AE4EE00068FD}" type="slidenum">
              <a:rPr lang="en-US" altLang="ru-RU" smtClean="0">
                <a:solidFill>
                  <a:srgbClr val="90C226"/>
                </a:solidFill>
              </a:rPr>
              <a:pPr/>
              <a:t>‹#›</a:t>
            </a:fld>
            <a:endParaRPr lang="en-US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300783"/>
      </p:ext>
    </p:extLst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0693DB1A-3F5E-4375-8C1C-B96BB8DE52D7}" type="slidenum">
              <a:rPr lang="en-US" altLang="ru-RU" smtClean="0">
                <a:solidFill>
                  <a:srgbClr val="90C226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90C22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15995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0693DB1A-3F5E-4375-8C1C-B96BB8DE52D7}" type="slidenum">
              <a:rPr lang="en-US" altLang="ru-RU" smtClean="0">
                <a:solidFill>
                  <a:srgbClr val="90C226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90C226"/>
              </a:solidFill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6567251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0693DB1A-3F5E-4375-8C1C-B96BB8DE52D7}" type="slidenum">
              <a:rPr lang="en-US" altLang="ru-RU" smtClean="0">
                <a:solidFill>
                  <a:srgbClr val="90C226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90C22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668201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0693DB1A-3F5E-4375-8C1C-B96BB8DE52D7}" type="slidenum">
              <a:rPr lang="en-US" altLang="ru-RU" smtClean="0">
                <a:solidFill>
                  <a:srgbClr val="90C226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90C226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0344640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0693DB1A-3F5E-4375-8C1C-B96BB8DE52D7}" type="slidenum">
              <a:rPr lang="en-US" altLang="ru-RU" smtClean="0">
                <a:solidFill>
                  <a:srgbClr val="90C226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90C22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285222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1605-3F09-42B7-98CF-2EFC091216AC}" type="slidenum">
              <a:rPr lang="en-US" altLang="ru-RU" smtClean="0">
                <a:solidFill>
                  <a:srgbClr val="90C226"/>
                </a:solidFill>
              </a:rPr>
              <a:pPr/>
              <a:t>‹#›</a:t>
            </a:fld>
            <a:endParaRPr lang="en-US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522302"/>
      </p:ext>
    </p:extLst>
  </p:cSld>
  <p:clrMapOvr>
    <a:masterClrMapping/>
  </p:clrMapOvr>
  <p:hf sldNum="0"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4861E-E6BA-4E7E-82A0-750CD65AAFCC}" type="slidenum">
              <a:rPr lang="en-US" altLang="ru-RU" smtClean="0">
                <a:solidFill>
                  <a:srgbClr val="90C226"/>
                </a:solidFill>
              </a:rPr>
              <a:pPr/>
              <a:t>‹#›</a:t>
            </a:fld>
            <a:endParaRPr lang="en-US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818727"/>
      </p:ext>
    </p:extLst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F3ECC-13F3-4454-9E47-857044B27E04}" type="slidenum">
              <a:rPr lang="en-US" altLang="ru-RU" smtClean="0">
                <a:solidFill>
                  <a:srgbClr val="90C226"/>
                </a:solidFill>
              </a:rPr>
              <a:pPr/>
              <a:t>‹#›</a:t>
            </a:fld>
            <a:endParaRPr lang="en-US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261840"/>
      </p:ext>
    </p:extLst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452BE61-9570-41F3-A848-CD2721D2FB99}" type="slidenum">
              <a:rPr lang="en-US" altLang="ru-RU" smtClean="0">
                <a:solidFill>
                  <a:srgbClr val="90C226"/>
                </a:solidFill>
              </a:rPr>
              <a:pPr/>
              <a:t>‹#›</a:t>
            </a:fld>
            <a:endParaRPr lang="en-US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582846"/>
      </p:ext>
    </p:extLst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0177BAA-73BC-46BD-876B-1E21F90AEBB5}" type="slidenum">
              <a:rPr lang="en-US" altLang="ru-RU" smtClean="0">
                <a:solidFill>
                  <a:srgbClr val="90C226"/>
                </a:solidFill>
              </a:rPr>
              <a:pPr/>
              <a:t>‹#›</a:t>
            </a:fld>
            <a:endParaRPr lang="en-US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152440"/>
      </p:ext>
    </p:extLst>
  </p:cSld>
  <p:clrMapOvr>
    <a:masterClrMapping/>
  </p:clrMapOvr>
  <p:hf sldNum="0"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4459869-CFAF-4643-80DE-C83CFFFDE57C}" type="slidenum">
              <a:rPr lang="en-US" altLang="ru-RU" smtClean="0">
                <a:solidFill>
                  <a:srgbClr val="90C226"/>
                </a:solidFill>
              </a:rPr>
              <a:pPr/>
              <a:t>‹#›</a:t>
            </a:fld>
            <a:endParaRPr lang="en-US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294847"/>
      </p:ext>
    </p:extLst>
  </p:cSld>
  <p:clrMapOvr>
    <a:masterClrMapping/>
  </p:clrMapOvr>
  <p:hf sldNum="0"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21C05-2FFF-4CBF-8293-58CE9F363C98}" type="slidenum">
              <a:rPr lang="en-US" altLang="ru-RU" smtClean="0">
                <a:solidFill>
                  <a:srgbClr val="90C226"/>
                </a:solidFill>
              </a:rPr>
              <a:pPr/>
              <a:t>‹#›</a:t>
            </a:fld>
            <a:endParaRPr lang="en-US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874"/>
      </p:ext>
    </p:extLst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2C157-6A74-4736-958A-101E86330C6E}" type="slidenum">
              <a:rPr lang="en-US" altLang="ru-RU" smtClean="0">
                <a:solidFill>
                  <a:srgbClr val="90C226"/>
                </a:solidFill>
              </a:rPr>
              <a:pPr/>
              <a:t>‹#›</a:t>
            </a:fld>
            <a:endParaRPr lang="en-US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70332"/>
      </p:ext>
    </p:extLst>
  </p:cSld>
  <p:clrMapOvr>
    <a:masterClrMapping/>
  </p:clrMapOvr>
  <p:hf sldNum="0"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D8FD-4F0B-477D-9005-712E47DAFA3F}" type="slidenum">
              <a:rPr lang="en-US" altLang="ru-RU" smtClean="0">
                <a:solidFill>
                  <a:srgbClr val="90C226"/>
                </a:solidFill>
              </a:rPr>
              <a:pPr/>
              <a:t>‹#›</a:t>
            </a:fld>
            <a:endParaRPr lang="en-US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481906"/>
      </p:ext>
    </p:extLst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8C9BACB-C79F-4D98-BC44-708800025C0B}" type="slidenum">
              <a:rPr lang="en-US" altLang="ru-RU" smtClean="0">
                <a:solidFill>
                  <a:srgbClr val="90C226"/>
                </a:solidFill>
              </a:rPr>
              <a:pPr/>
              <a:t>‹#›</a:t>
            </a:fld>
            <a:endParaRPr lang="en-US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907853"/>
      </p:ext>
    </p:extLst>
  </p:cSld>
  <p:clrMapOvr>
    <a:masterClrMapping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0693DB1A-3F5E-4375-8C1C-B96BB8DE52D7}" type="slidenum">
              <a:rPr lang="en-US" altLang="ru-RU" smtClean="0">
                <a:solidFill>
                  <a:srgbClr val="90C226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>
              <a:solidFill>
                <a:srgbClr val="90C22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071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hyperlink" Target="https://quizizz.com/admin/quiz/5c8d29d7e2a6f9001bf2329a/-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hyperlink" Target="https://quizizz.com/admin/quiz/5c86d16353cf82001b068248/-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2.png"/><Relationship Id="rId5" Type="http://schemas.openxmlformats.org/officeDocument/2006/relationships/image" Target="../media/image7.JPG"/><Relationship Id="rId4" Type="http://schemas.openxmlformats.org/officeDocument/2006/relationships/hyperlink" Target="https://quizizz.com/admin/quiz/5c8d29d7e2a6f9001bf2329a/-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pets-and-plants.ru/chto/gde-kogda-gong" TargetMode="External"/><Relationship Id="rId2" Type="http://schemas.openxmlformats.org/officeDocument/2006/relationships/hyperlink" Target="https://wav-library.net/svoya-igra-muzykalnaya-zastavka-zvu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quizizz.com/join" TargetMode="External"/><Relationship Id="rId4" Type="http://schemas.openxmlformats.org/officeDocument/2006/relationships/hyperlink" Target="https://mp3ix.net/song/87708743/Svoya_igra_Kot_v_Meshk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6.xml"/><Relationship Id="rId7" Type="http://schemas.openxmlformats.org/officeDocument/2006/relationships/slide" Target="slide1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10" Type="http://schemas.openxmlformats.org/officeDocument/2006/relationships/slide" Target="slide14.xml"/><Relationship Id="rId4" Type="http://schemas.openxmlformats.org/officeDocument/2006/relationships/slide" Target="slide7.xml"/><Relationship Id="rId9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8136904" cy="2350028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 smtClean="0"/>
              <a:t>Интеллектуальная игра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1800" dirty="0" smtClean="0"/>
              <a:t> </a:t>
            </a:r>
            <a:r>
              <a:rPr lang="ru-RU" sz="1800" dirty="0" smtClean="0"/>
              <a:t>«Информационный турнир»   </a:t>
            </a:r>
            <a:endParaRPr lang="en-US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258748"/>
            <a:ext cx="8568952" cy="3626514"/>
          </a:xfrm>
        </p:spPr>
        <p:txBody>
          <a:bodyPr/>
          <a:lstStyle/>
          <a:p>
            <a:pPr algn="ctr"/>
            <a:r>
              <a:rPr lang="ru-RU" b="1" dirty="0" smtClean="0"/>
              <a:t>Урок-игра </a:t>
            </a:r>
            <a:endParaRPr lang="ru-RU" b="1" dirty="0" smtClean="0"/>
          </a:p>
          <a:p>
            <a:pPr algn="l"/>
            <a:endParaRPr lang="ru-RU" dirty="0"/>
          </a:p>
          <a:p>
            <a:pPr algn="ctr" eaLnBrk="1" hangingPunct="1">
              <a:defRPr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Автор</a:t>
            </a: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: Баринова Е.А., ГБОУ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СОШ </a:t>
            </a: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№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340 Санкт-Петербурга</a:t>
            </a:r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  <a:p>
            <a:pPr algn="ctr" eaLnBrk="1" hangingPunct="1"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2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620688"/>
            <a:ext cx="7531100" cy="1406525"/>
          </a:xfrm>
        </p:spPr>
        <p:txBody>
          <a:bodyPr/>
          <a:lstStyle/>
          <a:p>
            <a:pPr algn="ctr" eaLnBrk="1" hangingPunct="1"/>
            <a:r>
              <a:rPr lang="ru-RU" sz="4000" b="1" dirty="0"/>
              <a:t>Протокол передачи гипертекста </a:t>
            </a:r>
            <a:r>
              <a:rPr lang="ru-RU" altLang="ru-RU" sz="4000" b="1" dirty="0" smtClean="0"/>
              <a:t>? </a:t>
            </a:r>
            <a:endParaRPr lang="en-US" altLang="ru-RU" sz="4000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27584" y="2564904"/>
            <a:ext cx="8065591" cy="28575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HTTP (</a:t>
            </a:r>
            <a:r>
              <a:rPr lang="en-US" sz="3600" b="1" dirty="0" err="1"/>
              <a:t>HiperText</a:t>
            </a:r>
            <a:r>
              <a:rPr lang="en-US" sz="3600" b="1" dirty="0"/>
              <a:t> Transfer Protocol)</a:t>
            </a:r>
            <a:endParaRPr lang="ru-RU" sz="3600" b="1" dirty="0"/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7072330" y="5857892"/>
            <a:ext cx="1143008" cy="57150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75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404664"/>
            <a:ext cx="6072205" cy="1694582"/>
          </a:xfrm>
        </p:spPr>
        <p:txBody>
          <a:bodyPr/>
          <a:lstStyle/>
          <a:p>
            <a:pPr algn="ctr" eaLnBrk="1" hangingPunct="1"/>
            <a:r>
              <a:rPr lang="ru-RU" sz="4400" b="1" dirty="0"/>
              <a:t>Язык разметки гипертекста </a:t>
            </a:r>
            <a:endParaRPr lang="en-US" altLang="ru-RU" sz="4400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2564904"/>
            <a:ext cx="8215338" cy="28575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HTML </a:t>
            </a:r>
            <a:r>
              <a:rPr lang="en-US" sz="3600" b="1" dirty="0" smtClean="0"/>
              <a:t>(</a:t>
            </a:r>
            <a:r>
              <a:rPr lang="en-US" sz="3600" b="1" dirty="0" err="1" smtClean="0"/>
              <a:t>HiperText</a:t>
            </a:r>
            <a:r>
              <a:rPr lang="en-US" sz="3600" b="1" dirty="0" smtClean="0"/>
              <a:t>  </a:t>
            </a:r>
            <a:r>
              <a:rPr lang="en-US" sz="3600" b="1" dirty="0" err="1"/>
              <a:t>MarkAp</a:t>
            </a:r>
            <a:r>
              <a:rPr lang="en-US" sz="3600" b="1" dirty="0"/>
              <a:t> </a:t>
            </a:r>
            <a:r>
              <a:rPr lang="en-US" sz="3600" b="1" dirty="0" smtClean="0"/>
              <a:t>Language</a:t>
            </a:r>
            <a:r>
              <a:rPr lang="en-US" sz="3600" dirty="0" smtClean="0"/>
              <a:t>)</a:t>
            </a:r>
            <a:endParaRPr lang="ru-RU" sz="3600" dirty="0"/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7072330" y="5857892"/>
            <a:ext cx="1143008" cy="57150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83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404664"/>
            <a:ext cx="7032274" cy="2990726"/>
          </a:xfrm>
        </p:spPr>
        <p:txBody>
          <a:bodyPr/>
          <a:lstStyle/>
          <a:p>
            <a:pPr algn="ctr" eaLnBrk="1" hangingPunct="1"/>
            <a:r>
              <a:rPr lang="ru-RU" sz="4400" b="1" dirty="0"/>
              <a:t>Информационная система, включающая базы данных и географические карты </a:t>
            </a:r>
            <a:endParaRPr lang="en-US" altLang="ru-RU" sz="4400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03648" y="3571896"/>
            <a:ext cx="7632848" cy="28575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/>
              <a:t>ГИС (Геоинформационная система)</a:t>
            </a:r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7072330" y="5857892"/>
            <a:ext cx="1143008" cy="57150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21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548680"/>
            <a:ext cx="7032274" cy="2160240"/>
          </a:xfrm>
        </p:spPr>
        <p:txBody>
          <a:bodyPr/>
          <a:lstStyle/>
          <a:p>
            <a:pPr algn="ctr" eaLnBrk="1" hangingPunct="1"/>
            <a:r>
              <a:rPr lang="ru-RU" sz="4400" b="1" dirty="0"/>
              <a:t>Система адресации в Интернете </a:t>
            </a:r>
            <a:endParaRPr lang="en-US" altLang="ru-RU" sz="4400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03648" y="2852936"/>
            <a:ext cx="7632848" cy="23762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/>
              <a:t>IP- адреса и доменные имена</a:t>
            </a:r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7072330" y="5857892"/>
            <a:ext cx="1143008" cy="57150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24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481" y="620688"/>
            <a:ext cx="6456210" cy="1883553"/>
          </a:xfrm>
        </p:spPr>
        <p:txBody>
          <a:bodyPr/>
          <a:lstStyle/>
          <a:p>
            <a:pPr algn="ctr" eaLnBrk="1" hangingPunct="1"/>
            <a:r>
              <a:rPr lang="ru-RU" sz="4400" b="1" dirty="0"/>
              <a:t>Что больше: 1 байт или 8 бит?</a:t>
            </a:r>
            <a:endParaRPr lang="en-US" altLang="ru-RU" sz="4400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23728" y="3284984"/>
            <a:ext cx="6048672" cy="1440160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/>
              <a:t>1 байт = 8 бит</a:t>
            </a:r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7072330" y="5857892"/>
            <a:ext cx="1143008" cy="57150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75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619723"/>
          </a:xfrm>
        </p:spPr>
        <p:txBody>
          <a:bodyPr>
            <a:normAutofit/>
          </a:bodyPr>
          <a:lstStyle/>
          <a:p>
            <a:r>
              <a:rPr lang="ru-RU" dirty="0" smtClean="0"/>
              <a:t>Раунд </a:t>
            </a:r>
            <a:r>
              <a:rPr lang="ru-RU" dirty="0"/>
              <a:t>№ </a:t>
            </a:r>
            <a:r>
              <a:rPr lang="ru-RU" dirty="0" smtClean="0"/>
              <a:t>2</a:t>
            </a:r>
            <a:br>
              <a:rPr lang="ru-RU" dirty="0" smtClean="0"/>
            </a:br>
            <a:r>
              <a:rPr lang="ru-RU" dirty="0" smtClean="0"/>
              <a:t> Конкурс капитанов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933056"/>
            <a:ext cx="6600451" cy="112628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Comic Sans MS" panose="030F0702030302020204" pitchFamily="66" charset="0"/>
              </a:rPr>
              <a:t>«Заморочки из бочки»</a:t>
            </a:r>
            <a:endParaRPr lang="ru-RU" sz="4400" b="1" dirty="0">
              <a:latin typeface="Comic Sans MS" panose="030F0702030302020204" pitchFamily="66" charset="0"/>
            </a:endParaRPr>
          </a:p>
        </p:txBody>
      </p:sp>
      <p:pic>
        <p:nvPicPr>
          <p:cNvPr id="4" name="gong_-_hpaaaau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0598.7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9552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18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Веб-сервис </a:t>
            </a:r>
            <a:r>
              <a:rPr lang="en-US" dirty="0" err="1" smtClean="0"/>
              <a:t>Quizizz</a:t>
            </a:r>
            <a:r>
              <a:rPr lang="en-US" dirty="0" smtClean="0">
                <a:hlinkClick r:id="rId4"/>
              </a:rPr>
              <a:t/>
            </a:r>
            <a:br>
              <a:rPr lang="en-US" dirty="0" smtClean="0">
                <a:hlinkClick r:id="rId4"/>
              </a:rPr>
            </a:br>
            <a:r>
              <a:rPr lang="en-US" dirty="0" smtClean="0"/>
              <a:t>Join.quizizz.com</a:t>
            </a:r>
            <a:endParaRPr lang="en-US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956067"/>
            <a:ext cx="4505085" cy="4081989"/>
          </a:xfrm>
        </p:spPr>
      </p:pic>
      <p:pic>
        <p:nvPicPr>
          <p:cNvPr id="3" name="Svoya_Igra_Obdumyvanie_2013_(mp3ix.net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3608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65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619723"/>
          </a:xfrm>
        </p:spPr>
        <p:txBody>
          <a:bodyPr>
            <a:normAutofit/>
          </a:bodyPr>
          <a:lstStyle/>
          <a:p>
            <a:r>
              <a:rPr lang="ru-RU" dirty="0" smtClean="0"/>
              <a:t>Раунд </a:t>
            </a:r>
            <a:r>
              <a:rPr lang="ru-RU" dirty="0"/>
              <a:t>№ </a:t>
            </a:r>
            <a:r>
              <a:rPr lang="en-US" dirty="0" smtClean="0"/>
              <a:t>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Командная игра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933056"/>
            <a:ext cx="6600451" cy="112628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Comic Sans MS" panose="030F0702030302020204" pitchFamily="66" charset="0"/>
              </a:rPr>
              <a:t>«Кот в мешке»</a:t>
            </a:r>
            <a:endParaRPr lang="ru-RU" sz="4400" b="1" dirty="0">
              <a:latin typeface="Comic Sans MS" panose="030F0702030302020204" pitchFamily="66" charset="0"/>
            </a:endParaRPr>
          </a:p>
        </p:txBody>
      </p:sp>
      <p:pic>
        <p:nvPicPr>
          <p:cNvPr id="4" name="gong_-_hpaaaau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0598.7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1560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4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 в мешке</a:t>
            </a:r>
            <a:endParaRPr lang="en-US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9" y="1244822"/>
            <a:ext cx="6410672" cy="4808004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Svoya_igra_Kot_v_Meshke_(mp3ix.net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6579" y="5949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64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Выберите число</a:t>
            </a:r>
            <a:endParaRPr lang="en-US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23786866"/>
              </p:ext>
            </p:extLst>
          </p:nvPr>
        </p:nvGraphicFramePr>
        <p:xfrm>
          <a:off x="2051720" y="2060848"/>
          <a:ext cx="2647942" cy="3100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04925135"/>
              </p:ext>
            </p:extLst>
          </p:nvPr>
        </p:nvGraphicFramePr>
        <p:xfrm>
          <a:off x="5796136" y="2060848"/>
          <a:ext cx="2547193" cy="3122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96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624110"/>
            <a:ext cx="7202760" cy="20848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Обобщающий урок-игра</a:t>
            </a:r>
            <a:br>
              <a:rPr lang="ru-RU" dirty="0" smtClean="0"/>
            </a:br>
            <a:r>
              <a:rPr lang="ru-RU" dirty="0" smtClean="0"/>
              <a:t>Информационный турнир </a:t>
            </a:r>
            <a:br>
              <a:rPr lang="ru-RU" dirty="0" smtClean="0"/>
            </a:br>
            <a:r>
              <a:rPr lang="ru-RU" dirty="0" smtClean="0"/>
              <a:t>на основе телеигры «Своя игра»</a:t>
            </a:r>
            <a:br>
              <a:rPr lang="ru-RU" dirty="0" smtClean="0"/>
            </a:br>
            <a:endParaRPr lang="en-US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76872"/>
            <a:ext cx="5747257" cy="4310443"/>
          </a:xfrm>
        </p:spPr>
      </p:pic>
      <p:pic>
        <p:nvPicPr>
          <p:cNvPr id="7" name="Svoya_igra_Zastavka_v_nachale_(mp3ix.net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51520" y="62397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09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9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4242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6589199" cy="1280890"/>
          </a:xfrm>
        </p:spPr>
        <p:txBody>
          <a:bodyPr/>
          <a:lstStyle/>
          <a:p>
            <a:r>
              <a:rPr lang="ru-RU" dirty="0" smtClean="0"/>
              <a:t>Веб-сервис</a:t>
            </a:r>
            <a:r>
              <a:rPr lang="en-US" dirty="0" smtClean="0"/>
              <a:t> </a:t>
            </a:r>
            <a:r>
              <a:rPr lang="en-US" dirty="0" err="1" smtClean="0"/>
              <a:t>Quizizz</a:t>
            </a:r>
            <a:r>
              <a:rPr lang="en-US" dirty="0">
                <a:hlinkClick r:id="rId4"/>
              </a:rPr>
              <a:t/>
            </a:r>
            <a:br>
              <a:rPr lang="en-US" dirty="0">
                <a:hlinkClick r:id="rId4"/>
              </a:rPr>
            </a:br>
            <a:r>
              <a:rPr lang="en-US" dirty="0"/>
              <a:t>Join.quizizz.com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455306"/>
            <a:ext cx="4022765" cy="4272527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575" y="1700808"/>
            <a:ext cx="5030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Тема игры: Базы данных</a:t>
            </a:r>
            <a:endParaRPr lang="ru-RU" sz="2800" b="1" dirty="0"/>
          </a:p>
        </p:txBody>
      </p:sp>
      <p:pic>
        <p:nvPicPr>
          <p:cNvPr id="3" name="Svoya_Igra_Obdumyvanie_2013_(mp3ix.net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79012" y="60135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4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Веб-сервис</a:t>
            </a:r>
            <a:r>
              <a:rPr lang="ru-RU" dirty="0"/>
              <a:t> </a:t>
            </a:r>
            <a:r>
              <a:rPr lang="en-US" dirty="0" err="1" smtClean="0"/>
              <a:t>Quizizz</a:t>
            </a:r>
            <a:r>
              <a:rPr lang="en-US" dirty="0">
                <a:hlinkClick r:id="rId4"/>
              </a:rPr>
              <a:t/>
            </a:r>
            <a:br>
              <a:rPr lang="en-US" dirty="0">
                <a:hlinkClick r:id="rId4"/>
              </a:rPr>
            </a:br>
            <a:r>
              <a:rPr lang="en-US" b="1" dirty="0"/>
              <a:t>Join.quizizz.com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502099"/>
            <a:ext cx="3888431" cy="4439424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977975"/>
            <a:ext cx="89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Тема игры: Информационное моделирование, </a:t>
            </a:r>
            <a:r>
              <a:rPr lang="en-US" sz="2400" b="1" dirty="0" smtClean="0"/>
              <a:t>MS Excel</a:t>
            </a:r>
            <a:endParaRPr lang="ru-RU" sz="2400" b="1" dirty="0"/>
          </a:p>
        </p:txBody>
      </p:sp>
      <p:pic>
        <p:nvPicPr>
          <p:cNvPr id="8" name="Svoya_Igra_Obdumyvanie_2013_(mp3ix.net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38847" y="61961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94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Салют победителям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0823" y="2133600"/>
            <a:ext cx="5695854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0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источников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Музыкальное сопровождение к телеигре «Своя игра»: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wav-library.net/svoya-igra-muzykalnaya-zastavka-zvuk</a:t>
            </a:r>
            <a:endParaRPr lang="ru-RU" dirty="0" smtClean="0"/>
          </a:p>
          <a:p>
            <a:r>
              <a:rPr lang="ru-RU" dirty="0" smtClean="0"/>
              <a:t>Гонг 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pets-and-plants.ru/chto/gde-kogda-gong</a:t>
            </a:r>
            <a:endParaRPr lang="ru-RU" dirty="0" smtClean="0"/>
          </a:p>
          <a:p>
            <a:r>
              <a:rPr lang="ru-RU" dirty="0" smtClean="0"/>
              <a:t>«Кот в мешке» : </a:t>
            </a:r>
            <a:r>
              <a:rPr lang="en-US" dirty="0">
                <a:hlinkClick r:id="rId4"/>
              </a:rPr>
              <a:t>https://mp3ix.net/song/87708743/Svoya_igra_Kot_v_Meshke</a:t>
            </a:r>
            <a:r>
              <a:rPr lang="en-US" dirty="0" smtClean="0">
                <a:hlinkClick r:id="rId4"/>
              </a:rPr>
              <a:t>/#</a:t>
            </a:r>
            <a:endParaRPr lang="ru-RU" dirty="0" smtClean="0"/>
          </a:p>
          <a:p>
            <a:r>
              <a:rPr lang="ru-RU" dirty="0" smtClean="0"/>
              <a:t>Веб-сервис </a:t>
            </a:r>
            <a:r>
              <a:rPr lang="en-US" dirty="0" err="1" smtClean="0"/>
              <a:t>Quizizz</a:t>
            </a:r>
            <a:r>
              <a:rPr lang="ru-RU" dirty="0" smtClean="0"/>
              <a:t>: </a:t>
            </a: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quizizz.com/join</a:t>
            </a:r>
            <a:endParaRPr lang="ru-RU" dirty="0" smtClean="0"/>
          </a:p>
          <a:p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42415" y="6135089"/>
            <a:ext cx="5716488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Company Logo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70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619723"/>
          </a:xfrm>
        </p:spPr>
        <p:txBody>
          <a:bodyPr>
            <a:normAutofit/>
          </a:bodyPr>
          <a:lstStyle/>
          <a:p>
            <a:r>
              <a:rPr lang="ru-RU" dirty="0" smtClean="0"/>
              <a:t>Раунд </a:t>
            </a:r>
            <a:r>
              <a:rPr lang="ru-RU" dirty="0"/>
              <a:t>№ </a:t>
            </a:r>
            <a:r>
              <a:rPr lang="ru-RU" dirty="0" smtClean="0"/>
              <a:t>1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Разминка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933056"/>
            <a:ext cx="6600451" cy="1126283"/>
          </a:xfrm>
        </p:spPr>
        <p:txBody>
          <a:bodyPr/>
          <a:lstStyle/>
          <a:p>
            <a:r>
              <a:rPr lang="ru-RU" b="1" dirty="0" smtClean="0"/>
              <a:t>Тема: Интернет</a:t>
            </a:r>
            <a:endParaRPr lang="ru-RU" b="1" dirty="0"/>
          </a:p>
        </p:txBody>
      </p:sp>
      <p:pic>
        <p:nvPicPr>
          <p:cNvPr id="4" name="gong_-_hpaaaau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0598.7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99592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40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110" name="AutoShape 46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9396" name="Заголовок 47"/>
          <p:cNvSpPr>
            <a:spLocks noGrp="1"/>
          </p:cNvSpPr>
          <p:nvPr>
            <p:ph type="title"/>
          </p:nvPr>
        </p:nvSpPr>
        <p:spPr>
          <a:xfrm>
            <a:off x="285750" y="214313"/>
            <a:ext cx="6172200" cy="563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b="1" smtClean="0"/>
              <a:t>Выберите номер вопроса </a:t>
            </a:r>
          </a:p>
        </p:txBody>
      </p:sp>
      <p:sp>
        <p:nvSpPr>
          <p:cNvPr id="49" name="32-конечная звезда 48">
            <a:hlinkClick r:id="rId2" action="ppaction://hlinksldjump"/>
          </p:cNvPr>
          <p:cNvSpPr/>
          <p:nvPr/>
        </p:nvSpPr>
        <p:spPr>
          <a:xfrm>
            <a:off x="611560" y="1214438"/>
            <a:ext cx="1643062" cy="1000125"/>
          </a:xfrm>
          <a:prstGeom prst="star32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50" name="32-конечная звезда 49">
            <a:hlinkClick r:id="rId3" action="ppaction://hlinksldjump"/>
          </p:cNvPr>
          <p:cNvSpPr/>
          <p:nvPr/>
        </p:nvSpPr>
        <p:spPr>
          <a:xfrm>
            <a:off x="3595688" y="1412875"/>
            <a:ext cx="1643062" cy="1000125"/>
          </a:xfrm>
          <a:prstGeom prst="star32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51" name="32-конечная звезда 50">
            <a:hlinkClick r:id="rId4" action="ppaction://hlinksldjump"/>
          </p:cNvPr>
          <p:cNvSpPr/>
          <p:nvPr/>
        </p:nvSpPr>
        <p:spPr>
          <a:xfrm>
            <a:off x="6948488" y="1357313"/>
            <a:ext cx="1643062" cy="1000125"/>
          </a:xfrm>
          <a:prstGeom prst="star32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52" name="32-конечная звезда 51">
            <a:hlinkClick r:id="rId5" action="ppaction://hlinksldjump"/>
          </p:cNvPr>
          <p:cNvSpPr/>
          <p:nvPr/>
        </p:nvSpPr>
        <p:spPr>
          <a:xfrm>
            <a:off x="1844675" y="2624910"/>
            <a:ext cx="1643063" cy="1000125"/>
          </a:xfrm>
          <a:prstGeom prst="star32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4</a:t>
            </a:r>
          </a:p>
        </p:txBody>
      </p:sp>
      <p:sp>
        <p:nvSpPr>
          <p:cNvPr id="53" name="32-конечная звезда 52">
            <a:hlinkClick r:id="rId6" action="ppaction://hlinksldjump"/>
          </p:cNvPr>
          <p:cNvSpPr/>
          <p:nvPr/>
        </p:nvSpPr>
        <p:spPr>
          <a:xfrm>
            <a:off x="5436096" y="2618967"/>
            <a:ext cx="1643062" cy="1000125"/>
          </a:xfrm>
          <a:prstGeom prst="star32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56" name="32-конечная звезда 55">
            <a:hlinkClick r:id="rId7" action="ppaction://hlinksldjump"/>
          </p:cNvPr>
          <p:cNvSpPr/>
          <p:nvPr/>
        </p:nvSpPr>
        <p:spPr>
          <a:xfrm>
            <a:off x="6948487" y="4198530"/>
            <a:ext cx="1643063" cy="1000125"/>
          </a:xfrm>
          <a:prstGeom prst="star32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8</a:t>
            </a:r>
          </a:p>
        </p:txBody>
      </p:sp>
      <p:sp>
        <p:nvSpPr>
          <p:cNvPr id="57" name="32-конечная звезда 56">
            <a:hlinkClick r:id="rId6" action="ppaction://hlinksldjump"/>
          </p:cNvPr>
          <p:cNvSpPr/>
          <p:nvPr/>
        </p:nvSpPr>
        <p:spPr>
          <a:xfrm>
            <a:off x="3635896" y="4166010"/>
            <a:ext cx="1643063" cy="1000125"/>
          </a:xfrm>
          <a:prstGeom prst="star32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 smtClean="0">
                <a:solidFill>
                  <a:prstClr val="white"/>
                </a:solidFill>
              </a:rPr>
              <a:t>7</a:t>
            </a: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58" name="32-конечная звезда 57">
            <a:hlinkClick r:id="rId5" action="ppaction://hlinksldjump"/>
          </p:cNvPr>
          <p:cNvSpPr/>
          <p:nvPr/>
        </p:nvSpPr>
        <p:spPr>
          <a:xfrm>
            <a:off x="611560" y="4166009"/>
            <a:ext cx="1643062" cy="1000125"/>
          </a:xfrm>
          <a:prstGeom prst="star32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6</a:t>
            </a:r>
          </a:p>
        </p:txBody>
      </p:sp>
      <p:sp>
        <p:nvSpPr>
          <p:cNvPr id="64" name="Стрелка вправо 63">
            <a:hlinkClick r:id="rId8" action="ppaction://hlinksldjump"/>
          </p:cNvPr>
          <p:cNvSpPr/>
          <p:nvPr/>
        </p:nvSpPr>
        <p:spPr>
          <a:xfrm>
            <a:off x="8358188" y="6286500"/>
            <a:ext cx="785812" cy="571500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32-конечная звезда 13">
            <a:hlinkClick r:id="rId9" action="ppaction://hlinksldjump"/>
          </p:cNvPr>
          <p:cNvSpPr/>
          <p:nvPr/>
        </p:nvSpPr>
        <p:spPr>
          <a:xfrm>
            <a:off x="1857375" y="5460274"/>
            <a:ext cx="1643063" cy="1000125"/>
          </a:xfrm>
          <a:prstGeom prst="star32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dirty="0">
                <a:solidFill>
                  <a:prstClr val="white"/>
                </a:solidFill>
              </a:rPr>
              <a:t>9</a:t>
            </a: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15" name="32-конечная звезда 14">
            <a:hlinkClick r:id="rId10" action="ppaction://hlinksldjump"/>
          </p:cNvPr>
          <p:cNvSpPr/>
          <p:nvPr/>
        </p:nvSpPr>
        <p:spPr>
          <a:xfrm>
            <a:off x="5436095" y="5398433"/>
            <a:ext cx="1643063" cy="1000125"/>
          </a:xfrm>
          <a:prstGeom prst="star32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dirty="0" smtClean="0">
                <a:solidFill>
                  <a:prstClr val="white"/>
                </a:solidFill>
              </a:rPr>
              <a:t>10</a:t>
            </a:r>
            <a:endParaRPr lang="ru-RU" sz="3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65226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404664"/>
            <a:ext cx="6172200" cy="2016522"/>
          </a:xfrm>
        </p:spPr>
        <p:txBody>
          <a:bodyPr/>
          <a:lstStyle/>
          <a:p>
            <a:pPr algn="ctr" eaLnBrk="1" hangingPunct="1"/>
            <a:r>
              <a:rPr lang="ru-RU" sz="4000" b="1" dirty="0"/>
              <a:t>Самая массовая информационная служба Интернета</a:t>
            </a:r>
            <a:endParaRPr lang="en-US" altLang="ru-RU" sz="4000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41492" y="2780928"/>
            <a:ext cx="8472487" cy="28717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3600" b="1" dirty="0"/>
              <a:t>WWW</a:t>
            </a:r>
            <a:r>
              <a:rPr lang="ru-RU" sz="3600" b="1" dirty="0"/>
              <a:t>, Всемирная паутина</a:t>
            </a:r>
            <a:endParaRPr lang="ru-RU" altLang="ru-RU" sz="3200" b="1" dirty="0" smtClean="0">
              <a:solidFill>
                <a:srgbClr val="002060"/>
              </a:solidFill>
            </a:endParaRPr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7072330" y="5857892"/>
            <a:ext cx="1143008" cy="57150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43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63688" y="404664"/>
            <a:ext cx="6851650" cy="2198638"/>
          </a:xfrm>
        </p:spPr>
        <p:txBody>
          <a:bodyPr/>
          <a:lstStyle/>
          <a:p>
            <a:pPr algn="ctr" eaLnBrk="1" hangingPunct="1"/>
            <a:r>
              <a:rPr lang="ru-RU" sz="4000" dirty="0" smtClean="0"/>
              <a:t> </a:t>
            </a:r>
            <a:r>
              <a:rPr lang="ru-RU" sz="4000" b="1" dirty="0"/>
              <a:t>«Болтовня» в режиме реального времени в Интернете – это </a:t>
            </a:r>
            <a:endParaRPr lang="en-US" altLang="ru-RU" sz="4000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87624" y="2462234"/>
            <a:ext cx="7524750" cy="3967162"/>
          </a:xfrm>
        </p:spPr>
        <p:txBody>
          <a:bodyPr/>
          <a:lstStyle/>
          <a:p>
            <a:pPr algn="ctr" eaLnBrk="1" hangingPunct="1">
              <a:buNone/>
            </a:pPr>
            <a:endParaRPr lang="ru-RU" sz="3200" b="1" dirty="0" smtClean="0"/>
          </a:p>
          <a:p>
            <a:pPr algn="ctr" eaLnBrk="1" hangingPunct="1">
              <a:buNone/>
            </a:pPr>
            <a:r>
              <a:rPr lang="en-US" sz="3600" b="1" dirty="0" smtClean="0"/>
              <a:t>Chat</a:t>
            </a:r>
            <a:r>
              <a:rPr lang="ru-RU" sz="3600" b="1" dirty="0"/>
              <a:t>-конференция</a:t>
            </a:r>
            <a:endParaRPr lang="ru-RU" altLang="ru-RU" sz="3600" b="1" dirty="0" smtClean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7072330" y="5857892"/>
            <a:ext cx="1143008" cy="57150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14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332656"/>
            <a:ext cx="6615113" cy="1911350"/>
          </a:xfrm>
        </p:spPr>
        <p:txBody>
          <a:bodyPr/>
          <a:lstStyle/>
          <a:p>
            <a:pPr algn="ctr" eaLnBrk="1" hangingPunct="1"/>
            <a:r>
              <a:rPr lang="ru-RU" sz="4000" b="1" dirty="0"/>
              <a:t>Протокол передачи файлов в Интернете </a:t>
            </a:r>
            <a:endParaRPr lang="en-US" altLang="ru-RU" sz="4000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2564904"/>
            <a:ext cx="8472488" cy="3967163"/>
          </a:xfrm>
        </p:spPr>
        <p:txBody>
          <a:bodyPr/>
          <a:lstStyle/>
          <a:p>
            <a:pPr marL="0" indent="0" algn="ctr">
              <a:buNone/>
            </a:pPr>
            <a:endParaRPr lang="ru-RU" sz="3600" b="1" dirty="0" smtClean="0"/>
          </a:p>
          <a:p>
            <a:pPr marL="0" indent="0" algn="ctr">
              <a:buNone/>
            </a:pPr>
            <a:r>
              <a:rPr lang="en-US" sz="3600" b="1" dirty="0" smtClean="0"/>
              <a:t>FTP</a:t>
            </a:r>
            <a:r>
              <a:rPr lang="ru-RU" sz="3600" b="1" dirty="0" smtClean="0"/>
              <a:t>(</a:t>
            </a:r>
            <a:r>
              <a:rPr lang="en-US" sz="3600" b="1" dirty="0" smtClean="0"/>
              <a:t>File Transfer Protocol)</a:t>
            </a:r>
            <a:endParaRPr lang="ru-RU" sz="3600" b="1" dirty="0"/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7072330" y="5857892"/>
            <a:ext cx="1143008" cy="57150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58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404664"/>
            <a:ext cx="7072313" cy="2664296"/>
          </a:xfrm>
        </p:spPr>
        <p:txBody>
          <a:bodyPr/>
          <a:lstStyle/>
          <a:p>
            <a:pPr algn="ctr" eaLnBrk="1" hangingPunct="1"/>
            <a:r>
              <a:rPr lang="ru-RU" sz="4000" b="1" dirty="0"/>
              <a:t>Система (сеть) документов, связанных между собой гиперссылками </a:t>
            </a:r>
            <a:endParaRPr lang="en-US" altLang="ru-RU" sz="4000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401" y="3328610"/>
            <a:ext cx="8472488" cy="2815034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600" b="1" dirty="0"/>
              <a:t>Всемирная паутина </a:t>
            </a:r>
            <a:r>
              <a:rPr lang="en-US" sz="3600" b="1" dirty="0"/>
              <a:t>WWW</a:t>
            </a:r>
            <a:endParaRPr lang="ru-RU" altLang="ru-RU" sz="3600" b="1" dirty="0" smtClean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7072330" y="5857892"/>
            <a:ext cx="1143008" cy="57150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25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620688"/>
            <a:ext cx="7416428" cy="1477963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 </a:t>
            </a:r>
            <a:r>
              <a:rPr lang="ru-RU" b="1" dirty="0"/>
              <a:t>Каждый отдельный документ, имеющий собственный </a:t>
            </a:r>
            <a:r>
              <a:rPr lang="ru-RU" b="1" dirty="0" smtClean="0"/>
              <a:t>адрес</a:t>
            </a:r>
            <a:endParaRPr lang="en-US" altLang="ru-RU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259632" y="2492896"/>
            <a:ext cx="7524750" cy="28575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3600" b="1" dirty="0"/>
              <a:t>Web-</a:t>
            </a:r>
            <a:r>
              <a:rPr lang="ru-RU" sz="3600" b="1" dirty="0"/>
              <a:t>страница</a:t>
            </a:r>
            <a:endParaRPr lang="ru-RU" altLang="ru-RU" sz="3600" b="1" dirty="0" smtClean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7072330" y="5857892"/>
            <a:ext cx="1143008" cy="57150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23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909</TotalTime>
  <Words>244</Words>
  <Application>Microsoft Office PowerPoint</Application>
  <PresentationFormat>Экран (4:3)</PresentationFormat>
  <Paragraphs>72</Paragraphs>
  <Slides>23</Slides>
  <Notes>1</Notes>
  <HiddenSlides>0</HiddenSlides>
  <MMClips>8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Century Gothic</vt:lpstr>
      <vt:lpstr>Comic Sans MS</vt:lpstr>
      <vt:lpstr>Wingdings</vt:lpstr>
      <vt:lpstr>Wingdings 3</vt:lpstr>
      <vt:lpstr>Легкий дым</vt:lpstr>
      <vt:lpstr>Интеллектуальная игра    «Информационный турнир»   </vt:lpstr>
      <vt:lpstr>Обобщающий урок-игра Информационный турнир  на основе телеигры «Своя игра» </vt:lpstr>
      <vt:lpstr>Раунд № 1  Разминка </vt:lpstr>
      <vt:lpstr>Выберите номер вопроса </vt:lpstr>
      <vt:lpstr>Самая массовая информационная служба Интернета</vt:lpstr>
      <vt:lpstr> «Болтовня» в режиме реального времени в Интернете – это </vt:lpstr>
      <vt:lpstr>Протокол передачи файлов в Интернете </vt:lpstr>
      <vt:lpstr>Система (сеть) документов, связанных между собой гиперссылками </vt:lpstr>
      <vt:lpstr> Каждый отдельный документ, имеющий собственный адрес</vt:lpstr>
      <vt:lpstr>Протокол передачи гипертекста ? </vt:lpstr>
      <vt:lpstr>Язык разметки гипертекста </vt:lpstr>
      <vt:lpstr>Информационная система, включающая базы данных и географические карты </vt:lpstr>
      <vt:lpstr>Система адресации в Интернете </vt:lpstr>
      <vt:lpstr>Что больше: 1 байт или 8 бит?</vt:lpstr>
      <vt:lpstr>Раунд № 2  Конкурс капитанов</vt:lpstr>
      <vt:lpstr>Веб-сервис Quizizz Join.quizizz.com</vt:lpstr>
      <vt:lpstr>Раунд № 3  Командная игра</vt:lpstr>
      <vt:lpstr>Кот в мешке</vt:lpstr>
      <vt:lpstr>Выберите число</vt:lpstr>
      <vt:lpstr>Веб-сервис Quizizz Join.quizizz.com</vt:lpstr>
      <vt:lpstr>Веб-сервис Quizizz Join.quizizz.com</vt:lpstr>
      <vt:lpstr>Салют победителям</vt:lpstr>
      <vt:lpstr>Список источников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Пушкина</dc:creator>
  <cp:lastModifiedBy>Barinova Helen</cp:lastModifiedBy>
  <cp:revision>40</cp:revision>
  <dcterms:created xsi:type="dcterms:W3CDTF">2006-01-08T00:32:01Z</dcterms:created>
  <dcterms:modified xsi:type="dcterms:W3CDTF">2022-02-27T18:29:39Z</dcterms:modified>
</cp:coreProperties>
</file>