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84" r:id="rId3"/>
    <p:sldId id="285" r:id="rId4"/>
    <p:sldId id="286" r:id="rId5"/>
    <p:sldId id="287" r:id="rId6"/>
    <p:sldId id="278" r:id="rId7"/>
    <p:sldId id="267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027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F4E9-20F0-43EB-883E-0641D003FD2F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AC61F-F927-4367-BB9E-F44D5900EC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5837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F4E9-20F0-43EB-883E-0641D003FD2F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AC61F-F927-4367-BB9E-F44D5900EC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202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F4E9-20F0-43EB-883E-0641D003FD2F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AC61F-F927-4367-BB9E-F44D5900EC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8991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F4E9-20F0-43EB-883E-0641D003FD2F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AC61F-F927-4367-BB9E-F44D5900EC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493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F4E9-20F0-43EB-883E-0641D003FD2F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AC61F-F927-4367-BB9E-F44D5900EC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1965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F4E9-20F0-43EB-883E-0641D003FD2F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AC61F-F927-4367-BB9E-F44D5900EC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2445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F4E9-20F0-43EB-883E-0641D003FD2F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AC61F-F927-4367-BB9E-F44D5900EC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2482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F4E9-20F0-43EB-883E-0641D003FD2F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AC61F-F927-4367-BB9E-F44D5900EC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5951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F4E9-20F0-43EB-883E-0641D003FD2F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AC61F-F927-4367-BB9E-F44D5900EC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489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F4E9-20F0-43EB-883E-0641D003FD2F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AC61F-F927-4367-BB9E-F44D5900EC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9049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F4E9-20F0-43EB-883E-0641D003FD2F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AC61F-F927-4367-BB9E-F44D5900EC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3307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DCF4E9-20F0-43EB-883E-0641D003FD2F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AC61F-F927-4367-BB9E-F44D5900EC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283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pn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jpeg"/><Relationship Id="rId9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980728"/>
            <a:ext cx="8291264" cy="187220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a typeface="Times New Roman"/>
                <a:cs typeface="Times New Roman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ru-RU" sz="2800" b="1" dirty="0">
                <a:solidFill>
                  <a:srgbClr val="002060"/>
                </a:solidFill>
                <a:ea typeface="Times New Roman"/>
                <a:cs typeface="Times New Roman"/>
              </a:rPr>
              <a:t/>
            </a:r>
            <a:br>
              <a:rPr lang="ru-RU" sz="2800" b="1" dirty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ru-RU" sz="2800" b="1" dirty="0" smtClean="0">
                <a:solidFill>
                  <a:srgbClr val="002060"/>
                </a:solidFill>
                <a:ea typeface="Times New Roman"/>
                <a:cs typeface="Times New Roman"/>
              </a:rPr>
              <a:t>Тема</a:t>
            </a:r>
            <a:r>
              <a:rPr lang="ru-RU" sz="2800" b="1" dirty="0">
                <a:solidFill>
                  <a:srgbClr val="002060"/>
                </a:solidFill>
                <a:ea typeface="Times New Roman"/>
                <a:cs typeface="Times New Roman"/>
              </a:rPr>
              <a:t>: Профессиональная ориентация младших школьников</a:t>
            </a:r>
            <a:r>
              <a:rPr lang="ru-RU" sz="2800" dirty="0">
                <a:solidFill>
                  <a:srgbClr val="002060"/>
                </a:solidFill>
                <a:ea typeface="Calibri"/>
                <a:cs typeface="Times New Roman"/>
              </a:rPr>
              <a:t> </a:t>
            </a:r>
            <a:r>
              <a:rPr lang="ru-RU" sz="2800" b="1" dirty="0">
                <a:solidFill>
                  <a:srgbClr val="002060"/>
                </a:solidFill>
                <a:ea typeface="Times New Roman"/>
                <a:cs typeface="Times New Roman"/>
              </a:rPr>
              <a:t>через внеурочную </a:t>
            </a:r>
            <a:r>
              <a:rPr lang="ru-RU" sz="2800" b="1" dirty="0" smtClean="0">
                <a:solidFill>
                  <a:srgbClr val="002060"/>
                </a:solidFill>
                <a:ea typeface="Times New Roman"/>
                <a:cs typeface="Times New Roman"/>
              </a:rPr>
              <a:t>деятельность</a:t>
            </a:r>
            <a:br>
              <a:rPr lang="ru-RU" sz="2800" b="1" dirty="0" smtClean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ru-RU" sz="2800" i="1" dirty="0" smtClean="0">
                <a:solidFill>
                  <a:srgbClr val="002060"/>
                </a:solidFill>
                <a:ea typeface="Times New Roman"/>
                <a:cs typeface="Times New Roman"/>
              </a:rPr>
              <a:t>(практическая часть)</a:t>
            </a:r>
            <a:r>
              <a:rPr lang="ru-RU" sz="2800" i="1" dirty="0">
                <a:solidFill>
                  <a:srgbClr val="002060"/>
                </a:solidFill>
                <a:ea typeface="Times New Roman"/>
                <a:cs typeface="Times New Roman"/>
              </a:rPr>
              <a:t/>
            </a:r>
            <a:br>
              <a:rPr lang="ru-RU" sz="2800" i="1" dirty="0">
                <a:solidFill>
                  <a:srgbClr val="002060"/>
                </a:solidFill>
                <a:ea typeface="Times New Roman"/>
                <a:cs typeface="Times New Roman"/>
              </a:rPr>
            </a:br>
            <a:endParaRPr lang="ru-RU" sz="4800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3212977"/>
            <a:ext cx="8435280" cy="864096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Выполнила: </a:t>
            </a:r>
            <a:r>
              <a:rPr lang="ru-RU" sz="2000" dirty="0" err="1" smtClean="0">
                <a:solidFill>
                  <a:srgbClr val="002060"/>
                </a:solidFill>
              </a:rPr>
              <a:t>Софронеева</a:t>
            </a:r>
            <a:r>
              <a:rPr lang="ru-RU" sz="2000" dirty="0" smtClean="0">
                <a:solidFill>
                  <a:srgbClr val="002060"/>
                </a:solidFill>
              </a:rPr>
              <a:t> Ираида Николаевна – учитель начальных классов МБОУ «</a:t>
            </a:r>
            <a:r>
              <a:rPr lang="ru-RU" sz="2000" dirty="0" err="1" smtClean="0">
                <a:solidFill>
                  <a:srgbClr val="002060"/>
                </a:solidFill>
              </a:rPr>
              <a:t>Куокуйская</a:t>
            </a:r>
            <a:r>
              <a:rPr lang="ru-RU" sz="2000" dirty="0" smtClean="0">
                <a:solidFill>
                  <a:srgbClr val="002060"/>
                </a:solidFill>
              </a:rPr>
              <a:t> СОШ» </a:t>
            </a:r>
            <a:r>
              <a:rPr lang="ru-RU" sz="2000" dirty="0" err="1" smtClean="0">
                <a:solidFill>
                  <a:srgbClr val="002060"/>
                </a:solidFill>
              </a:rPr>
              <a:t>Кобяйского</a:t>
            </a:r>
            <a:r>
              <a:rPr lang="ru-RU" sz="2000" dirty="0" smtClean="0">
                <a:solidFill>
                  <a:srgbClr val="002060"/>
                </a:solidFill>
              </a:rPr>
              <a:t> улуса РС (Я).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 flipH="1">
            <a:off x="3131840" y="5444936"/>
            <a:ext cx="22322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002060"/>
                </a:solidFill>
              </a:rPr>
              <a:t>с</a:t>
            </a:r>
            <a:r>
              <a:rPr lang="ru-RU" sz="2000" dirty="0" smtClean="0">
                <a:solidFill>
                  <a:srgbClr val="002060"/>
                </a:solidFill>
              </a:rPr>
              <a:t>. </a:t>
            </a:r>
            <a:r>
              <a:rPr lang="ru-RU" sz="2000" dirty="0" err="1" smtClean="0">
                <a:solidFill>
                  <a:srgbClr val="002060"/>
                </a:solidFill>
              </a:rPr>
              <a:t>Аргас</a:t>
            </a:r>
            <a:r>
              <a:rPr lang="ru-RU" sz="2000" dirty="0" smtClean="0">
                <a:solidFill>
                  <a:srgbClr val="002060"/>
                </a:solidFill>
              </a:rPr>
              <a:t> – 2021г.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9594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3528392" cy="792088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Творческая 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работа кружка «Мир профессий!»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Пользователь\Desktop\Фото ВУД 2018-2019\3 класс\IMG_20181018_1307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563" y="4293096"/>
            <a:ext cx="3052474" cy="2289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Пользователь\Desktop\фото ВУД 2019-2020\1 класс\IMG_20191015_12163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931" y="4293096"/>
            <a:ext cx="2976330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11560" y="3861048"/>
            <a:ext cx="64807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Учимся выделять главное. Поиск информаций в источниках.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422" y="254822"/>
            <a:ext cx="2305050" cy="172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5344" y="2210576"/>
            <a:ext cx="2201206" cy="1650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84563"/>
            <a:ext cx="2808312" cy="2101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293096"/>
            <a:ext cx="1656184" cy="2199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958" y="254822"/>
            <a:ext cx="2299507" cy="172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3568" y="3501008"/>
            <a:ext cx="27363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Групповая работа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39952" y="1916832"/>
            <a:ext cx="3960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Фрагменты внеурочных занятий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4873" y="2210576"/>
            <a:ext cx="2225675" cy="167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793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Camera\IMG_20210327_22224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9569" y="3591101"/>
            <a:ext cx="2754427" cy="1944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395536" y="6021288"/>
            <a:ext cx="1944216" cy="432048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rgbClr val="002060"/>
                </a:solidFill>
              </a:rPr>
              <a:t>Рабочие профессии</a:t>
            </a:r>
            <a:endParaRPr lang="ru-RU" sz="1800" dirty="0">
              <a:solidFill>
                <a:srgbClr val="00206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41423"/>
            <a:ext cx="2286566" cy="2467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5536" y="2780928"/>
            <a:ext cx="41587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Мини-проекты профессий на буквы А-М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651" y="188639"/>
            <a:ext cx="1998627" cy="2489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5" y="188640"/>
            <a:ext cx="1854361" cy="2467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C:\Users\Пользователь\Desktop\1 класс Семён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188638"/>
            <a:ext cx="1797772" cy="2489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88024" y="2708920"/>
            <a:ext cx="39972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Рабочие </a:t>
            </a:r>
            <a:r>
              <a:rPr lang="ru-RU" dirty="0" smtClean="0">
                <a:solidFill>
                  <a:srgbClr val="002060"/>
                </a:solidFill>
              </a:rPr>
              <a:t>тетради имеются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</a:rPr>
              <a:t>у всех во всех классах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74924" y="5517232"/>
            <a:ext cx="29856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Ученики заполняют портфолио. Итоговое совместное занятие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1156" y="3329288"/>
            <a:ext cx="3035300" cy="268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 flipH="1">
            <a:off x="5364088" y="6044475"/>
            <a:ext cx="3600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Отгадывают ребусы, кроссворды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0547" y="3212976"/>
            <a:ext cx="3010063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338" y="703146"/>
            <a:ext cx="2160240" cy="1544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99034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352928" cy="936104"/>
          </a:xfrm>
        </p:spPr>
        <p:txBody>
          <a:bodyPr>
            <a:noAutofit/>
          </a:bodyPr>
          <a:lstStyle/>
          <a:p>
            <a:pPr algn="l"/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Санбюллетени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Советы простуженным, Здоровье – богатство,  Живи чисто, Дыхательные упражнения, Что такое </a:t>
            </a:r>
            <a:r>
              <a:rPr lang="ru-RU" sz="20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Коронавирус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?...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0" t="9921" r="1710"/>
          <a:stretch/>
        </p:blipFill>
        <p:spPr bwMode="auto">
          <a:xfrm>
            <a:off x="2627784" y="1392686"/>
            <a:ext cx="3037967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7" t="5414" r="3915" b="3188"/>
          <a:stretch/>
        </p:blipFill>
        <p:spPr bwMode="auto">
          <a:xfrm>
            <a:off x="5868144" y="1340768"/>
            <a:ext cx="3096344" cy="2239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1268760"/>
            <a:ext cx="1800199" cy="2408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3" y="3789040"/>
            <a:ext cx="3737955" cy="2811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 descr="C:\Users\Пользователь\Desktop\фото ВУД 2019-2020\IMG_20200219_10592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704042"/>
            <a:ext cx="2176084" cy="2901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12532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ФЛЕШКА - 4\Фото январь-2021\IMG_20210119_00151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3504888" cy="2628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7824" y="2132857"/>
            <a:ext cx="3457494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472082" cy="562074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Задания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выполнения 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смешанных обучений 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E:\С ватсаппа январь\ВУД Дистант задания\2834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19376"/>
            <a:ext cx="1548170" cy="1855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79" y="1844824"/>
            <a:ext cx="1819881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88640"/>
            <a:ext cx="1880592" cy="1296144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 descr="E:\С ватсаппа январь\ВУД Дистант задания\28965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69" b="42836"/>
          <a:stretch/>
        </p:blipFill>
        <p:spPr bwMode="auto">
          <a:xfrm>
            <a:off x="467544" y="4293096"/>
            <a:ext cx="2023959" cy="1582983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Пользователь\Desktop\рисунки по профессии\IMG-20210125-WA0139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31" r="7729" b="26222"/>
          <a:stretch/>
        </p:blipFill>
        <p:spPr bwMode="auto">
          <a:xfrm>
            <a:off x="2589681" y="4822933"/>
            <a:ext cx="2244360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958" y="3975105"/>
            <a:ext cx="3358641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21892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Camera\IMG_20210328_07461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60648"/>
            <a:ext cx="2832110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3933056"/>
            <a:ext cx="2736304" cy="360040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C00000"/>
                </a:solidFill>
              </a:rPr>
              <a:t>Защита презентаций </a:t>
            </a:r>
            <a:r>
              <a:rPr lang="ru-RU" sz="1800" dirty="0" smtClean="0">
                <a:solidFill>
                  <a:srgbClr val="002060"/>
                </a:solidFill>
              </a:rPr>
              <a:t/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> </a:t>
            </a:r>
            <a:endParaRPr lang="ru-RU" sz="1800" dirty="0">
              <a:solidFill>
                <a:srgbClr val="002060"/>
              </a:solidFill>
            </a:endParaRPr>
          </a:p>
        </p:txBody>
      </p:sp>
      <p:pic>
        <p:nvPicPr>
          <p:cNvPr id="3" name="Picture 2" descr="C:\Users\Пользователь\Desktop\Camera\IMG_20210328_18291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256076" y="-207403"/>
            <a:ext cx="2808311" cy="3744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44008" y="2996952"/>
            <a:ext cx="3960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В школе второй год участвуем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</a:rPr>
              <a:t>в Единый день Профориентации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455" y="3678234"/>
            <a:ext cx="3725470" cy="2804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003" y="4437112"/>
            <a:ext cx="2879036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86517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41805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3600" b="1" dirty="0" smtClean="0">
                <a:solidFill>
                  <a:srgbClr val="C00000"/>
                </a:solidFill>
              </a:rPr>
              <a:t>Специальность врачей (презентации детей)</a:t>
            </a:r>
            <a:r>
              <a:rPr lang="ru-RU" sz="2700" b="1" dirty="0" smtClean="0">
                <a:solidFill>
                  <a:srgbClr val="C00000"/>
                </a:solidFill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rgbClr val="C00000"/>
                </a:solidFill>
              </a:rPr>
              <a:t/>
            </a:r>
            <a:br>
              <a:rPr lang="ru-RU" sz="3600" b="1" dirty="0">
                <a:solidFill>
                  <a:srgbClr val="C00000"/>
                </a:solidFill>
              </a:rPr>
            </a:b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Пользователь\Desktop\IMG_20210329_003903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2" t="3174" r="9202" b="6383"/>
          <a:stretch/>
        </p:blipFill>
        <p:spPr bwMode="auto">
          <a:xfrm rot="16200000">
            <a:off x="1681229" y="-16933"/>
            <a:ext cx="5565518" cy="7704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552380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585</TotalTime>
  <Words>109</Words>
  <Application>Microsoft Office PowerPoint</Application>
  <PresentationFormat>Экран (4:3)</PresentationFormat>
  <Paragraphs>19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  Тема: Профессиональная ориентация младших школьников через внеурочную деятельность (практическая часть) </vt:lpstr>
      <vt:lpstr>Творческая  работа кружка «Мир профессий!»</vt:lpstr>
      <vt:lpstr>Рабочие профессии</vt:lpstr>
      <vt:lpstr>Санбюллетени: Советы простуженным, Здоровье – богатство,  Живи чисто, Дыхательные упражнения, Что такое Коронавирус?...</vt:lpstr>
      <vt:lpstr>Задания и выполнения  смешанных обучений </vt:lpstr>
      <vt:lpstr>Защита презентаций   </vt:lpstr>
      <vt:lpstr> Специальность врачей (презентации детей) 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Windows User</dc:creator>
  <cp:lastModifiedBy>Windows User</cp:lastModifiedBy>
  <cp:revision>58</cp:revision>
  <dcterms:created xsi:type="dcterms:W3CDTF">2021-03-25T14:52:53Z</dcterms:created>
  <dcterms:modified xsi:type="dcterms:W3CDTF">2021-04-09T02:40:43Z</dcterms:modified>
</cp:coreProperties>
</file>