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78605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Практика проведения военно-полевых сборов на базе военно-спортивного лагеря «Патриот»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357802"/>
            <a:ext cx="6115048" cy="150019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Татаринцев Юрий Анатольевич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директор МБОУ ДО «Усть-Ишимский ДООФСЦ»,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руководитель военно-спортивного лагеря «Патриот»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28794" y="357166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МБОУ ДО «Усть-Ишимский ДООФСЦ»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319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Основными целями и задачами учебно-полевых сборов являются: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92922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формирование морально – волевых качеств, осознание активной роли личности в становлении характера, умение проявлять решительность и настойчивость в преодолении трудностей;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вырабатывать у юношей подтянутость, аккуратность, умение быстро выполнять команды; научить умелому использованию оружия;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воспитывать верность боевым и трудовым традициям старшего поколения, преданность Отчизне, готовность к защите её свободы и независимости;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воспитать у наших допризывников чувство патриотизма, любви к ВС РФ.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Открытие лагеря</a:t>
            </a:r>
            <a:endParaRPr lang="ru-RU" dirty="0"/>
          </a:p>
        </p:txBody>
      </p:sp>
      <p:pic>
        <p:nvPicPr>
          <p:cNvPr id="8" name="Содержимое 7" descr="100_96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3929066"/>
            <a:ext cx="3390907" cy="2543180"/>
          </a:xfrm>
        </p:spPr>
      </p:pic>
      <p:pic>
        <p:nvPicPr>
          <p:cNvPr id="9" name="Рисунок 8" descr="SAM_02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1" y="1285860"/>
            <a:ext cx="3714776" cy="2786082"/>
          </a:xfrm>
          <a:prstGeom prst="rect">
            <a:avLst/>
          </a:prstGeom>
        </p:spPr>
      </p:pic>
      <p:pic>
        <p:nvPicPr>
          <p:cNvPr id="10" name="Рисунок 9" descr="Военизированный лагерь (35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1285860"/>
            <a:ext cx="3143271" cy="2357454"/>
          </a:xfrm>
          <a:prstGeom prst="rect">
            <a:avLst/>
          </a:prstGeom>
        </p:spPr>
      </p:pic>
      <p:pic>
        <p:nvPicPr>
          <p:cNvPr id="11" name="Рисунок 10" descr="Военизированный лагерь (96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3786190"/>
            <a:ext cx="3428992" cy="2571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строевой</a:t>
            </a:r>
            <a:endParaRPr lang="ru-RU" dirty="0"/>
          </a:p>
        </p:txBody>
      </p:sp>
      <p:pic>
        <p:nvPicPr>
          <p:cNvPr id="4" name="Содержимое 3" descr="100_97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500174"/>
            <a:ext cx="2980636" cy="2235477"/>
          </a:xfrm>
        </p:spPr>
      </p:pic>
      <p:pic>
        <p:nvPicPr>
          <p:cNvPr id="5" name="Рисунок 4" descr="SAM_50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1285860"/>
            <a:ext cx="2035983" cy="2714644"/>
          </a:xfrm>
          <a:prstGeom prst="rect">
            <a:avLst/>
          </a:prstGeom>
        </p:spPr>
      </p:pic>
      <p:pic>
        <p:nvPicPr>
          <p:cNvPr id="6" name="Рисунок 5" descr="SAM_69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4286256"/>
            <a:ext cx="3071802" cy="2303852"/>
          </a:xfrm>
          <a:prstGeom prst="rect">
            <a:avLst/>
          </a:prstGeom>
        </p:spPr>
      </p:pic>
      <p:pic>
        <p:nvPicPr>
          <p:cNvPr id="7" name="Рисунок 6" descr="SAM_48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6" y="4214818"/>
            <a:ext cx="3048021" cy="2286016"/>
          </a:xfrm>
          <a:prstGeom prst="rect">
            <a:avLst/>
          </a:prstGeom>
        </p:spPr>
      </p:pic>
      <p:pic>
        <p:nvPicPr>
          <p:cNvPr id="8" name="Рисунок 7" descr="SAM_7153.JPG"/>
          <p:cNvPicPr>
            <a:picLocks noChangeAspect="1"/>
          </p:cNvPicPr>
          <p:nvPr/>
        </p:nvPicPr>
        <p:blipFill>
          <a:blip r:embed="rId6" cstate="print"/>
          <a:srcRect l="22414" t="6897" r="8620"/>
          <a:stretch>
            <a:fillRect/>
          </a:stretch>
        </p:blipFill>
        <p:spPr>
          <a:xfrm>
            <a:off x="3643306" y="1857364"/>
            <a:ext cx="2571768" cy="26038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огневой подготовке</a:t>
            </a:r>
            <a:endParaRPr lang="ru-RU" dirty="0"/>
          </a:p>
        </p:txBody>
      </p:sp>
      <p:pic>
        <p:nvPicPr>
          <p:cNvPr id="6" name="Содержимое 5" descr="100_97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86446" y="1428736"/>
            <a:ext cx="2874433" cy="2155825"/>
          </a:xfrm>
        </p:spPr>
      </p:pic>
      <p:pic>
        <p:nvPicPr>
          <p:cNvPr id="7" name="Рисунок 6" descr="SAM_03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1357298"/>
            <a:ext cx="3643338" cy="2732504"/>
          </a:xfrm>
          <a:prstGeom prst="rect">
            <a:avLst/>
          </a:prstGeom>
        </p:spPr>
      </p:pic>
      <p:pic>
        <p:nvPicPr>
          <p:cNvPr id="8" name="Рисунок 7" descr="SAM_70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3974" y="3714753"/>
            <a:ext cx="3238522" cy="2428892"/>
          </a:xfrm>
          <a:prstGeom prst="rect">
            <a:avLst/>
          </a:prstGeom>
        </p:spPr>
      </p:pic>
      <p:pic>
        <p:nvPicPr>
          <p:cNvPr id="9" name="Рисунок 8" descr="SAM_49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28794" y="4357694"/>
            <a:ext cx="2786082" cy="20895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тактике</a:t>
            </a:r>
            <a:endParaRPr lang="ru-RU" dirty="0"/>
          </a:p>
        </p:txBody>
      </p:sp>
      <p:pic>
        <p:nvPicPr>
          <p:cNvPr id="4" name="Содержимое 3" descr="SAM_03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357298"/>
            <a:ext cx="2945871" cy="2209403"/>
          </a:xfrm>
        </p:spPr>
      </p:pic>
      <p:pic>
        <p:nvPicPr>
          <p:cNvPr id="5" name="Рисунок 4" descr="SAM_49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214422"/>
            <a:ext cx="3429023" cy="2571768"/>
          </a:xfrm>
          <a:prstGeom prst="rect">
            <a:avLst/>
          </a:prstGeom>
        </p:spPr>
      </p:pic>
      <p:pic>
        <p:nvPicPr>
          <p:cNvPr id="6" name="Рисунок 5" descr="SAM_7008.JPG"/>
          <p:cNvPicPr>
            <a:picLocks noChangeAspect="1"/>
          </p:cNvPicPr>
          <p:nvPr/>
        </p:nvPicPr>
        <p:blipFill>
          <a:blip r:embed="rId4" cstate="print"/>
          <a:srcRect l="9375" t="10000" b="22499"/>
          <a:stretch>
            <a:fillRect/>
          </a:stretch>
        </p:blipFill>
        <p:spPr>
          <a:xfrm>
            <a:off x="4902735" y="4071942"/>
            <a:ext cx="3669793" cy="2050041"/>
          </a:xfrm>
          <a:prstGeom prst="rect">
            <a:avLst/>
          </a:prstGeom>
        </p:spPr>
      </p:pic>
      <p:pic>
        <p:nvPicPr>
          <p:cNvPr id="7" name="Рисунок 6" descr="SAM_70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3786190"/>
            <a:ext cx="3619525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тактике</a:t>
            </a:r>
            <a:endParaRPr lang="ru-RU" dirty="0"/>
          </a:p>
        </p:txBody>
      </p:sp>
      <p:pic>
        <p:nvPicPr>
          <p:cNvPr id="4" name="Содержимое 3" descr="SAM_88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1" y="1285861"/>
            <a:ext cx="3286147" cy="2464610"/>
          </a:xfrm>
        </p:spPr>
      </p:pic>
      <p:pic>
        <p:nvPicPr>
          <p:cNvPr id="5" name="Рисунок 4" descr="SAM_7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3929066"/>
            <a:ext cx="3571868" cy="2678901"/>
          </a:xfrm>
          <a:prstGeom prst="rect">
            <a:avLst/>
          </a:prstGeom>
        </p:spPr>
      </p:pic>
      <p:pic>
        <p:nvPicPr>
          <p:cNvPr id="6" name="Рисунок 5" descr="SAM_72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24" y="4071942"/>
            <a:ext cx="3333774" cy="2500331"/>
          </a:xfrm>
          <a:prstGeom prst="rect">
            <a:avLst/>
          </a:prstGeom>
        </p:spPr>
      </p:pic>
      <p:pic>
        <p:nvPicPr>
          <p:cNvPr id="7" name="Рисунок 6" descr="SAM_7256.JPG"/>
          <p:cNvPicPr>
            <a:picLocks noChangeAspect="1"/>
          </p:cNvPicPr>
          <p:nvPr/>
        </p:nvPicPr>
        <p:blipFill>
          <a:blip r:embed="rId5" cstate="print"/>
          <a:srcRect t="21739"/>
          <a:stretch>
            <a:fillRect/>
          </a:stretch>
        </p:blipFill>
        <p:spPr>
          <a:xfrm>
            <a:off x="4143372" y="1357298"/>
            <a:ext cx="4143404" cy="2432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тактике (пейнтбол)</a:t>
            </a:r>
            <a:endParaRPr lang="ru-RU" dirty="0"/>
          </a:p>
        </p:txBody>
      </p:sp>
      <p:pic>
        <p:nvPicPr>
          <p:cNvPr id="5" name="Рисунок 4" descr="SAM_8849.JPG"/>
          <p:cNvPicPr>
            <a:picLocks noChangeAspect="1"/>
          </p:cNvPicPr>
          <p:nvPr/>
        </p:nvPicPr>
        <p:blipFill>
          <a:blip r:embed="rId2" cstate="print"/>
          <a:srcRect l="21196" t="5247" r="23707" b="13418"/>
          <a:stretch>
            <a:fillRect/>
          </a:stretch>
        </p:blipFill>
        <p:spPr>
          <a:xfrm>
            <a:off x="3714744" y="1285860"/>
            <a:ext cx="2000264" cy="2214578"/>
          </a:xfrm>
          <a:prstGeom prst="rect">
            <a:avLst/>
          </a:prstGeom>
        </p:spPr>
      </p:pic>
      <p:pic>
        <p:nvPicPr>
          <p:cNvPr id="6" name="Рисунок 5" descr="SAM_8850.JPG"/>
          <p:cNvPicPr>
            <a:picLocks noChangeAspect="1"/>
          </p:cNvPicPr>
          <p:nvPr/>
        </p:nvPicPr>
        <p:blipFill>
          <a:blip r:embed="rId3" cstate="print"/>
          <a:srcRect l="38158" r="11842" b="12281"/>
          <a:stretch>
            <a:fillRect/>
          </a:stretch>
        </p:blipFill>
        <p:spPr>
          <a:xfrm>
            <a:off x="6572264" y="1285860"/>
            <a:ext cx="2214578" cy="2913899"/>
          </a:xfrm>
          <a:prstGeom prst="rect">
            <a:avLst/>
          </a:prstGeom>
        </p:spPr>
      </p:pic>
      <p:pic>
        <p:nvPicPr>
          <p:cNvPr id="7" name="Рисунок 6" descr="SAM_8892.JPG"/>
          <p:cNvPicPr>
            <a:picLocks noChangeAspect="1"/>
          </p:cNvPicPr>
          <p:nvPr/>
        </p:nvPicPr>
        <p:blipFill>
          <a:blip r:embed="rId4" cstate="print"/>
          <a:srcRect l="27344" t="12500" r="11718" b="20833"/>
          <a:stretch>
            <a:fillRect/>
          </a:stretch>
        </p:blipFill>
        <p:spPr>
          <a:xfrm>
            <a:off x="5143504" y="3929066"/>
            <a:ext cx="3243731" cy="2661522"/>
          </a:xfrm>
          <a:prstGeom prst="rect">
            <a:avLst/>
          </a:prstGeom>
        </p:spPr>
      </p:pic>
      <p:pic>
        <p:nvPicPr>
          <p:cNvPr id="4" name="Содержимое 3" descr="SAM_8830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57158" y="1285860"/>
            <a:ext cx="2945871" cy="2209403"/>
          </a:xfrm>
        </p:spPr>
      </p:pic>
      <p:pic>
        <p:nvPicPr>
          <p:cNvPr id="8" name="Рисунок 7" descr="SAM_8897.JPG"/>
          <p:cNvPicPr>
            <a:picLocks noChangeAspect="1"/>
          </p:cNvPicPr>
          <p:nvPr/>
        </p:nvPicPr>
        <p:blipFill>
          <a:blip r:embed="rId6" cstate="print"/>
          <a:srcRect l="22000"/>
          <a:stretch>
            <a:fillRect/>
          </a:stretch>
        </p:blipFill>
        <p:spPr>
          <a:xfrm>
            <a:off x="1643042" y="3643314"/>
            <a:ext cx="2897494" cy="27860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РХБЗ</a:t>
            </a:r>
            <a:endParaRPr lang="ru-RU" dirty="0"/>
          </a:p>
        </p:txBody>
      </p:sp>
      <p:pic>
        <p:nvPicPr>
          <p:cNvPr id="4" name="Содержимое 3" descr="SAM_03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357298"/>
            <a:ext cx="2874433" cy="2155825"/>
          </a:xfrm>
        </p:spPr>
      </p:pic>
      <p:pic>
        <p:nvPicPr>
          <p:cNvPr id="5" name="Рисунок 4" descr="SAM_04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1214422"/>
            <a:ext cx="2071684" cy="2762245"/>
          </a:xfrm>
          <a:prstGeom prst="rect">
            <a:avLst/>
          </a:prstGeom>
        </p:spPr>
      </p:pic>
      <p:pic>
        <p:nvPicPr>
          <p:cNvPr id="6" name="Рисунок 5" descr="SAM_22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3857628"/>
            <a:ext cx="3071834" cy="2303876"/>
          </a:xfrm>
          <a:prstGeom prst="rect">
            <a:avLst/>
          </a:prstGeom>
        </p:spPr>
      </p:pic>
      <p:pic>
        <p:nvPicPr>
          <p:cNvPr id="7" name="Рисунок 6" descr="SAM_228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4000504"/>
            <a:ext cx="3143272" cy="2357454"/>
          </a:xfrm>
          <a:prstGeom prst="rect">
            <a:avLst/>
          </a:prstGeom>
        </p:spPr>
      </p:pic>
      <p:pic>
        <p:nvPicPr>
          <p:cNvPr id="8" name="Рисунок 7" descr="SAM_4821.JPG"/>
          <p:cNvPicPr>
            <a:picLocks noChangeAspect="1"/>
          </p:cNvPicPr>
          <p:nvPr/>
        </p:nvPicPr>
        <p:blipFill>
          <a:blip r:embed="rId6" cstate="print"/>
          <a:srcRect l="31383" t="12765" r="7978"/>
          <a:stretch>
            <a:fillRect/>
          </a:stretch>
        </p:blipFill>
        <p:spPr>
          <a:xfrm>
            <a:off x="6858016" y="4357694"/>
            <a:ext cx="2000264" cy="2158180"/>
          </a:xfrm>
          <a:prstGeom prst="rect">
            <a:avLst/>
          </a:prstGeom>
        </p:spPr>
      </p:pic>
      <p:pic>
        <p:nvPicPr>
          <p:cNvPr id="9" name="Рисунок 8" descr="SAM_4850.JPG"/>
          <p:cNvPicPr>
            <a:picLocks noChangeAspect="1"/>
          </p:cNvPicPr>
          <p:nvPr/>
        </p:nvPicPr>
        <p:blipFill>
          <a:blip r:embed="rId7" cstate="print"/>
          <a:srcRect l="12755" t="18367"/>
          <a:stretch>
            <a:fillRect/>
          </a:stretch>
        </p:blipFill>
        <p:spPr>
          <a:xfrm>
            <a:off x="3286116" y="1214422"/>
            <a:ext cx="3359346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Занятие по физической подготовке</a:t>
            </a:r>
            <a:endParaRPr lang="ru-RU" dirty="0"/>
          </a:p>
        </p:txBody>
      </p:sp>
      <p:pic>
        <p:nvPicPr>
          <p:cNvPr id="4" name="Содержимое 3" descr="100_96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7849" t="8406" b="7526"/>
          <a:stretch>
            <a:fillRect/>
          </a:stretch>
        </p:blipFill>
        <p:spPr>
          <a:xfrm>
            <a:off x="500034" y="1428736"/>
            <a:ext cx="2714644" cy="1857388"/>
          </a:xfrm>
        </p:spPr>
      </p:pic>
      <p:pic>
        <p:nvPicPr>
          <p:cNvPr id="5" name="Рисунок 4" descr="100_9706.JPG"/>
          <p:cNvPicPr>
            <a:picLocks noChangeAspect="1"/>
          </p:cNvPicPr>
          <p:nvPr/>
        </p:nvPicPr>
        <p:blipFill>
          <a:blip r:embed="rId3" cstate="print"/>
          <a:srcRect t="9524" r="7142" b="7142"/>
          <a:stretch>
            <a:fillRect/>
          </a:stretch>
        </p:blipFill>
        <p:spPr>
          <a:xfrm>
            <a:off x="3428992" y="1285860"/>
            <a:ext cx="3286148" cy="2211830"/>
          </a:xfrm>
          <a:prstGeom prst="rect">
            <a:avLst/>
          </a:prstGeom>
        </p:spPr>
      </p:pic>
      <p:pic>
        <p:nvPicPr>
          <p:cNvPr id="6" name="Рисунок 5" descr="100_9719.JPG"/>
          <p:cNvPicPr>
            <a:picLocks noChangeAspect="1"/>
          </p:cNvPicPr>
          <p:nvPr/>
        </p:nvPicPr>
        <p:blipFill>
          <a:blip r:embed="rId4" cstate="print"/>
          <a:srcRect l="31697" t="19642" b="17857"/>
          <a:stretch>
            <a:fillRect/>
          </a:stretch>
        </p:blipFill>
        <p:spPr>
          <a:xfrm>
            <a:off x="357158" y="3929066"/>
            <a:ext cx="3018738" cy="2071702"/>
          </a:xfrm>
          <a:prstGeom prst="rect">
            <a:avLst/>
          </a:prstGeom>
        </p:spPr>
      </p:pic>
      <p:pic>
        <p:nvPicPr>
          <p:cNvPr id="7" name="Рисунок 6" descr="SAM_4927.JPG"/>
          <p:cNvPicPr>
            <a:picLocks noChangeAspect="1"/>
          </p:cNvPicPr>
          <p:nvPr/>
        </p:nvPicPr>
        <p:blipFill>
          <a:blip r:embed="rId5" cstate="print"/>
          <a:srcRect r="20567" b="21276"/>
          <a:stretch>
            <a:fillRect/>
          </a:stretch>
        </p:blipFill>
        <p:spPr>
          <a:xfrm>
            <a:off x="6858016" y="1285860"/>
            <a:ext cx="2000264" cy="2643206"/>
          </a:xfrm>
          <a:prstGeom prst="rect">
            <a:avLst/>
          </a:prstGeom>
        </p:spPr>
      </p:pic>
      <p:pic>
        <p:nvPicPr>
          <p:cNvPr id="8" name="Рисунок 7" descr="SAM_2288.JPG"/>
          <p:cNvPicPr>
            <a:picLocks noChangeAspect="1"/>
          </p:cNvPicPr>
          <p:nvPr/>
        </p:nvPicPr>
        <p:blipFill>
          <a:blip r:embed="rId6" cstate="print"/>
          <a:srcRect l="25000" r="6716"/>
          <a:stretch>
            <a:fillRect/>
          </a:stretch>
        </p:blipFill>
        <p:spPr>
          <a:xfrm>
            <a:off x="6858016" y="4357694"/>
            <a:ext cx="2000264" cy="2197000"/>
          </a:xfrm>
          <a:prstGeom prst="rect">
            <a:avLst/>
          </a:prstGeom>
        </p:spPr>
      </p:pic>
      <p:pic>
        <p:nvPicPr>
          <p:cNvPr id="9" name="Рисунок 8" descr="SAM_0301.JPG"/>
          <p:cNvPicPr>
            <a:picLocks noChangeAspect="1"/>
          </p:cNvPicPr>
          <p:nvPr/>
        </p:nvPicPr>
        <p:blipFill>
          <a:blip r:embed="rId7" cstate="print"/>
          <a:srcRect t="14583" r="7812" b="21875"/>
          <a:stretch>
            <a:fillRect/>
          </a:stretch>
        </p:blipFill>
        <p:spPr>
          <a:xfrm>
            <a:off x="3500430" y="3857628"/>
            <a:ext cx="3500462" cy="1809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на полосе препятствий</a:t>
            </a:r>
            <a:endParaRPr lang="ru-RU" dirty="0"/>
          </a:p>
        </p:txBody>
      </p:sp>
      <p:pic>
        <p:nvPicPr>
          <p:cNvPr id="4" name="Содержимое 3" descr="100_96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00174"/>
            <a:ext cx="2819403" cy="2114552"/>
          </a:xfrm>
        </p:spPr>
      </p:pic>
      <p:pic>
        <p:nvPicPr>
          <p:cNvPr id="5" name="Рисунок 4" descr="100_9692.JPG"/>
          <p:cNvPicPr>
            <a:picLocks noChangeAspect="1"/>
          </p:cNvPicPr>
          <p:nvPr/>
        </p:nvPicPr>
        <p:blipFill>
          <a:blip r:embed="rId3" cstate="print"/>
          <a:srcRect l="15816"/>
          <a:stretch>
            <a:fillRect/>
          </a:stretch>
        </p:blipFill>
        <p:spPr>
          <a:xfrm>
            <a:off x="6143636" y="1428736"/>
            <a:ext cx="2646091" cy="2357430"/>
          </a:xfrm>
          <a:prstGeom prst="rect">
            <a:avLst/>
          </a:prstGeom>
        </p:spPr>
      </p:pic>
      <p:pic>
        <p:nvPicPr>
          <p:cNvPr id="6" name="Рисунок 5" descr="SAM_4967.JPG"/>
          <p:cNvPicPr>
            <a:picLocks noChangeAspect="1"/>
          </p:cNvPicPr>
          <p:nvPr/>
        </p:nvPicPr>
        <p:blipFill>
          <a:blip r:embed="rId4" cstate="print"/>
          <a:srcRect l="8219" t="7305" r="8219" b="12329"/>
          <a:stretch>
            <a:fillRect/>
          </a:stretch>
        </p:blipFill>
        <p:spPr>
          <a:xfrm>
            <a:off x="3071802" y="1785926"/>
            <a:ext cx="3000396" cy="2164220"/>
          </a:xfrm>
          <a:prstGeom prst="rect">
            <a:avLst/>
          </a:prstGeom>
        </p:spPr>
      </p:pic>
      <p:pic>
        <p:nvPicPr>
          <p:cNvPr id="7" name="Рисунок 6" descr="SAM_4972.JPG"/>
          <p:cNvPicPr>
            <a:picLocks noChangeAspect="1"/>
          </p:cNvPicPr>
          <p:nvPr/>
        </p:nvPicPr>
        <p:blipFill>
          <a:blip r:embed="rId5" cstate="print"/>
          <a:srcRect l="21094" t="31249" r="10156"/>
          <a:stretch>
            <a:fillRect/>
          </a:stretch>
        </p:blipFill>
        <p:spPr>
          <a:xfrm>
            <a:off x="357158" y="3714752"/>
            <a:ext cx="3714776" cy="2786068"/>
          </a:xfrm>
          <a:prstGeom prst="rect">
            <a:avLst/>
          </a:prstGeom>
        </p:spPr>
      </p:pic>
      <p:pic>
        <p:nvPicPr>
          <p:cNvPr id="8" name="Рисунок 7" descr="SAM_4975.JPG"/>
          <p:cNvPicPr>
            <a:picLocks noChangeAspect="1"/>
          </p:cNvPicPr>
          <p:nvPr/>
        </p:nvPicPr>
        <p:blipFill>
          <a:blip r:embed="rId6" cstate="print"/>
          <a:srcRect l="14843" t="21875" r="21094" b="7291"/>
          <a:stretch>
            <a:fillRect/>
          </a:stretch>
        </p:blipFill>
        <p:spPr>
          <a:xfrm>
            <a:off x="5143504" y="4000504"/>
            <a:ext cx="3010930" cy="24968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горной подготовке</a:t>
            </a:r>
            <a:endParaRPr lang="ru-RU" dirty="0"/>
          </a:p>
        </p:txBody>
      </p:sp>
      <p:pic>
        <p:nvPicPr>
          <p:cNvPr id="4" name="Содержимое 3" descr="SAM_04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6004" r="15990" b="10363"/>
          <a:stretch>
            <a:fillRect/>
          </a:stretch>
        </p:blipFill>
        <p:spPr>
          <a:xfrm>
            <a:off x="428596" y="4000504"/>
            <a:ext cx="2601514" cy="2571768"/>
          </a:xfrm>
        </p:spPr>
      </p:pic>
      <p:pic>
        <p:nvPicPr>
          <p:cNvPr id="5" name="Рисунок 4" descr="SAM_03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071942"/>
            <a:ext cx="3238523" cy="2428892"/>
          </a:xfrm>
          <a:prstGeom prst="rect">
            <a:avLst/>
          </a:prstGeom>
        </p:spPr>
      </p:pic>
      <p:pic>
        <p:nvPicPr>
          <p:cNvPr id="6" name="Рисунок 5" descr="SAM_7138.JPG"/>
          <p:cNvPicPr>
            <a:picLocks noChangeAspect="1"/>
          </p:cNvPicPr>
          <p:nvPr/>
        </p:nvPicPr>
        <p:blipFill>
          <a:blip r:embed="rId4" cstate="print"/>
          <a:srcRect l="8209" r="12313"/>
          <a:stretch>
            <a:fillRect/>
          </a:stretch>
        </p:blipFill>
        <p:spPr>
          <a:xfrm>
            <a:off x="6000760" y="1214422"/>
            <a:ext cx="2876702" cy="2714620"/>
          </a:xfrm>
          <a:prstGeom prst="rect">
            <a:avLst/>
          </a:prstGeom>
        </p:spPr>
      </p:pic>
      <p:pic>
        <p:nvPicPr>
          <p:cNvPr id="7" name="Рисунок 6" descr="SAM_7144.JPG"/>
          <p:cNvPicPr>
            <a:picLocks noChangeAspect="1"/>
          </p:cNvPicPr>
          <p:nvPr/>
        </p:nvPicPr>
        <p:blipFill>
          <a:blip r:embed="rId5" cstate="print"/>
          <a:srcRect t="6250" r="16406"/>
          <a:stretch>
            <a:fillRect/>
          </a:stretch>
        </p:blipFill>
        <p:spPr>
          <a:xfrm>
            <a:off x="357158" y="1214422"/>
            <a:ext cx="2972613" cy="2500330"/>
          </a:xfrm>
          <a:prstGeom prst="rect">
            <a:avLst/>
          </a:prstGeom>
        </p:spPr>
      </p:pic>
      <p:pic>
        <p:nvPicPr>
          <p:cNvPr id="8" name="Рисунок 7" descr="SAM_7145.JPG"/>
          <p:cNvPicPr>
            <a:picLocks noChangeAspect="1"/>
          </p:cNvPicPr>
          <p:nvPr/>
        </p:nvPicPr>
        <p:blipFill>
          <a:blip r:embed="rId6" cstate="print"/>
          <a:srcRect l="24219"/>
          <a:stretch>
            <a:fillRect/>
          </a:stretch>
        </p:blipFill>
        <p:spPr>
          <a:xfrm>
            <a:off x="3500430" y="1214422"/>
            <a:ext cx="2357454" cy="2333145"/>
          </a:xfrm>
          <a:prstGeom prst="rect">
            <a:avLst/>
          </a:prstGeom>
        </p:spPr>
      </p:pic>
      <p:pic>
        <p:nvPicPr>
          <p:cNvPr id="9" name="Рисунок 8" descr="SAM_030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488" y="3786190"/>
            <a:ext cx="3238523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 по Уставам ВС</a:t>
            </a:r>
            <a:endParaRPr lang="ru-RU" dirty="0"/>
          </a:p>
        </p:txBody>
      </p:sp>
      <p:pic>
        <p:nvPicPr>
          <p:cNvPr id="6" name="Рисунок 5" descr="SAM_4888.JPG"/>
          <p:cNvPicPr>
            <a:picLocks noChangeAspect="1"/>
          </p:cNvPicPr>
          <p:nvPr/>
        </p:nvPicPr>
        <p:blipFill>
          <a:blip r:embed="rId2" cstate="print"/>
          <a:srcRect l="25000" r="10937"/>
          <a:stretch>
            <a:fillRect/>
          </a:stretch>
        </p:blipFill>
        <p:spPr>
          <a:xfrm>
            <a:off x="6357950" y="3571876"/>
            <a:ext cx="2562856" cy="3000396"/>
          </a:xfrm>
          <a:prstGeom prst="rect">
            <a:avLst/>
          </a:prstGeom>
        </p:spPr>
      </p:pic>
      <p:pic>
        <p:nvPicPr>
          <p:cNvPr id="7" name="Рисунок 6" descr="SAM_6996.JPG"/>
          <p:cNvPicPr>
            <a:picLocks noChangeAspect="1"/>
          </p:cNvPicPr>
          <p:nvPr/>
        </p:nvPicPr>
        <p:blipFill>
          <a:blip r:embed="rId3" cstate="print"/>
          <a:srcRect t="3846" r="12820"/>
          <a:stretch>
            <a:fillRect/>
          </a:stretch>
        </p:blipFill>
        <p:spPr>
          <a:xfrm>
            <a:off x="285720" y="1142984"/>
            <a:ext cx="2000264" cy="2941545"/>
          </a:xfrm>
          <a:prstGeom prst="rect">
            <a:avLst/>
          </a:prstGeom>
        </p:spPr>
      </p:pic>
      <p:pic>
        <p:nvPicPr>
          <p:cNvPr id="8" name="Рисунок 7" descr="SAM_8813.JPG"/>
          <p:cNvPicPr>
            <a:picLocks noChangeAspect="1"/>
          </p:cNvPicPr>
          <p:nvPr/>
        </p:nvPicPr>
        <p:blipFill>
          <a:blip r:embed="rId4" cstate="print"/>
          <a:srcRect t="3571" r="20089"/>
          <a:stretch>
            <a:fillRect/>
          </a:stretch>
        </p:blipFill>
        <p:spPr>
          <a:xfrm>
            <a:off x="2214546" y="3714752"/>
            <a:ext cx="3190898" cy="2887833"/>
          </a:xfrm>
          <a:prstGeom prst="rect">
            <a:avLst/>
          </a:prstGeom>
        </p:spPr>
      </p:pic>
      <p:pic>
        <p:nvPicPr>
          <p:cNvPr id="4" name="Содержимое 3" descr="SAM_0286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 l="20405" r="21589"/>
          <a:stretch>
            <a:fillRect/>
          </a:stretch>
        </p:blipFill>
        <p:spPr>
          <a:xfrm>
            <a:off x="5072066" y="1357298"/>
            <a:ext cx="2152004" cy="2782459"/>
          </a:xfrm>
        </p:spPr>
      </p:pic>
      <p:pic>
        <p:nvPicPr>
          <p:cNvPr id="5" name="Рисунок 4" descr="SAM_0285.JPG"/>
          <p:cNvPicPr>
            <a:picLocks noChangeAspect="1"/>
          </p:cNvPicPr>
          <p:nvPr/>
        </p:nvPicPr>
        <p:blipFill>
          <a:blip r:embed="rId6" cstate="print"/>
          <a:srcRect l="27343" t="13541" r="33594"/>
          <a:stretch>
            <a:fillRect/>
          </a:stretch>
        </p:blipFill>
        <p:spPr>
          <a:xfrm>
            <a:off x="3071802" y="1142984"/>
            <a:ext cx="1643074" cy="27274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SAM_03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571481"/>
            <a:ext cx="3143271" cy="2357453"/>
          </a:xfrm>
        </p:spPr>
      </p:pic>
      <p:pic>
        <p:nvPicPr>
          <p:cNvPr id="7" name="Рисунок 6" descr="SAM_70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357694"/>
            <a:ext cx="2881301" cy="2160975"/>
          </a:xfrm>
          <a:prstGeom prst="rect">
            <a:avLst/>
          </a:prstGeom>
        </p:spPr>
      </p:pic>
      <p:pic>
        <p:nvPicPr>
          <p:cNvPr id="8" name="Рисунок 7" descr="SAM_8747.JP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rcRect t="22449" r="14285"/>
          <a:stretch>
            <a:fillRect/>
          </a:stretch>
        </p:blipFill>
        <p:spPr>
          <a:xfrm>
            <a:off x="2917616" y="2643182"/>
            <a:ext cx="3368895" cy="2286016"/>
          </a:xfrm>
          <a:prstGeom prst="rect">
            <a:avLst/>
          </a:prstGeom>
        </p:spPr>
      </p:pic>
      <p:pic>
        <p:nvPicPr>
          <p:cNvPr id="9" name="Рисунок 8" descr="SAM_8817.JPG"/>
          <p:cNvPicPr>
            <a:picLocks noChangeAspect="1"/>
          </p:cNvPicPr>
          <p:nvPr/>
        </p:nvPicPr>
        <p:blipFill>
          <a:blip r:embed="rId5" cstate="print"/>
          <a:srcRect t="14634"/>
          <a:stretch>
            <a:fillRect/>
          </a:stretch>
        </p:blipFill>
        <p:spPr>
          <a:xfrm>
            <a:off x="357158" y="4363358"/>
            <a:ext cx="3500462" cy="2241146"/>
          </a:xfrm>
          <a:prstGeom prst="rect">
            <a:avLst/>
          </a:prstGeom>
        </p:spPr>
      </p:pic>
      <p:pic>
        <p:nvPicPr>
          <p:cNvPr id="10" name="Рисунок 9" descr="Военизированный лагерь (40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76848" y="428604"/>
            <a:ext cx="3143273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100_96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2972" b="3006"/>
          <a:stretch>
            <a:fillRect/>
          </a:stretch>
        </p:blipFill>
        <p:spPr>
          <a:xfrm>
            <a:off x="357158" y="1214422"/>
            <a:ext cx="3731689" cy="2071702"/>
          </a:xfrm>
        </p:spPr>
      </p:pic>
      <p:pic>
        <p:nvPicPr>
          <p:cNvPr id="5" name="Рисунок 4" descr="SAM_5087.JPG"/>
          <p:cNvPicPr>
            <a:picLocks noChangeAspect="1"/>
          </p:cNvPicPr>
          <p:nvPr/>
        </p:nvPicPr>
        <p:blipFill>
          <a:blip r:embed="rId3" cstate="print"/>
          <a:srcRect t="13333" b="11111"/>
          <a:stretch>
            <a:fillRect/>
          </a:stretch>
        </p:blipFill>
        <p:spPr>
          <a:xfrm>
            <a:off x="5072066" y="1142984"/>
            <a:ext cx="3714744" cy="2105037"/>
          </a:xfrm>
          <a:prstGeom prst="rect">
            <a:avLst/>
          </a:prstGeom>
        </p:spPr>
      </p:pic>
      <p:pic>
        <p:nvPicPr>
          <p:cNvPr id="6" name="Рисунок 5" descr="SAM_7189.JPG"/>
          <p:cNvPicPr>
            <a:picLocks noChangeAspect="1"/>
          </p:cNvPicPr>
          <p:nvPr/>
        </p:nvPicPr>
        <p:blipFill>
          <a:blip r:embed="rId4" cstate="print"/>
          <a:srcRect t="28125" r="8593" b="9375"/>
          <a:stretch>
            <a:fillRect/>
          </a:stretch>
        </p:blipFill>
        <p:spPr>
          <a:xfrm>
            <a:off x="357158" y="4500570"/>
            <a:ext cx="4039803" cy="2071702"/>
          </a:xfrm>
          <a:prstGeom prst="rect">
            <a:avLst/>
          </a:prstGeom>
        </p:spPr>
      </p:pic>
      <p:pic>
        <p:nvPicPr>
          <p:cNvPr id="7" name="Рисунок 6" descr="SAM_8958.JPG"/>
          <p:cNvPicPr>
            <a:picLocks noChangeAspect="1"/>
          </p:cNvPicPr>
          <p:nvPr/>
        </p:nvPicPr>
        <p:blipFill>
          <a:blip r:embed="rId5" cstate="print">
            <a:lum bright="-10000" contrast="10000"/>
          </a:blip>
          <a:srcRect l="4651" t="20155" r="4651" b="17829"/>
          <a:stretch>
            <a:fillRect/>
          </a:stretch>
        </p:blipFill>
        <p:spPr>
          <a:xfrm>
            <a:off x="4857752" y="4500570"/>
            <a:ext cx="3900515" cy="2000264"/>
          </a:xfrm>
          <a:prstGeom prst="rect">
            <a:avLst/>
          </a:prstGeom>
        </p:spPr>
      </p:pic>
      <p:pic>
        <p:nvPicPr>
          <p:cNvPr id="8" name="Рисунок 7" descr="Военизированный лагерь (99).JPG"/>
          <p:cNvPicPr>
            <a:picLocks noChangeAspect="1"/>
          </p:cNvPicPr>
          <p:nvPr/>
        </p:nvPicPr>
        <p:blipFill>
          <a:blip r:embed="rId6" cstate="print"/>
          <a:srcRect t="19792" b="27083"/>
          <a:stretch>
            <a:fillRect/>
          </a:stretch>
        </p:blipFill>
        <p:spPr>
          <a:xfrm>
            <a:off x="2214546" y="2857496"/>
            <a:ext cx="4500562" cy="17932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161</Words>
  <Application>Microsoft Office PowerPoint</Application>
  <PresentationFormat>Экран (4:3)</PresentationFormat>
  <Paragraphs>22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Практика проведения военно-полевых сборов на базе военно-спортивного лагеря «Патриот»</vt:lpstr>
      <vt:lpstr>Основными целями и задачами учебно-полевых сборов являются: </vt:lpstr>
      <vt:lpstr>Открытие лагеря</vt:lpstr>
      <vt:lpstr>Занятие по строевой</vt:lpstr>
      <vt:lpstr>Занятие по огневой подготовке</vt:lpstr>
      <vt:lpstr>Занятие по тактике</vt:lpstr>
      <vt:lpstr>Занятие по тактике</vt:lpstr>
      <vt:lpstr>Занятие по тактике (пейнтбол)</vt:lpstr>
      <vt:lpstr>Занятие по РХБЗ</vt:lpstr>
      <vt:lpstr>Занятие по физической подготовке</vt:lpstr>
      <vt:lpstr>Занятие на полосе препятствий</vt:lpstr>
      <vt:lpstr>Занятие по горной подготовке</vt:lpstr>
      <vt:lpstr>Занятие по Уставам ВС</vt:lpstr>
      <vt:lpstr>Слайд 14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Практика проведения военно-полевых сборов на базе военно-спортивного лагеря «Патриот»</dc:title>
  <dc:creator>Бродяга</dc:creator>
  <cp:lastModifiedBy>Бродяга</cp:lastModifiedBy>
  <cp:revision>2</cp:revision>
  <dcterms:created xsi:type="dcterms:W3CDTF">2017-07-29T06:38:41Z</dcterms:created>
  <dcterms:modified xsi:type="dcterms:W3CDTF">2017-08-17T02:34:01Z</dcterms:modified>
</cp:coreProperties>
</file>