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62428-4B3B-4A59-A68F-472898816137}" type="datetimeFigureOut">
              <a:rPr lang="ru-RU" smtClean="0"/>
              <a:pPr/>
              <a:t>27.04.2024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205C-9A87-482A-9794-D3815D680E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608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62428-4B3B-4A59-A68F-472898816137}" type="datetimeFigureOut">
              <a:rPr lang="ru-RU" smtClean="0"/>
              <a:pPr/>
              <a:t>27.04.2024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205C-9A87-482A-9794-D3815D680E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192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62428-4B3B-4A59-A68F-472898816137}" type="datetimeFigureOut">
              <a:rPr lang="ru-RU" smtClean="0"/>
              <a:pPr/>
              <a:t>27.04.2024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205C-9A87-482A-9794-D3815D680E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423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62428-4B3B-4A59-A68F-472898816137}" type="datetimeFigureOut">
              <a:rPr lang="ru-RU" smtClean="0"/>
              <a:pPr/>
              <a:t>27.04.2024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205C-9A87-482A-9794-D3815D680E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2205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62428-4B3B-4A59-A68F-472898816137}" type="datetimeFigureOut">
              <a:rPr lang="ru-RU" smtClean="0"/>
              <a:pPr/>
              <a:t>27.04.2024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205C-9A87-482A-9794-D3815D680E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242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62428-4B3B-4A59-A68F-472898816137}" type="datetimeFigureOut">
              <a:rPr lang="ru-RU" smtClean="0"/>
              <a:pPr/>
              <a:t>27.04.2024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205C-9A87-482A-9794-D3815D680E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3255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62428-4B3B-4A59-A68F-472898816137}" type="datetimeFigureOut">
              <a:rPr lang="ru-RU" smtClean="0"/>
              <a:pPr/>
              <a:t>27.04.2024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205C-9A87-482A-9794-D3815D680E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983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62428-4B3B-4A59-A68F-472898816137}" type="datetimeFigureOut">
              <a:rPr lang="ru-RU" smtClean="0"/>
              <a:pPr/>
              <a:t>27.04.2024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205C-9A87-482A-9794-D3815D680E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495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62428-4B3B-4A59-A68F-472898816137}" type="datetimeFigureOut">
              <a:rPr lang="ru-RU" smtClean="0"/>
              <a:pPr/>
              <a:t>27.04.2024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205C-9A87-482A-9794-D3815D680E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8573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62428-4B3B-4A59-A68F-472898816137}" type="datetimeFigureOut">
              <a:rPr lang="ru-RU" smtClean="0"/>
              <a:pPr/>
              <a:t>27.04.2024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205C-9A87-482A-9794-D3815D680E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639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62428-4B3B-4A59-A68F-472898816137}" type="datetimeFigureOut">
              <a:rPr lang="ru-RU" smtClean="0"/>
              <a:pPr/>
              <a:t>27.04.2024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7205C-9A87-482A-9794-D3815D680E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5507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62428-4B3B-4A59-A68F-472898816137}" type="datetimeFigureOut">
              <a:rPr lang="ru-RU" smtClean="0"/>
              <a:pPr/>
              <a:t>27.04.2024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7205C-9A87-482A-9794-D3815D680E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0800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45;&#1074;&#1075;&#1077;&#1085;&#1080;&#1103;\OneDrive\Desktop\&#1053;&#1086;&#1074;&#1072;&#1103;%20&#1087;&#1072;&#1087;&#1082;&#1072;%20(2)\Richard%20Lacy%20-%20Butterfly%20Effect%20(&#1060;&#1086;&#1085;&#1086;&#1074;&#1072;&#1103;%20&#1084;&#1091;&#1079;&#1099;&#1082;&#1072;%20&#1076;&#1083;&#1103;%20&#1087;&#1088;&#1077;&#1079;&#1077;&#1085;&#1090;&#1072;&#1094;&#1080;&#1080;).mp3" TargetMode="Externa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https://i06.fotocdn.net/s105/c48a1a10a3c556e7/public_pin_l/22504682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5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8" y="11392"/>
            <a:ext cx="9324528" cy="683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476672"/>
            <a:ext cx="9217024" cy="244827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 «Средняя общеобразовательная школа №5»</a:t>
            </a: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Заповедник 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«Кузнецкий 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латау»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dirty="0">
                <a:latin typeface="Times New Roman" pitchFamily="18" charset="0"/>
                <a:cs typeface="Times New Roman" pitchFamily="18" charset="0"/>
              </a:rPr>
            </a:b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5301208"/>
            <a:ext cx="6985188" cy="1440160"/>
          </a:xfrm>
        </p:spPr>
        <p:txBody>
          <a:bodyPr>
            <a:noAutofit/>
          </a:bodyPr>
          <a:lstStyle/>
          <a:p>
            <a:pPr algn="r">
              <a:lnSpc>
                <a:spcPct val="70000"/>
              </a:lnSpc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вторы: Королева Татьяна Викторовна,</a:t>
            </a:r>
          </a:p>
          <a:p>
            <a:pPr algn="r">
              <a:lnSpc>
                <a:spcPct val="70000"/>
              </a:lnSpc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начальных классов</a:t>
            </a:r>
          </a:p>
          <a:p>
            <a:pPr algn="r">
              <a:lnSpc>
                <a:spcPct val="70000"/>
              </a:lnSpc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Мельникова Наталья Михайловна,</a:t>
            </a:r>
          </a:p>
          <a:p>
            <a:pPr algn="r">
              <a:lnSpc>
                <a:spcPct val="70000"/>
              </a:lnSpc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начальных классов</a:t>
            </a:r>
          </a:p>
        </p:txBody>
      </p:sp>
      <p:pic>
        <p:nvPicPr>
          <p:cNvPr id="7" name="Richard Lacy - Butterfly Effect (Фоновая музыка для презентации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355976" y="32766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363141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5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Заповедник «Кузнецкий Алатау»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95736" y="1340768"/>
            <a:ext cx="67687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1124743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Заповедник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создан с целью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сохранения биологического разнообразия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водных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артерий Кемеровской области 27.12.1989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г. 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Площадь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заповедника 8.000 га. </a:t>
            </a:r>
            <a:endParaRPr lang="ru-RU" sz="2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Государственный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заповедник «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Кузнецкий Алатау» расположен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юге Центральной Сибири,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самой высокой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его точке - на западном спуске хребта,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пересечении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Междуреченского,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Тисульского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Новокузнецкого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районов Кемеровской области.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Данный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хребет – это рельеф, состоящий из средних и высоких горных массивов, расчленённых реками. Включает в себя множество уникальных природных объектов. Особенное значение придается охране ледников, многочисленным каровым озерам и болотам, являющихся мощными естественными фильтрами чистой пресной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воды.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09120"/>
            <a:ext cx="2247265" cy="2047240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6926750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Ледники заповедной территории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38384" y="4725144"/>
            <a:ext cx="83380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Ледники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заповедника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уникальные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Кузнецкий Алатау – единственное место в материковой части северного полушария, где ледники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располагаются низко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– на высотах от 1200 метров. Такое низкое расположение стало возможным благодаря огромному снегонакоплению, большой влажности и холодной зиме. Всего на территории заповедника 32 ледника и снежника общей площадью 6,79 кв. км.</a:t>
            </a:r>
          </a:p>
        </p:txBody>
      </p:sp>
      <p:pic>
        <p:nvPicPr>
          <p:cNvPr id="1026" name="Picture 2" descr="alatau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00" y="980728"/>
            <a:ext cx="5760640" cy="3679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965993"/>
      </p:ext>
    </p:extLst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Озеро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Среднетерсинское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22944" y="4725144"/>
            <a:ext cx="84249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Озеро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Среднетерсинское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– самое глубокое на территории Кемеровской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области.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Глубина озера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достигает 60 метров, размер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900 на 500 метров.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Оно глубже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Азовского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моря.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Названо по реке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Терсь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для которой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является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истоком.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Кромка озера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 имеет скал, возвышается под углом в 45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градусов.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Озеро Среднетерсинско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801" y="908720"/>
            <a:ext cx="6406405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0335336"/>
      </p:ext>
    </p:extLst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Гора Открытая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https://gotonature.ru/uploads/posts/2019-06/1560002175_8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908720"/>
            <a:ext cx="5715000" cy="38023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67544" y="5013176"/>
            <a:ext cx="82089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Высота над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уровнем моря на 1 402 метра.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Она располагается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 вершинах группой уникальных каровых озер. Летом тут стоянки марала.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Произрастает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очиток. </a:t>
            </a:r>
          </a:p>
        </p:txBody>
      </p:sp>
    </p:spTree>
    <p:extLst>
      <p:ext uri="{BB962C8B-B14F-4D97-AF65-F5344CB8AC3E}">
        <p14:creationId xmlns:p14="http://schemas.microsoft.com/office/powerpoint/2010/main" val="2973468101"/>
      </p:ext>
    </p:extLst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Горы Медвежья и Зеленая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https://gotonature.ru/uploads/posts/2019-06/1560002250_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7776864" cy="345638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21256" y="4869160"/>
            <a:ext cx="83529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горе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Медвежья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270м) располагаются  летние станции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северного оленя и марала. Тут также цветет много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родиолы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розовой. 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горе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Зеленой (910 м)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находится большое число каровых озер, вокруг которых порхают 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краснокнижные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 бабочки (аполлон, махаон, павлиний глаз и лимонница). </a:t>
            </a:r>
          </a:p>
        </p:txBody>
      </p:sp>
    </p:spTree>
    <p:extLst>
      <p:ext uri="{BB962C8B-B14F-4D97-AF65-F5344CB8AC3E}">
        <p14:creationId xmlns:p14="http://schemas.microsoft.com/office/powerpoint/2010/main" val="4082943446"/>
      </p:ext>
    </p:extLst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864" y="6904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Крестовские 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Болота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85184"/>
            <a:ext cx="82809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Раскинулись эти топи у подножия горы Пестрой (1 347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м). Местный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торф служит фильтром для влаги ручьев с тающих ледников. Отсюда потоки выходят идеальными по составу и абсолютно прозрачными. Во время весенне-осенних миграций здесь концентрируются копытные.</a:t>
            </a:r>
          </a:p>
        </p:txBody>
      </p:sp>
      <p:pic>
        <p:nvPicPr>
          <p:cNvPr id="2050" name="Picture 2" descr="http://www.kuz-alatau.ru/userfiles/images/unikalnye-obekty_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938432"/>
            <a:ext cx="5716158" cy="407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0846952"/>
      </p:ext>
    </p:extLst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445624" cy="1331640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Озеро 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Малое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Рыбное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>
                <a:latin typeface="Times New Roman" pitchFamily="18" charset="0"/>
                <a:cs typeface="Times New Roman" pitchFamily="18" charset="0"/>
              </a:rPr>
            </a:b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https://gotonature.ru/uploads/posts/2019-06/1560002471_11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083156"/>
            <a:ext cx="4058816" cy="306592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73232" y="4725144"/>
            <a:ext cx="82774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Размеры озера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 на 0,5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километра, глубина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9 м. Является самым большим из горно-ледниковых. Лежит у подножия Большого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Каныма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Дает жизнь значительной для заповедника реке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Верхняя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Терсь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одна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из красивейших рек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заповедника. 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воде водится озерный хариус.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Вокруг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водной чаши темнохвойная тайга с примесью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берёзы.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35515759"/>
      </p:ext>
    </p:extLst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Гора Чемодан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https://gotonature.ru/uploads/posts/2019-06/1560002730_12.pn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80728"/>
            <a:ext cx="5715000" cy="313944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467544" y="4437112"/>
            <a:ext cx="8208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Гора Чемодан, её вершина  – 1357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подножия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горы расположено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верховое моховое болото. Флора на склонах представлена зарослями радиолы розовой 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левзеи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софлоровидной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Из представителей животного мира здесь расположены летние станции северного оленя, косули, марала. Находят места гнездования и  редчайшие виды птиц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сапсан,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балобан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16788455"/>
      </p:ext>
    </p:extLst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Гора Большой </a:t>
            </a: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Каным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https://gotonature.ru/uploads/posts/2019-06/1560002888_12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80728"/>
            <a:ext cx="5112568" cy="3096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67544" y="4365104"/>
            <a:ext cx="83529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амая высокая отметка –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1 872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метра. Большой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Каным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это остаток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наиболее древних геологических образований одноименной горной системы. Каменный кусок России представляет собой голец со снежниками, на нижних стратах которого присутствуют изумрудные альпийские поляны, покрывающиеся летом ковром из цветов разных оттенков. К вершине ведет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одна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из оленьих троп. Вдоль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неё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растет особый мох – ягель. </a:t>
            </a:r>
          </a:p>
        </p:txBody>
      </p:sp>
    </p:spTree>
    <p:extLst>
      <p:ext uri="{BB962C8B-B14F-4D97-AF65-F5344CB8AC3E}">
        <p14:creationId xmlns:p14="http://schemas.microsoft.com/office/powerpoint/2010/main" val="2308079712"/>
      </p:ext>
    </p:extLst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3760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Реки Кузнецкого Алатау 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4653136"/>
            <a:ext cx="8229600" cy="177098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Реки заповедника Кузнецкий Алатау образуют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таёжные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долины, которые обожает местный медведь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Большинство рек в заповеднике – горные, не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очень широкие.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реке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Растай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отмечено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гнездование черного аиста и обнаружены бобровые норы.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Летом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 ее берегах в большом количестве скапливаются копытные животные. </a:t>
            </a:r>
          </a:p>
        </p:txBody>
      </p:sp>
      <p:pic>
        <p:nvPicPr>
          <p:cNvPr id="3074" name="Picture 2" descr="https://gotonature.ru/uploads/posts/2019-06/1560001717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980728"/>
            <a:ext cx="5143427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990183"/>
      </p:ext>
    </p:extLst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2088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Фауна Кузнецкого Алатау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457672"/>
            <a:ext cx="8229600" cy="223224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     Сибирский северный олень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территории заповедной зоны обитают 58 видов млекопитающих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281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вид птиц, 2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вида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амфибий,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14 видов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рыб. Живым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символом заповедной зоны является лесной северный олень. Северный олень жил в этих местах много тысяч лет назад во время последнего оледенения, живет и сейчас на самых высоких вершинах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ледников.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Занесён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Красную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книгу России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098" name="Picture 2" descr="alatau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4" b="5256"/>
          <a:stretch/>
        </p:blipFill>
        <p:spPr bwMode="auto">
          <a:xfrm>
            <a:off x="1979711" y="1052736"/>
            <a:ext cx="5040455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4196163"/>
      </p:ext>
    </p:extLst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Флора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Кузнецкого Алатау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4869160"/>
            <a:ext cx="8229600" cy="13681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Разнообразие флоры зависит от  высотной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поясности.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Всего в заповедной зоне 618 видов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флоры.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Здесь сосуществуют сразу четыре растительных пояса, это тайга, субальпийские и альпийские луга и горная тундра.</a:t>
            </a:r>
          </a:p>
        </p:txBody>
      </p:sp>
      <p:pic>
        <p:nvPicPr>
          <p:cNvPr id="5122" name="Picture 2" descr="alatau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24744"/>
            <a:ext cx="640071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952802"/>
      </p:ext>
    </p:extLst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Красная книга Кузнецкого Алатау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526264"/>
            <a:ext cx="8301608" cy="1743915"/>
          </a:xfrm>
        </p:spPr>
        <p:txBody>
          <a:bodyPr/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Шмель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спорадикус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  Пион уклоняющийся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Заповедник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«Кузнецкий Алатау» насчитывает   10 видов млекопитающих, 56 видов птиц, 2 вида рыб, 10 видов насекомых и 36 видов растений, занесенных в Красную Книгу Кемеровской области.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5" r="11243"/>
          <a:stretch/>
        </p:blipFill>
        <p:spPr bwMode="auto">
          <a:xfrm>
            <a:off x="251520" y="1268760"/>
            <a:ext cx="4122800" cy="3257504"/>
          </a:xfrm>
          <a:prstGeom prst="rect">
            <a:avLst/>
          </a:prstGeom>
          <a:noFill/>
        </p:spPr>
      </p:pic>
      <p:pic>
        <p:nvPicPr>
          <p:cNvPr id="5" name="Рисунок 4" descr="https://sadovnikam.ru/assets/i/ai/4/1/7/i/2793884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130"/>
          <a:stretch/>
        </p:blipFill>
        <p:spPr bwMode="auto">
          <a:xfrm>
            <a:off x="4645692" y="1322480"/>
            <a:ext cx="4248472" cy="32037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4914819"/>
      </p:ext>
    </p:extLst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3">
      <a:dk1>
        <a:sysClr val="windowText" lastClr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400</Words>
  <Application>Microsoft Office PowerPoint</Application>
  <PresentationFormat>Экран (4:3)</PresentationFormat>
  <Paragraphs>35</Paragraphs>
  <Slides>14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    Муниципальное бюджетное общеобразовательное учреждение «Средняя общеобразовательная школа №5»  Заповедник  «Кузнецкий Алатау» </vt:lpstr>
      <vt:lpstr>Заповедник «Кузнецкий Алатау»</vt:lpstr>
      <vt:lpstr>Ледники заповедной территории </vt:lpstr>
      <vt:lpstr>Озеро Среднетерсинское </vt:lpstr>
      <vt:lpstr>Гора Открытая </vt:lpstr>
      <vt:lpstr>Горы Медвежья и Зеленая </vt:lpstr>
      <vt:lpstr>Крестовские Болота</vt:lpstr>
      <vt:lpstr> Озеро Малое Рыбное </vt:lpstr>
      <vt:lpstr>Гора Чемодан </vt:lpstr>
      <vt:lpstr>Гора Большой Каным</vt:lpstr>
      <vt:lpstr>Реки Кузнецкого Алатау </vt:lpstr>
      <vt:lpstr>Фауна Кузнецкого Алатау</vt:lpstr>
      <vt:lpstr>Флора Кузнецкого Алатау</vt:lpstr>
      <vt:lpstr>Красная книга Кузнецкого Алатау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Заповедник  «Кузнецкий Алатау»</dc:title>
  <dc:creator>Татьяна</dc:creator>
  <cp:lastModifiedBy>Пользователь</cp:lastModifiedBy>
  <cp:revision>33</cp:revision>
  <dcterms:created xsi:type="dcterms:W3CDTF">2023-03-30T10:59:22Z</dcterms:created>
  <dcterms:modified xsi:type="dcterms:W3CDTF">2024-04-27T06:56:43Z</dcterms:modified>
</cp:coreProperties>
</file>