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Поделка </a:t>
            </a:r>
            <a:r>
              <a:rPr lang="ru-RU" dirty="0" smtClean="0">
                <a:solidFill>
                  <a:schemeClr val="tx2"/>
                </a:solidFill>
              </a:rPr>
              <a:t>«Цветок - </a:t>
            </a:r>
            <a:r>
              <a:rPr lang="ru-RU" dirty="0" err="1" smtClean="0">
                <a:solidFill>
                  <a:schemeClr val="tx2"/>
                </a:solidFill>
              </a:rPr>
              <a:t>НЕжность</a:t>
            </a:r>
            <a:r>
              <a:rPr lang="ru-RU" dirty="0" smtClean="0">
                <a:solidFill>
                  <a:schemeClr val="tx2"/>
                </a:solidFill>
              </a:rPr>
              <a:t>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3331698"/>
            <a:ext cx="4392488" cy="2977622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Автор:</a:t>
            </a:r>
          </a:p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Кириллова Виктория Александровна</a:t>
            </a:r>
          </a:p>
          <a:p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МБОУ «</a:t>
            </a:r>
            <a:r>
              <a:rPr lang="ru-RU" b="1" dirty="0" err="1" smtClean="0">
                <a:solidFill>
                  <a:schemeClr val="tx2">
                    <a:lumMod val="90000"/>
                  </a:schemeClr>
                </a:solidFill>
              </a:rPr>
              <a:t>Каштановская</a:t>
            </a:r>
            <a:r>
              <a:rPr lang="ru-RU" b="1" dirty="0" smtClean="0">
                <a:solidFill>
                  <a:schemeClr val="tx2">
                    <a:lumMod val="90000"/>
                  </a:schemeClr>
                </a:solidFill>
              </a:rPr>
              <a:t> СОШ» с.Каштаны, Республика Крым</a:t>
            </a:r>
            <a:endParaRPr lang="ru-RU" b="1" dirty="0">
              <a:solidFill>
                <a:schemeClr val="tx2">
                  <a:lumMod val="9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Подготовка к работе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Для выполнения такого красивого и нежного цветка нам понадобятся следующие материалы:</a:t>
            </a:r>
          </a:p>
          <a:p>
            <a:r>
              <a:rPr lang="ru-RU" dirty="0" smtClean="0"/>
              <a:t>1)</a:t>
            </a:r>
            <a:r>
              <a:rPr lang="ru-RU" dirty="0" err="1" smtClean="0"/>
              <a:t>органза</a:t>
            </a:r>
            <a:r>
              <a:rPr lang="ru-RU" dirty="0" smtClean="0"/>
              <a:t> </a:t>
            </a:r>
          </a:p>
          <a:p>
            <a:r>
              <a:rPr lang="ru-RU" dirty="0" smtClean="0"/>
              <a:t>2)</a:t>
            </a:r>
            <a:r>
              <a:rPr lang="ru-RU" dirty="0" err="1" smtClean="0"/>
              <a:t>степлер</a:t>
            </a:r>
            <a:endParaRPr lang="ru-RU" dirty="0" smtClean="0"/>
          </a:p>
          <a:p>
            <a:r>
              <a:rPr lang="ru-RU" dirty="0" smtClean="0"/>
              <a:t>3)клей – пистолет</a:t>
            </a:r>
          </a:p>
          <a:p>
            <a:r>
              <a:rPr lang="ru-RU" dirty="0" smtClean="0"/>
              <a:t>4)шпажки</a:t>
            </a:r>
          </a:p>
          <a:p>
            <a:r>
              <a:rPr lang="ru-RU" dirty="0" smtClean="0"/>
              <a:t>5)блёстки</a:t>
            </a:r>
          </a:p>
          <a:p>
            <a:r>
              <a:rPr lang="ru-RU" dirty="0" smtClean="0"/>
              <a:t>6)жидкое мыло</a:t>
            </a:r>
            <a:endParaRPr lang="ru-RU" dirty="0"/>
          </a:p>
        </p:txBody>
      </p:sp>
      <p:pic>
        <p:nvPicPr>
          <p:cNvPr id="7" name="Содержимое 6" descr="IMG_20210920_18411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83754" y="1600200"/>
            <a:ext cx="3385492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Начало работы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4040188" cy="1089247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>
                    <a:lumMod val="95000"/>
                  </a:schemeClr>
                </a:solidFill>
              </a:rPr>
              <a:t>Сначала режем </a:t>
            </a:r>
            <a:r>
              <a:rPr lang="ru-RU" sz="1800" b="1" dirty="0" err="1" smtClean="0">
                <a:solidFill>
                  <a:schemeClr val="tx1">
                    <a:lumMod val="95000"/>
                  </a:schemeClr>
                </a:solidFill>
              </a:rPr>
              <a:t>органзу</a:t>
            </a:r>
            <a:r>
              <a:rPr lang="ru-RU" sz="1800" b="1" dirty="0" smtClean="0">
                <a:solidFill>
                  <a:schemeClr val="tx1">
                    <a:lumMod val="95000"/>
                  </a:schemeClr>
                </a:solidFill>
              </a:rPr>
              <a:t> на полосы шириной 8см и длиной 30 – 40см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Получаются вот такие полоски</a:t>
            </a:r>
            <a:endParaRPr lang="ru-RU" b="1" dirty="0"/>
          </a:p>
        </p:txBody>
      </p:sp>
      <p:pic>
        <p:nvPicPr>
          <p:cNvPr id="7" name="Содержимое 6" descr="IMG_20210919_195227_1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95536" y="2204864"/>
            <a:ext cx="3273486" cy="4376225"/>
          </a:xfrm>
        </p:spPr>
      </p:pic>
      <p:pic>
        <p:nvPicPr>
          <p:cNvPr id="8" name="Содержимое 7" descr="IMG_20210919_195422_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923928" y="2924944"/>
            <a:ext cx="4811898" cy="359937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2"/>
                </a:solidFill>
              </a:rPr>
              <a:t>Далее складываем полоски гармошкой</a:t>
            </a:r>
            <a:endParaRPr lang="ru-RU" sz="4000" dirty="0">
              <a:solidFill>
                <a:schemeClr val="tx2"/>
              </a:solidFill>
            </a:endParaRPr>
          </a:p>
        </p:txBody>
      </p:sp>
      <p:pic>
        <p:nvPicPr>
          <p:cNvPr id="5" name="Содержимое 4" descr="IMG_20210919_195448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783754" y="1600200"/>
            <a:ext cx="3385492" cy="4525963"/>
          </a:xfrm>
        </p:spPr>
      </p:pic>
      <p:pic>
        <p:nvPicPr>
          <p:cNvPr id="6" name="Содержимое 5" descr="IMG_20210919_1955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974754" y="1600200"/>
            <a:ext cx="3385492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Затем скрепляем заготовку снизу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Содержимое 4" descr="IMG_20210919_1956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783754" y="1600200"/>
            <a:ext cx="3385492" cy="4525963"/>
          </a:xfrm>
        </p:spPr>
      </p:pic>
      <p:pic>
        <p:nvPicPr>
          <p:cNvPr id="8" name="Содержимое 7" descr="IMG_20210919_19562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10800000">
            <a:off x="4067944" y="2204864"/>
            <a:ext cx="4851851" cy="338437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Получаются вот такие нежные лепестки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Содержимое 4" descr="IMG_20210919_1956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79512" y="1772816"/>
            <a:ext cx="4326815" cy="3236527"/>
          </a:xfrm>
        </p:spPr>
      </p:pic>
      <p:pic>
        <p:nvPicPr>
          <p:cNvPr id="6" name="Содержимое 5" descr="IMG_20210919_195748_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5163825" y="2307147"/>
            <a:ext cx="3240359" cy="433193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2"/>
                </a:solidFill>
              </a:rPr>
              <a:t>С помощью пистолета клеим заготовки к шпажке. </a:t>
            </a:r>
            <a:r>
              <a:rPr lang="ru-RU" sz="3600" dirty="0" smtClean="0">
                <a:solidFill>
                  <a:srgbClr val="FF0000"/>
                </a:solidFill>
              </a:rPr>
              <a:t>ОСТОРОЖНО! ГОРЯЧО!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8" name="Содержимое 7" descr="IMG_20210919_200246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4754" y="1600200"/>
            <a:ext cx="3385492" cy="4525963"/>
          </a:xfrm>
        </p:spPr>
      </p:pic>
      <p:pic>
        <p:nvPicPr>
          <p:cNvPr id="7" name="Содержимое 6" descr="IMG_20210919_200237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83754" y="1600200"/>
            <a:ext cx="3385492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Под первым лепестком приклеиваем второй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19_200307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83754" y="1600200"/>
            <a:ext cx="3385492" cy="4525963"/>
          </a:xfrm>
        </p:spPr>
      </p:pic>
      <p:pic>
        <p:nvPicPr>
          <p:cNvPr id="6" name="Содержимое 5" descr="IMG_20210919_2003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52713"/>
            <a:ext cx="4326816" cy="323652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Третий и четвёртый лепестки клеим по бокам чуть ниже верхних лепестков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" name="Содержимое 7" descr="IMG_20210919_200406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457178"/>
            <a:ext cx="4182616" cy="3128663"/>
          </a:xfrm>
        </p:spPr>
      </p:pic>
      <p:pic>
        <p:nvPicPr>
          <p:cNvPr id="7" name="Содержимое 6" descr="IMG_20210919_200353_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2420888"/>
            <a:ext cx="4326816" cy="323652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У вас должен получиться вот такой цветок. Переходим к декорированию лепестков. Для этого вам понадобится жидкое мыло.</a:t>
            </a:r>
            <a:endParaRPr lang="ru-RU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19_2005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52713"/>
            <a:ext cx="4038600" cy="3020937"/>
          </a:xfrm>
        </p:spPr>
      </p:pic>
      <p:pic>
        <p:nvPicPr>
          <p:cNvPr id="6" name="Содержимое 5" descr="IMG_20210919_2007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52713"/>
            <a:ext cx="4038600" cy="30209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Чтобы закрепить блёстки мы используем мыло. Если вместо мыла взять клей ПВА, то цветок будет испачкан. </a:t>
            </a:r>
            <a:br>
              <a:rPr lang="ru-RU" sz="2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ru-RU" sz="2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Жидким мылом промазываем края цветка. После этого украшаем блёстками.</a:t>
            </a:r>
            <a:endParaRPr lang="ru-RU" sz="2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19_200722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3068960"/>
            <a:ext cx="4235675" cy="3168352"/>
          </a:xfrm>
        </p:spPr>
      </p:pic>
      <p:pic>
        <p:nvPicPr>
          <p:cNvPr id="6" name="Содержимое 5" descr="IMG_20210919_200851_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068960"/>
            <a:ext cx="4235675" cy="316835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Рассыпавшиеся блёстки можно собрать.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19_201026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753698" y="1808703"/>
            <a:ext cx="3207046" cy="4287404"/>
          </a:xfrm>
        </p:spPr>
      </p:pic>
      <p:pic>
        <p:nvPicPr>
          <p:cNvPr id="6" name="Содержимое 5" descr="IMG_20210919_2009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2348880"/>
            <a:ext cx="4235675" cy="316835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Таким же образом украшаем центр цветка. Нанесли мыло и сыпем блёстки.</a:t>
            </a:r>
            <a:endParaRPr lang="ru-RU" sz="32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19_2010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916832"/>
            <a:ext cx="3385492" cy="4525963"/>
          </a:xfrm>
        </p:spPr>
      </p:pic>
      <p:pic>
        <p:nvPicPr>
          <p:cNvPr id="6" name="Содержимое 5" descr="IMG_20210919_20105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844824"/>
            <a:ext cx="3385492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Получается </a:t>
            </a:r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воздушный</a:t>
            </a:r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цветок!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Содержимое 3" descr="IMG_20210919_201158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4657" y="1600200"/>
            <a:ext cx="6294686" cy="470852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Наш цветок готов радовать и удивлять!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Содержимое 4" descr="IMG_20210920_18405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83754" y="1600200"/>
            <a:ext cx="3385492" cy="4525963"/>
          </a:xfrm>
        </p:spPr>
      </p:pic>
      <p:pic>
        <p:nvPicPr>
          <p:cNvPr id="6" name="Содержимое 5" descr="IMG_20210920_18411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4754" y="1600200"/>
            <a:ext cx="3385492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476672"/>
            <a:ext cx="8229600" cy="2723728"/>
          </a:xfrm>
        </p:spPr>
        <p:txBody>
          <a:bodyPr>
            <a:normAutofit/>
          </a:bodyPr>
          <a:lstStyle/>
          <a:p>
            <a:r>
              <a:rPr lang="ru-RU" sz="8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Спасибо за просмотр!!!</a:t>
            </a:r>
            <a:endParaRPr lang="ru-RU" sz="8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</TotalTime>
  <Words>175</Words>
  <Application>Microsoft Office PowerPoint</Application>
  <PresentationFormat>Экран (4:3)</PresentationFormat>
  <Paragraphs>28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Поделка «Цветок - НЕжность»</vt:lpstr>
      <vt:lpstr>Подготовка к работе</vt:lpstr>
      <vt:lpstr>Начало работы</vt:lpstr>
      <vt:lpstr>Далее складываем полоски гармошкой</vt:lpstr>
      <vt:lpstr>Затем скрепляем заготовку снизу</vt:lpstr>
      <vt:lpstr>Получаются вот такие нежные лепестки</vt:lpstr>
      <vt:lpstr>С помощью пистолета клеим заготовки к шпажке. ОСТОРОЖНО! ГОРЯЧО!</vt:lpstr>
      <vt:lpstr>Под первым лепестком приклеиваем второй</vt:lpstr>
      <vt:lpstr>Третий и четвёртый лепестки клеим по бокам чуть ниже верхних лепестков</vt:lpstr>
      <vt:lpstr>У вас должен получиться вот такой цветок. Переходим к декорированию лепестков. Для этого вам понадобится жидкое мыло.</vt:lpstr>
      <vt:lpstr>Чтобы закрепить блёстки мы используем мыло. Если вместо мыла взять клей ПВА, то цветок будет испачкан.  Жидким мылом промазываем края цветка. После этого украшаем блёстками.</vt:lpstr>
      <vt:lpstr>Рассыпавшиеся блёстки можно собрать.</vt:lpstr>
      <vt:lpstr>Таким же образом украшаем центр цветка. Нанесли мыло и сыпем блёстки.</vt:lpstr>
      <vt:lpstr>Получается воздушный цветок!</vt:lpstr>
      <vt:lpstr>Наш цветок готов радовать и удивлять!</vt:lpstr>
      <vt:lpstr>Спасибо за просмотр!!!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Поделка «Белый цветок»</dc:title>
  <dc:creator>User</dc:creator>
  <cp:lastModifiedBy>User</cp:lastModifiedBy>
  <cp:revision>7</cp:revision>
  <dcterms:created xsi:type="dcterms:W3CDTF">2021-09-20T15:57:58Z</dcterms:created>
  <dcterms:modified xsi:type="dcterms:W3CDTF">2021-09-20T18:26:21Z</dcterms:modified>
</cp:coreProperties>
</file>