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ore0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metadata/core-properties" Target="docProps/core0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5" r:id="rId1"/>
    <p:sldMasterId id="2147483659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24384000" cy="13716000"/>
  <p:notesSz cx="7772400" cy="10058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5" d="100"/>
          <a:sy n="55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Master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33868" y="0"/>
            <a:ext cx="24462320" cy="13712428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84797" y="3742263"/>
            <a:ext cx="13631338" cy="3031066"/>
          </a:xfrm>
        </p:spPr>
        <p:txBody>
          <a:bodyPr anchor="b">
            <a:noAutofit/>
          </a:bodyPr>
          <a:lstStyle>
            <a:lvl1pPr algn="ctr">
              <a:defRPr sz="10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84797" y="7315194"/>
            <a:ext cx="13631338" cy="2641604"/>
          </a:xfrm>
        </p:spPr>
        <p:txBody>
          <a:bodyPr anchor="t">
            <a:normAutofit/>
          </a:bodyPr>
          <a:lstStyle>
            <a:lvl1pPr marL="0" indent="0" algn="ctr">
              <a:buNone/>
              <a:defRPr sz="4200">
                <a:solidFill>
                  <a:schemeClr val="tx1"/>
                </a:solidFill>
              </a:defRPr>
            </a:lvl1pPr>
            <a:lvl2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572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400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315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966465" y="10075326"/>
            <a:ext cx="1794934" cy="5588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4795" y="10075326"/>
            <a:ext cx="10429270" cy="5588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7913801" y="10075326"/>
            <a:ext cx="1102334" cy="5588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384798" y="7044262"/>
            <a:ext cx="1363133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1353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2792338" y="4842932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4532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30138" y="3505212"/>
            <a:ext cx="16317376" cy="3645028"/>
          </a:xfrm>
        </p:spPr>
        <p:txBody>
          <a:bodyPr anchor="b">
            <a:normAutofit/>
          </a:bodyPr>
          <a:lstStyle>
            <a:lvl1pPr algn="ctr">
              <a:defRPr sz="8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0134" y="7692103"/>
            <a:ext cx="16317380" cy="1909094"/>
          </a:xfrm>
        </p:spPr>
        <p:txBody>
          <a:bodyPr anchor="t">
            <a:normAutofit/>
          </a:bodyPr>
          <a:lstStyle>
            <a:lvl1pPr marL="0" indent="0" algn="ctr">
              <a:buNone/>
              <a:defRPr sz="48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025446" y="7421170"/>
            <a:ext cx="1632676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045539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2792338" y="4842932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96896" y="5120640"/>
            <a:ext cx="9436608" cy="662025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62688" y="5120640"/>
            <a:ext cx="9436608" cy="662025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4206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5317066"/>
            <a:ext cx="9436608" cy="1152524"/>
          </a:xfrm>
        </p:spPr>
        <p:txBody>
          <a:bodyPr anchor="b">
            <a:noAutofit/>
          </a:bodyPr>
          <a:lstStyle>
            <a:lvl1pPr marL="0" indent="0">
              <a:spcBef>
                <a:spcPts val="1344"/>
              </a:spcBef>
              <a:spcAft>
                <a:spcPts val="1200"/>
              </a:spcAft>
              <a:buNone/>
              <a:defRPr sz="5600" b="0">
                <a:solidFill>
                  <a:schemeClr val="accent1"/>
                </a:solidFill>
              </a:defRPr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90800" y="6486525"/>
            <a:ext cx="9436608" cy="526521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61340" y="5317066"/>
            <a:ext cx="9436608" cy="1152524"/>
          </a:xfrm>
        </p:spPr>
        <p:txBody>
          <a:bodyPr anchor="b">
            <a:noAutofit/>
          </a:bodyPr>
          <a:lstStyle>
            <a:lvl1pPr marL="0" indent="0">
              <a:spcBef>
                <a:spcPts val="1344"/>
              </a:spcBef>
              <a:spcAft>
                <a:spcPts val="1200"/>
              </a:spcAft>
              <a:buNone/>
              <a:defRPr sz="5600" b="0">
                <a:solidFill>
                  <a:schemeClr val="accent1"/>
                </a:solidFill>
              </a:defRPr>
            </a:lvl1pPr>
            <a:lvl2pPr marL="914400" indent="0">
              <a:buNone/>
              <a:defRPr sz="4000" b="1"/>
            </a:lvl2pPr>
            <a:lvl3pPr marL="1828800" indent="0">
              <a:buNone/>
              <a:defRPr sz="3600" b="1"/>
            </a:lvl3pPr>
            <a:lvl4pPr marL="2743200" indent="0">
              <a:buNone/>
              <a:defRPr sz="3200" b="1"/>
            </a:lvl4pPr>
            <a:lvl5pPr marL="3657600" indent="0">
              <a:buNone/>
              <a:defRPr sz="3200" b="1"/>
            </a:lvl5pPr>
            <a:lvl6pPr marL="4572000" indent="0">
              <a:buNone/>
              <a:defRPr sz="3200" b="1"/>
            </a:lvl6pPr>
            <a:lvl7pPr marL="5486400" indent="0">
              <a:buNone/>
              <a:defRPr sz="3200" b="1"/>
            </a:lvl7pPr>
            <a:lvl8pPr marL="6400800" indent="0">
              <a:buNone/>
              <a:defRPr sz="3200" b="1"/>
            </a:lvl8pPr>
            <a:lvl9pPr marL="7315200" indent="0">
              <a:buNone/>
              <a:defRPr sz="3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61340" y="6486525"/>
            <a:ext cx="9436608" cy="526521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792338" y="4842932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7011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2792338" y="4842932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8332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81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7623" y="2777068"/>
            <a:ext cx="7436910" cy="2743200"/>
          </a:xfrm>
        </p:spPr>
        <p:txBody>
          <a:bodyPr anchor="b">
            <a:normAutofit/>
          </a:bodyPr>
          <a:lstStyle>
            <a:lvl1pPr algn="ctr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7336" y="1964263"/>
            <a:ext cx="10938932" cy="978747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7623" y="6062130"/>
            <a:ext cx="7436910" cy="4876808"/>
          </a:xfrm>
        </p:spPr>
        <p:txBody>
          <a:bodyPr anchor="t">
            <a:normAutofit/>
          </a:bodyPr>
          <a:lstStyle>
            <a:lvl1pPr marL="0" indent="0" algn="ctr">
              <a:buNone/>
              <a:defRPr sz="3200"/>
            </a:lvl1pPr>
            <a:lvl2pPr marL="914400" indent="0">
              <a:buNone/>
              <a:defRPr sz="2400"/>
            </a:lvl2pPr>
            <a:lvl3pPr marL="1828800" indent="0">
              <a:buNone/>
              <a:defRPr sz="2000"/>
            </a:lvl3pPr>
            <a:lvl4pPr marL="2743200" indent="0">
              <a:buNone/>
              <a:defRPr sz="1800"/>
            </a:lvl4pPr>
            <a:lvl5pPr marL="3657600" indent="0">
              <a:buNone/>
              <a:defRPr sz="1800"/>
            </a:lvl5pPr>
            <a:lvl6pPr marL="4572000" indent="0">
              <a:buNone/>
              <a:defRPr sz="1800"/>
            </a:lvl6pPr>
            <a:lvl7pPr marL="5486400" indent="0">
              <a:buNone/>
              <a:defRPr sz="1800"/>
            </a:lvl7pPr>
            <a:lvl8pPr marL="6400800" indent="0">
              <a:buNone/>
              <a:defRPr sz="1800"/>
            </a:lvl8pPr>
            <a:lvl9pPr marL="7315200" indent="0">
              <a:buNone/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792338" y="5825066"/>
            <a:ext cx="70289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11511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798" y="3767664"/>
            <a:ext cx="12483632" cy="2743200"/>
          </a:xfrm>
        </p:spPr>
        <p:txBody>
          <a:bodyPr anchor="b">
            <a:normAutofit/>
          </a:bodyPr>
          <a:lstStyle>
            <a:lvl1pPr algn="ctr">
              <a:defRPr sz="5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189663" y="2082800"/>
            <a:ext cx="6126694" cy="95504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200"/>
            </a:lvl1pPr>
            <a:lvl2pPr marL="914400" indent="0">
              <a:buNone/>
              <a:defRPr sz="3200"/>
            </a:lvl2pPr>
            <a:lvl3pPr marL="1828800" indent="0">
              <a:buNone/>
              <a:defRPr sz="3200"/>
            </a:lvl3pPr>
            <a:lvl4pPr marL="2743200" indent="0">
              <a:buNone/>
              <a:defRPr sz="3200"/>
            </a:lvl4pPr>
            <a:lvl5pPr marL="3657600" indent="0">
              <a:buNone/>
              <a:defRPr sz="3200"/>
            </a:lvl5pPr>
            <a:lvl6pPr marL="4572000" indent="0">
              <a:buNone/>
              <a:defRPr sz="3200"/>
            </a:lvl6pPr>
            <a:lvl7pPr marL="5486400" indent="0">
              <a:buNone/>
              <a:defRPr sz="3200"/>
            </a:lvl7pPr>
            <a:lvl8pPr marL="6400800" indent="0">
              <a:buNone/>
              <a:defRPr sz="3200"/>
            </a:lvl8pPr>
            <a:lvl9pPr marL="7315200" indent="0">
              <a:buNone/>
              <a:defRPr sz="3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798" y="6510864"/>
            <a:ext cx="12483632" cy="3657600"/>
          </a:xfrm>
        </p:spPr>
        <p:txBody>
          <a:bodyPr anchor="t">
            <a:normAutofit/>
          </a:bodyPr>
          <a:lstStyle>
            <a:lvl1pPr marL="0" indent="0" algn="ctr">
              <a:buNone/>
              <a:defRPr sz="3600"/>
            </a:lvl1pPr>
            <a:lvl2pPr marL="914400" indent="0">
              <a:buNone/>
              <a:defRPr sz="2400"/>
            </a:lvl2pPr>
            <a:lvl3pPr marL="1828800" indent="0">
              <a:buNone/>
              <a:defRPr sz="2000"/>
            </a:lvl3pPr>
            <a:lvl4pPr marL="2743200" indent="0">
              <a:buNone/>
              <a:defRPr sz="1800"/>
            </a:lvl4pPr>
            <a:lvl5pPr marL="3657600" indent="0">
              <a:buNone/>
              <a:defRPr sz="1800"/>
            </a:lvl5pPr>
            <a:lvl6pPr marL="4572000" indent="0">
              <a:buNone/>
              <a:defRPr sz="1800"/>
            </a:lvl6pPr>
            <a:lvl7pPr marL="5486400" indent="0">
              <a:buNone/>
              <a:defRPr sz="1800"/>
            </a:lvl7pPr>
            <a:lvl8pPr marL="6400800" indent="0">
              <a:buNone/>
              <a:defRPr sz="1800"/>
            </a:lvl8pPr>
            <a:lvl9pPr marL="7315200" indent="0">
              <a:buNone/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63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2" y="9630830"/>
            <a:ext cx="19219332" cy="1133476"/>
          </a:xfrm>
        </p:spPr>
        <p:txBody>
          <a:bodyPr anchor="b">
            <a:normAutofit/>
          </a:bodyPr>
          <a:lstStyle>
            <a:lvl1pPr algn="ctr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082854" y="2082799"/>
            <a:ext cx="20211944" cy="6671738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3200"/>
            </a:lvl1pPr>
            <a:lvl2pPr marL="914400" indent="0">
              <a:buNone/>
              <a:defRPr sz="3200"/>
            </a:lvl2pPr>
            <a:lvl3pPr marL="1828800" indent="0">
              <a:buNone/>
              <a:defRPr sz="3200"/>
            </a:lvl3pPr>
            <a:lvl4pPr marL="2743200" indent="0">
              <a:buNone/>
              <a:defRPr sz="3200"/>
            </a:lvl4pPr>
            <a:lvl5pPr marL="3657600" indent="0">
              <a:buNone/>
              <a:defRPr sz="3200"/>
            </a:lvl5pPr>
            <a:lvl6pPr marL="4572000" indent="0">
              <a:buNone/>
              <a:defRPr sz="3200"/>
            </a:lvl6pPr>
            <a:lvl7pPr marL="5486400" indent="0">
              <a:buNone/>
              <a:defRPr sz="3200"/>
            </a:lvl7pPr>
            <a:lvl8pPr marL="6400800" indent="0">
              <a:buNone/>
              <a:defRPr sz="3200"/>
            </a:lvl8pPr>
            <a:lvl9pPr marL="7315200" indent="0">
              <a:buNone/>
              <a:defRPr sz="3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90802" y="10764306"/>
            <a:ext cx="19219332" cy="987424"/>
          </a:xfrm>
        </p:spPr>
        <p:txBody>
          <a:bodyPr>
            <a:normAutofit/>
          </a:bodyPr>
          <a:lstStyle>
            <a:lvl1pPr marL="0" indent="0" algn="ctr">
              <a:buNone/>
              <a:defRPr sz="2800"/>
            </a:lvl1pPr>
            <a:lvl2pPr marL="914400" indent="0">
              <a:buNone/>
              <a:defRPr sz="2400"/>
            </a:lvl2pPr>
            <a:lvl3pPr marL="1828800" indent="0">
              <a:buNone/>
              <a:defRPr sz="2000"/>
            </a:lvl3pPr>
            <a:lvl4pPr marL="2743200" indent="0">
              <a:buNone/>
              <a:defRPr sz="1800"/>
            </a:lvl4pPr>
            <a:lvl5pPr marL="3657600" indent="0">
              <a:buNone/>
              <a:defRPr sz="1800"/>
            </a:lvl5pPr>
            <a:lvl6pPr marL="4572000" indent="0">
              <a:buNone/>
              <a:defRPr sz="1800"/>
            </a:lvl6pPr>
            <a:lvl7pPr marL="5486400" indent="0">
              <a:buNone/>
              <a:defRPr sz="1800"/>
            </a:lvl7pPr>
            <a:lvl8pPr marL="6400800" indent="0">
              <a:buNone/>
              <a:defRPr sz="1800"/>
            </a:lvl8pPr>
            <a:lvl9pPr marL="7315200" indent="0">
              <a:buNone/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35004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7736" y="1964264"/>
            <a:ext cx="19185464" cy="5909736"/>
          </a:xfrm>
        </p:spPr>
        <p:txBody>
          <a:bodyPr anchor="ctr">
            <a:normAutofit/>
          </a:bodyPr>
          <a:lstStyle>
            <a:lvl1pPr algn="ctr">
              <a:defRPr sz="6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7736" y="8686799"/>
            <a:ext cx="19185464" cy="3064934"/>
          </a:xfrm>
        </p:spPr>
        <p:txBody>
          <a:bodyPr anchor="ctr">
            <a:normAutofit/>
          </a:bodyPr>
          <a:lstStyle>
            <a:lvl1pPr marL="0" indent="0" algn="ctr">
              <a:buNone/>
              <a:defRPr sz="40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92338" y="8280398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52205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2426" y="1964264"/>
            <a:ext cx="18592796" cy="4741336"/>
          </a:xfrm>
        </p:spPr>
        <p:txBody>
          <a:bodyPr anchor="ctr">
            <a:normAutofit/>
          </a:bodyPr>
          <a:lstStyle>
            <a:lvl1pPr algn="ctr">
              <a:defRPr sz="64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349624" y="6705600"/>
            <a:ext cx="17678404" cy="11684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4000"/>
            </a:lvl1pPr>
            <a:lvl2pPr marL="914400" indent="0">
              <a:buFontTx/>
              <a:buNone/>
              <a:defRPr/>
            </a:lvl2pPr>
            <a:lvl3pPr marL="1828800" indent="0">
              <a:buFontTx/>
              <a:buNone/>
              <a:defRPr/>
            </a:lvl3pPr>
            <a:lvl4pPr marL="2743200" indent="0">
              <a:buFontTx/>
              <a:buNone/>
              <a:defRPr/>
            </a:lvl4pPr>
            <a:lvl5pPr marL="36576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2" y="8686799"/>
            <a:ext cx="19219332" cy="3064934"/>
          </a:xfrm>
        </p:spPr>
        <p:txBody>
          <a:bodyPr anchor="ctr">
            <a:normAutofit/>
          </a:bodyPr>
          <a:lstStyle>
            <a:lvl1pPr marL="0" indent="0" algn="ctr">
              <a:buNone/>
              <a:defRPr sz="40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724026" y="1759922"/>
            <a:ext cx="1219200" cy="1169552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/>
          <a:p>
            <a:pPr lvl="0"/>
            <a:r>
              <a:rPr lang="en-US" sz="1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200534" y="5655740"/>
            <a:ext cx="1219200" cy="1169552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/>
          <a:p>
            <a:pPr lvl="0" algn="r"/>
            <a:r>
              <a:rPr lang="en-US" sz="1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2338" y="8280398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4405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4" y="6617162"/>
            <a:ext cx="19219336" cy="2937600"/>
          </a:xfrm>
        </p:spPr>
        <p:txBody>
          <a:bodyPr anchor="b">
            <a:normAutofit/>
          </a:bodyPr>
          <a:lstStyle>
            <a:lvl1pPr algn="l">
              <a:defRPr sz="6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2" y="9554762"/>
            <a:ext cx="19219336" cy="1720800"/>
          </a:xfrm>
        </p:spPr>
        <p:txBody>
          <a:bodyPr anchor="t">
            <a:normAutofit/>
          </a:bodyPr>
          <a:lstStyle>
            <a:lvl1pPr marL="0" indent="0" algn="l">
              <a:buNone/>
              <a:defRPr sz="40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78984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2426" y="1964264"/>
            <a:ext cx="18592796" cy="4487336"/>
          </a:xfrm>
        </p:spPr>
        <p:txBody>
          <a:bodyPr anchor="ctr">
            <a:normAutofit/>
          </a:bodyPr>
          <a:lstStyle>
            <a:lvl1pPr algn="ctr">
              <a:defRPr sz="64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2590802" y="7278624"/>
            <a:ext cx="19219336" cy="177393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48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2" y="9059334"/>
            <a:ext cx="19219336" cy="2692400"/>
          </a:xfrm>
        </p:spPr>
        <p:txBody>
          <a:bodyPr anchor="t">
            <a:normAutofit/>
          </a:bodyPr>
          <a:lstStyle>
            <a:lvl1pPr marL="0" indent="0" algn="l">
              <a:buNone/>
              <a:defRPr sz="36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724026" y="1759922"/>
            <a:ext cx="1219200" cy="1169552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/>
          <a:p>
            <a:pPr lvl="0"/>
            <a:r>
              <a:rPr lang="en-US" sz="1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1200534" y="5198522"/>
            <a:ext cx="1219200" cy="1169552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/>
          <a:p>
            <a:pPr lvl="0" algn="r"/>
            <a:r>
              <a:rPr lang="en-US" sz="1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2792338" y="6858000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19205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2" y="1964264"/>
            <a:ext cx="19219332" cy="4487336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2590802" y="7260336"/>
            <a:ext cx="19219336" cy="168249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56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0" y="8940799"/>
            <a:ext cx="19219340" cy="2810934"/>
          </a:xfrm>
        </p:spPr>
        <p:txBody>
          <a:bodyPr anchor="t">
            <a:normAutofit/>
          </a:bodyPr>
          <a:lstStyle>
            <a:lvl1pPr marL="0" indent="0" algn="l">
              <a:buNone/>
              <a:defRPr sz="3600">
                <a:solidFill>
                  <a:schemeClr val="tx1"/>
                </a:solidFill>
              </a:defRPr>
            </a:lvl1pPr>
            <a:lvl2pPr marL="91440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2pPr>
            <a:lvl3pPr marL="182880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743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4pPr>
            <a:lvl5pPr marL="36576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5pPr>
            <a:lvl6pPr marL="45720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6pPr>
            <a:lvl7pPr marL="54864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7pPr>
            <a:lvl8pPr marL="64008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8pPr>
            <a:lvl9pPr marL="731520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792338" y="6858000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12286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2792338" y="4842932"/>
            <a:ext cx="18814596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66148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998713" y="1964263"/>
            <a:ext cx="3781790" cy="978747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797" y="1964264"/>
            <a:ext cx="14866050" cy="9787468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7727780" y="1981200"/>
            <a:ext cx="0" cy="97536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29017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/>
          <p:nvPr/>
        </p:nvPicPr>
        <p:blipFill>
          <a:blip r:embed="rId3"/>
          <a:stretch/>
        </p:blipFill>
        <p:spPr>
          <a:xfrm>
            <a:off x="15760800" y="7048440"/>
            <a:ext cx="7404120" cy="5549760"/>
          </a:xfrm>
          <a:prstGeom prst="rect">
            <a:avLst/>
          </a:prstGeom>
          <a:ln w="0">
            <a:noFill/>
          </a:ln>
        </p:spPr>
      </p:pic>
      <p:pic>
        <p:nvPicPr>
          <p:cNvPr id="10" name="Рисунок 9"/>
          <p:cNvPicPr/>
          <p:nvPr/>
        </p:nvPicPr>
        <p:blipFill>
          <a:blip r:embed="rId4"/>
          <a:stretch/>
        </p:blipFill>
        <p:spPr>
          <a:xfrm>
            <a:off x="15760800" y="1130400"/>
            <a:ext cx="7404120" cy="5549760"/>
          </a:xfrm>
          <a:prstGeom prst="rect">
            <a:avLst/>
          </a:prstGeom>
          <a:ln w="0">
            <a:noFill/>
          </a:ln>
        </p:spPr>
      </p:pic>
      <p:pic>
        <p:nvPicPr>
          <p:cNvPr id="11" name="Рисунок 10"/>
          <p:cNvPicPr/>
          <p:nvPr/>
        </p:nvPicPr>
        <p:blipFill>
          <a:blip r:embed="rId5"/>
          <a:stretch/>
        </p:blipFill>
        <p:spPr>
          <a:xfrm>
            <a:off x="1206360" y="1130400"/>
            <a:ext cx="14173200" cy="11468160"/>
          </a:xfrm>
          <a:prstGeom prst="rect">
            <a:avLst/>
          </a:prstGeom>
          <a:ln w="0">
            <a:noFill/>
          </a:ln>
        </p:spPr>
      </p:pic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1218960" y="547200"/>
            <a:ext cx="21944880" cy="22899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r>
              <a:rPr lang="en-US" sz="4400" b="0" u="none" strike="noStrike">
                <a:solidFill>
                  <a:srgbClr val="000000"/>
                </a:solidFill>
                <a:uFillTx/>
                <a:latin typeface="Arial"/>
              </a:rPr>
              <a:t>Click to edit the title text format</a:t>
            </a: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1218960" y="3209400"/>
            <a:ext cx="21944880" cy="7954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3200" b="0" u="none" strike="noStrike">
                <a:solidFill>
                  <a:srgbClr val="000000"/>
                </a:solidFill>
                <a:uFillTx/>
                <a:latin typeface="Arial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800" b="0" u="none" strike="noStrike">
                <a:solidFill>
                  <a:srgbClr val="000000"/>
                </a:solidFill>
                <a:uFillTx/>
                <a:latin typeface="Arial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400" b="0" u="none" strike="noStrike">
                <a:solidFill>
                  <a:srgbClr val="000000"/>
                </a:solidFill>
                <a:uFillTx/>
                <a:latin typeface="Arial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u="none" strike="noStrike">
                <a:solidFill>
                  <a:srgbClr val="000000"/>
                </a:solidFill>
                <a:uFillTx/>
                <a:latin typeface="Arial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uFillTx/>
                <a:latin typeface="Arial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uFillTx/>
                <a:latin typeface="Arial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u="none" strike="noStrike">
                <a:solidFill>
                  <a:srgbClr val="000000"/>
                </a:solidFill>
                <a:uFillTx/>
                <a:latin typeface="Arial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31472" y="0"/>
            <a:ext cx="24459924" cy="13712428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0804" y="1964265"/>
            <a:ext cx="19202392" cy="260773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90802" y="5113864"/>
            <a:ext cx="19202392" cy="66378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55002" y="11938000"/>
            <a:ext cx="3200400" cy="558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12/26/2024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90802" y="11938000"/>
            <a:ext cx="14611800" cy="558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0707803" y="11938000"/>
            <a:ext cx="1085394" cy="558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32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5" r:id="rId16"/>
    <p:sldLayoutId id="2147483676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88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571500" indent="-5715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4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1485900" indent="-5715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4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2400300" indent="-5715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3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3086100" indent="-3429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32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4000500" indent="-3429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2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5029200" indent="-4572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2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5943600" indent="-4572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2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6858000" indent="-4572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2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7772400" indent="-457200" algn="l" defTabSz="914400" rtl="0" eaLnBrk="1" latinLnBrk="0" hangingPunct="1">
        <a:spcBef>
          <a:spcPct val="20000"/>
        </a:spcBef>
        <a:spcAft>
          <a:spcPts val="1200"/>
        </a:spcAft>
        <a:buClr>
          <a:schemeClr val="accent1"/>
        </a:buClr>
        <a:buSzPct val="115000"/>
        <a:buFont typeface="Arial"/>
        <a:buChar char="•"/>
        <a:defRPr sz="2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8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2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20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4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8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5200" algn="l" defTabSz="914400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315520" y="1318846"/>
            <a:ext cx="20290680" cy="1292954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pPr algn="ctr"/>
            <a:r>
              <a:rPr lang="en-US" sz="36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Муниципальное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36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бюджетное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36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учреждение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36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дополнительного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36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образования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endParaRPr lang="en-US" sz="36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«</a:t>
            </a:r>
            <a:r>
              <a:rPr lang="en-US" sz="36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Детско-Юноше</a:t>
            </a:r>
            <a:r>
              <a:rPr lang="ru-RU" sz="36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ский</a:t>
            </a:r>
            <a:r>
              <a:rPr lang="en-US" sz="36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HelveticaNeue-Medium"/>
                <a:ea typeface="HelveticaNeue-Medium"/>
              </a:rPr>
              <a:t>ц</a:t>
            </a:r>
            <a:r>
              <a:rPr lang="en-US" sz="36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ентр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» г. </a:t>
            </a:r>
            <a:r>
              <a:rPr lang="en-US" sz="36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Грозного</a:t>
            </a:r>
            <a:r>
              <a:rPr lang="en-US" sz="36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endParaRPr lang="en-US" sz="3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78040" y="5113440"/>
            <a:ext cx="20828160" cy="7723329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rmAutofit fontScale="92500" lnSpcReduction="10000"/>
          </a:bodyPr>
          <a:lstStyle/>
          <a:p>
            <a:pPr algn="ctr"/>
            <a:r>
              <a:rPr lang="en-US" sz="5400" b="0" u="none" strike="noStrike" dirty="0" err="1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Многофункциональный</a:t>
            </a:r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</a:t>
            </a:r>
            <a:r>
              <a:rPr lang="en-US" sz="5400" b="0" u="none" strike="noStrike" dirty="0" err="1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робот</a:t>
            </a:r>
            <a:endParaRPr lang="en-US" sz="5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«</a:t>
            </a:r>
            <a:r>
              <a:rPr lang="en-US" sz="5400" b="0" u="none" strike="noStrike" dirty="0" err="1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Робот-спасатель</a:t>
            </a:r>
            <a:r>
              <a:rPr lang="en-US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»</a:t>
            </a:r>
            <a:endParaRPr lang="ru-RU" sz="5400" b="0" u="none" strike="noStrike" dirty="0" smtClean="0">
              <a:solidFill>
                <a:srgbClr val="000000"/>
              </a:solidFill>
              <a:uFillTx/>
              <a:latin typeface="HelveticaNeue"/>
              <a:ea typeface="HelveticaNeue"/>
            </a:endParaRPr>
          </a:p>
          <a:p>
            <a:pPr algn="ctr"/>
            <a:endParaRPr lang="en-US" sz="5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                                 </a:t>
            </a:r>
            <a:r>
              <a:rPr lang="en-US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</a:t>
            </a:r>
            <a:r>
              <a:rPr lang="en-US" sz="5400" b="0" u="none" strike="noStrike" dirty="0" err="1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Выполнил</a:t>
            </a:r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: </a:t>
            </a:r>
            <a:endParaRPr lang="ru-RU" sz="5400" b="0" u="none" strike="noStrike" dirty="0" smtClean="0">
              <a:solidFill>
                <a:srgbClr val="000000"/>
              </a:solidFill>
              <a:uFillTx/>
              <a:latin typeface="HelveticaNeue"/>
              <a:ea typeface="HelveticaNeue"/>
            </a:endParaRPr>
          </a:p>
          <a:p>
            <a:pPr algn="ctr"/>
            <a:r>
              <a:rPr lang="ru-RU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                                             </a:t>
            </a:r>
            <a:r>
              <a:rPr lang="en-US" sz="5400" b="0" u="none" strike="noStrike" dirty="0" err="1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Виситаев</a:t>
            </a:r>
            <a:r>
              <a:rPr lang="en-US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</a:t>
            </a:r>
            <a:r>
              <a:rPr lang="en-US" sz="5400" b="0" u="none" strike="noStrike" dirty="0" err="1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Мовсар</a:t>
            </a:r>
            <a:endParaRPr lang="en-US" sz="5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                 </a:t>
            </a:r>
            <a:r>
              <a:rPr lang="ru-RU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                                </a:t>
            </a:r>
            <a:r>
              <a:rPr lang="en-US" sz="5400" b="0" u="none" strike="noStrike" dirty="0" err="1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Дельмаханов</a:t>
            </a:r>
            <a:r>
              <a:rPr lang="en-US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</a:t>
            </a:r>
            <a:r>
              <a:rPr lang="en-US" sz="5400" b="0" u="none" strike="noStrike" dirty="0" err="1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Ислам</a:t>
            </a:r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</a:t>
            </a:r>
            <a:endParaRPr lang="en-US" sz="5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                                                            </a:t>
            </a:r>
            <a:endParaRPr lang="ru-RU" sz="5400" b="0" u="none" strike="noStrike" dirty="0" smtClean="0">
              <a:solidFill>
                <a:srgbClr val="000000"/>
              </a:solidFill>
              <a:uFillTx/>
              <a:latin typeface="HelveticaNeue"/>
              <a:ea typeface="HelveticaNeue"/>
            </a:endParaRPr>
          </a:p>
          <a:p>
            <a:pPr algn="ctr"/>
            <a:r>
              <a:rPr lang="ru-RU" sz="5400" dirty="0">
                <a:solidFill>
                  <a:srgbClr val="000000"/>
                </a:solidFill>
                <a:latin typeface="HelveticaNeue"/>
                <a:ea typeface="HelveticaNeue"/>
              </a:rPr>
              <a:t> </a:t>
            </a:r>
            <a:r>
              <a:rPr lang="ru-RU" sz="5400" dirty="0" smtClean="0">
                <a:solidFill>
                  <a:srgbClr val="000000"/>
                </a:solidFill>
                <a:latin typeface="HelveticaNeue"/>
                <a:ea typeface="HelveticaNeue"/>
              </a:rPr>
              <a:t>                                      </a:t>
            </a:r>
            <a:r>
              <a:rPr lang="en-US" sz="5400" b="0" u="none" strike="noStrike" dirty="0" err="1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Педагог</a:t>
            </a:r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: </a:t>
            </a:r>
            <a:r>
              <a:rPr lang="en-US" sz="5400" b="0" u="none" strike="noStrike" dirty="0" err="1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Арсанукаева</a:t>
            </a:r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 Э.Т</a:t>
            </a:r>
            <a:endParaRPr lang="en-US" sz="54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endParaRPr lang="ru-RU" sz="5400" dirty="0">
              <a:solidFill>
                <a:srgbClr val="000000"/>
              </a:solidFill>
              <a:latin typeface="HelveticaNeue"/>
              <a:ea typeface="HelveticaNeue"/>
            </a:endParaRPr>
          </a:p>
          <a:p>
            <a:pPr algn="ctr"/>
            <a:endParaRPr lang="ru-RU" sz="5400" b="0" u="none" strike="noStrike" dirty="0" smtClean="0">
              <a:solidFill>
                <a:srgbClr val="000000"/>
              </a:solidFill>
              <a:uFillTx/>
              <a:latin typeface="HelveticaNeue"/>
              <a:ea typeface="HelveticaNeue"/>
            </a:endParaRPr>
          </a:p>
          <a:p>
            <a:pPr algn="ctr"/>
            <a:r>
              <a:rPr lang="en-US" sz="5400" b="0" u="none" strike="noStrike" dirty="0" smtClean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2024г</a:t>
            </a:r>
            <a:r>
              <a:rPr lang="en-US" sz="5400" b="0" u="none" strike="noStrike" dirty="0">
                <a:solidFill>
                  <a:srgbClr val="000000"/>
                </a:solidFill>
                <a:uFillTx/>
                <a:latin typeface="HelveticaNeue"/>
                <a:ea typeface="HelveticaNeue"/>
              </a:rPr>
              <a:t>.   </a:t>
            </a:r>
            <a:endParaRPr lang="en-US" sz="54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596600" y="1374840"/>
            <a:ext cx="20944080" cy="10654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 fontScale="62500" lnSpcReduction="20000"/>
          </a:bodyPr>
          <a:lstStyle/>
          <a:p>
            <a:pPr algn="ctr"/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Актуальность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endParaRPr lang="en-US" sz="112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Роботы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и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другие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высокие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технологии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всегда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интересовали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человечество</a:t>
            </a:r>
            <a:r>
              <a:rPr lang="ru-RU" sz="11200" dirty="0" smtClean="0">
                <a:solidFill>
                  <a:srgbClr val="000000"/>
                </a:solidFill>
                <a:latin typeface="HelveticaNeue-Medium"/>
                <a:ea typeface="HelveticaNeue-Medium"/>
              </a:rPr>
              <a:t>. </a:t>
            </a:r>
          </a:p>
          <a:p>
            <a:pPr algn="ctr"/>
            <a:r>
              <a:rPr lang="ru-RU" sz="11200" dirty="0" smtClean="0">
                <a:solidFill>
                  <a:srgbClr val="000000"/>
                </a:solidFill>
                <a:latin typeface="HelveticaNeue-Medium"/>
                <a:ea typeface="HelveticaNeue-Medium"/>
              </a:rPr>
              <a:t>В</a:t>
            </a:r>
            <a:r>
              <a:rPr lang="ru-RU" sz="11200" dirty="0">
                <a:solidFill>
                  <a:srgbClr val="000000"/>
                </a:solidFill>
                <a:latin typeface="Arial"/>
              </a:rPr>
              <a:t> </a:t>
            </a:r>
            <a:r>
              <a:rPr lang="en-US" sz="112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наше</a:t>
            </a:r>
            <a:r>
              <a:rPr lang="en-US" sz="112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время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огромное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количество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ученых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по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всему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миру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ведут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различные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разработки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в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этой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сфере</a:t>
            </a:r>
            <a:r>
              <a:rPr lang="ru-RU" sz="112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науки</a:t>
            </a:r>
            <a:r>
              <a:rPr lang="en-US" sz="112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.</a:t>
            </a:r>
            <a:endParaRPr lang="ru-RU" sz="11200" b="0" u="none" strike="noStrike" dirty="0" smtClean="0">
              <a:solidFill>
                <a:srgbClr val="000000"/>
              </a:solidFill>
              <a:uFillTx/>
              <a:latin typeface="HelveticaNeue-Medium"/>
              <a:ea typeface="HelveticaNeue-Medium"/>
            </a:endParaRPr>
          </a:p>
          <a:p>
            <a:pPr algn="ctr"/>
            <a:r>
              <a:rPr lang="en-US" sz="112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Поистине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уникальным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считается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создание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роботов-спасателей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которые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могут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находиться</a:t>
            </a:r>
            <a:endParaRPr lang="en-US" sz="112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условиях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опасных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для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здоровья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и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жизни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людей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могут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в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автономном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режиме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проводить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поисково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-</a:t>
            </a:r>
            <a:endParaRPr lang="en-US" sz="112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спасательные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операции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при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авариях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как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техногенного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так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и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природного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112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происхождения</a:t>
            </a:r>
            <a:r>
              <a:rPr lang="en-US" sz="112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.</a:t>
            </a:r>
            <a:endParaRPr lang="en-US" sz="112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3042139" y="1494692"/>
            <a:ext cx="19395831" cy="10550769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t">
            <a:noAutofit/>
          </a:bodyPr>
          <a:lstStyle/>
          <a:p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Цель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: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создать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модель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роботизированной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системы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сбору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мусора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водного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бассейна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рек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;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спасателя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животных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и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людей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время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стихийного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бедствия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. 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Задачи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: 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537840" indent="-182160">
              <a:buClr>
                <a:srgbClr val="000000"/>
              </a:buClr>
              <a:buSzPct val="45000"/>
              <a:buFont typeface="OpenSymbol"/>
              <a:buAutoNum type="arabicPeriod"/>
            </a:pPr>
            <a:r>
              <a:rPr lang="hi-IN" sz="6000" b="0" u="none" strike="noStrike" dirty="0">
                <a:solidFill>
                  <a:srgbClr val="000000"/>
                </a:solidFill>
                <a:uFillTx/>
                <a:latin typeface="Arial"/>
                <a:cs typeface="Arial"/>
              </a:rPr>
              <a:t>﻿﻿﻿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изучить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существующие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экологические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и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опасные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для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жизни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людей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и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животных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проблемы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местных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водоемов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; 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537840" indent="-182160">
              <a:buClr>
                <a:srgbClr val="000000"/>
              </a:buClr>
              <a:buSzPct val="45000"/>
              <a:buFont typeface="OpenSymbol"/>
              <a:buAutoNum type="arabicPeriod"/>
            </a:pPr>
            <a:r>
              <a:rPr lang="hi-IN" sz="6000" b="0" u="none" strike="noStrike" dirty="0">
                <a:solidFill>
                  <a:srgbClr val="000000"/>
                </a:solidFill>
                <a:uFillTx/>
                <a:latin typeface="Arial"/>
                <a:cs typeface="Arial"/>
              </a:rPr>
              <a:t>﻿﻿﻿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сконструировать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модель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робота-очистителя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водоемов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;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537840" indent="-182160">
              <a:buClr>
                <a:srgbClr val="000000"/>
              </a:buClr>
              <a:buSzPct val="45000"/>
              <a:buFont typeface="OpenSymbol"/>
              <a:buAutoNum type="arabicPeriod"/>
            </a:pPr>
            <a:r>
              <a:rPr lang="hi-IN" sz="6000" b="0" u="none" strike="noStrike" dirty="0">
                <a:solidFill>
                  <a:srgbClr val="000000"/>
                </a:solidFill>
                <a:uFillTx/>
                <a:latin typeface="Arial"/>
                <a:cs typeface="Arial"/>
              </a:rPr>
              <a:t>﻿﻿﻿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создать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программу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для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роботизированной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системы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. 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566194" y="2344929"/>
            <a:ext cx="11129898" cy="8909226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Autofit/>
          </a:bodyPr>
          <a:lstStyle/>
          <a:p>
            <a:r>
              <a:rPr lang="en-US" sz="6600" b="1" u="none" strike="noStrike" dirty="0" err="1" smtClean="0">
                <a:solidFill>
                  <a:srgbClr val="000000"/>
                </a:solidFill>
                <a:uFillTx/>
                <a:latin typeface="Arial"/>
                <a:ea typeface="Arial"/>
              </a:rPr>
              <a:t>Ожидаемы</a:t>
            </a:r>
            <a:r>
              <a:rPr lang="ru-RU" sz="6600" b="1" u="none" strike="noStrike" dirty="0" smtClean="0">
                <a:solidFill>
                  <a:srgbClr val="000000"/>
                </a:solidFill>
                <a:uFillTx/>
                <a:latin typeface="Arial"/>
                <a:ea typeface="Arial"/>
              </a:rPr>
              <a:t>е</a:t>
            </a:r>
            <a:r>
              <a:rPr lang="en-US" sz="6600" b="1" u="none" strike="noStrike" dirty="0" smtClean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1" u="none" strike="noStrike" dirty="0" err="1" smtClean="0">
                <a:solidFill>
                  <a:srgbClr val="000000"/>
                </a:solidFill>
                <a:uFillTx/>
                <a:latin typeface="Arial"/>
                <a:ea typeface="Arial"/>
              </a:rPr>
              <a:t>результаты</a:t>
            </a:r>
            <a:r>
              <a:rPr lang="ru-RU" sz="6600" b="1" u="none" strike="noStrike" dirty="0" smtClean="0">
                <a:solidFill>
                  <a:srgbClr val="000000"/>
                </a:solidFill>
                <a:uFillTx/>
                <a:latin typeface="Arial"/>
                <a:ea typeface="Arial"/>
              </a:rPr>
              <a:t>:</a:t>
            </a:r>
          </a:p>
          <a:p>
            <a:endParaRPr lang="en-US" sz="6600" b="1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r>
              <a:rPr lang="ru-RU" sz="6600" dirty="0" smtClean="0">
                <a:solidFill>
                  <a:srgbClr val="000000"/>
                </a:solidFill>
                <a:latin typeface="Arial"/>
                <a:ea typeface="Arial"/>
              </a:rPr>
              <a:t>- в</a:t>
            </a:r>
            <a:r>
              <a:rPr lang="en-US" sz="6600" u="none" strike="noStrike" dirty="0" smtClean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ходе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выполнения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проекта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будут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созданы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:</a:t>
            </a:r>
            <a:endParaRPr lang="en-US" sz="660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537840" indent="-182160">
              <a:buClr>
                <a:srgbClr val="000000"/>
              </a:buClr>
              <a:buSzPct val="45000"/>
              <a:buFont typeface=""/>
              <a:buChar char=""/>
            </a:pPr>
            <a:r>
              <a:rPr lang="hi-IN" sz="6600" u="none" strike="noStrike" dirty="0">
                <a:solidFill>
                  <a:srgbClr val="000000"/>
                </a:solidFill>
                <a:uFillTx/>
                <a:latin typeface="Arial"/>
                <a:cs typeface="Arial"/>
              </a:rPr>
              <a:t>﻿﻿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модель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«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робот-очиститель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водоемов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»;</a:t>
            </a:r>
            <a:endParaRPr lang="en-US" sz="660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537840" indent="-182160">
              <a:buClr>
                <a:srgbClr val="000000"/>
              </a:buClr>
              <a:buSzPct val="45000"/>
              <a:buFont typeface=""/>
              <a:buChar char=""/>
            </a:pPr>
            <a:r>
              <a:rPr lang="hi-IN" sz="6600" u="none" strike="noStrike" dirty="0">
                <a:solidFill>
                  <a:srgbClr val="000000"/>
                </a:solidFill>
                <a:uFillTx/>
                <a:latin typeface="Arial"/>
                <a:cs typeface="Arial"/>
              </a:rPr>
              <a:t>﻿﻿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программа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которая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обеспечит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работу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робота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;</a:t>
            </a:r>
            <a:endParaRPr lang="en-US" sz="660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marL="537840" indent="-182160">
              <a:buClr>
                <a:srgbClr val="000000"/>
              </a:buClr>
              <a:buSzPct val="45000"/>
              <a:buFont typeface=""/>
              <a:buChar char=""/>
            </a:pPr>
            <a:r>
              <a:rPr lang="hi-IN" sz="6600" u="none" strike="noStrike" dirty="0">
                <a:solidFill>
                  <a:srgbClr val="000000"/>
                </a:solidFill>
                <a:uFillTx/>
                <a:latin typeface="Arial"/>
                <a:cs typeface="Arial"/>
              </a:rPr>
              <a:t>﻿﻿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презентация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проекта</a:t>
            </a:r>
            <a:r>
              <a:rPr lang="en-US" sz="660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.</a:t>
            </a:r>
            <a:endParaRPr lang="en-US" sz="660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/>
          <p:cNvSpPr txBox="1"/>
          <p:nvPr/>
        </p:nvSpPr>
        <p:spPr>
          <a:xfrm>
            <a:off x="1037492" y="1582615"/>
            <a:ext cx="22119452" cy="10710969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pPr algn="ctr"/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Принцип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работы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 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1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этап</a:t>
            </a:r>
            <a:r>
              <a:rPr lang="en-US" sz="60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:</a:t>
            </a:r>
            <a:r>
              <a:rPr lang="ru-RU" sz="60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Подготовка</a:t>
            </a:r>
            <a:r>
              <a:rPr lang="en-US" sz="60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к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запуску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(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сборка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робота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включение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блоков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управления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подключение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пульта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управления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). 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  <a:p>
            <a:pPr algn="ctr"/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2 </a:t>
            </a:r>
            <a:r>
              <a:rPr lang="en-US" sz="60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этап</a:t>
            </a:r>
            <a:r>
              <a:rPr lang="ru-RU" sz="6000" dirty="0">
                <a:solidFill>
                  <a:srgbClr val="000000"/>
                </a:solidFill>
                <a:latin typeface="HelveticaNeue-Medium"/>
                <a:ea typeface="HelveticaNeue-Medium"/>
              </a:rPr>
              <a:t>:</a:t>
            </a:r>
            <a:r>
              <a:rPr lang="en-US" sz="6000" b="0" u="none" strike="noStrike" dirty="0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Робот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устанавливается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на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воду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при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обнаружении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мусора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доплывает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до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определённого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места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на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водной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поверхности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и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собирает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транспортировочной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лентой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или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сеткой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плавающий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в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воде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мусор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или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же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тонущий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в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воде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человека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или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животного.Собрав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мусор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,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робот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складывает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его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в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специальную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съёмную</a:t>
            </a:r>
            <a:r>
              <a:rPr lang="en-US" sz="6000" b="0" u="none" strike="noStrike" dirty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 </a:t>
            </a:r>
            <a:r>
              <a:rPr lang="en-US" sz="6000" b="0" u="none" strike="noStrike" dirty="0" err="1" smtClean="0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ёмкость</a:t>
            </a:r>
            <a:r>
              <a:rPr lang="ru-RU" sz="6000" dirty="0">
                <a:solidFill>
                  <a:srgbClr val="000000"/>
                </a:solidFill>
                <a:latin typeface="HelveticaNeue-Medium"/>
                <a:ea typeface="HelveticaNeue-Medium"/>
              </a:rPr>
              <a:t>.</a:t>
            </a:r>
            <a:endParaRPr lang="en-US" sz="60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/>
          <p:cNvSpPr txBox="1"/>
          <p:nvPr/>
        </p:nvSpPr>
        <p:spPr>
          <a:xfrm>
            <a:off x="1778040" y="1494693"/>
            <a:ext cx="20828160" cy="10761784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Autofit/>
          </a:bodyPr>
          <a:lstStyle/>
          <a:p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результатам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тестирования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модели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остались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довольны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выполненной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работой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но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пришли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к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выводу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что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необходимо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оснастить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манипулятором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что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позволит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не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только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перемещать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мусор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конвейерной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ленте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но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и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захватывать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мусор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из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труднодоступных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мест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. А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также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безопасно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перемещать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людей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и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животных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на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данном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роботе-спасателе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.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Устройство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решит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серьезную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задачу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-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поможет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сохранить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реки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нашего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города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,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жизни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людей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и </a:t>
            </a:r>
            <a:r>
              <a:rPr lang="en-US" sz="6600" b="0" u="none" strike="noStrike" dirty="0" err="1">
                <a:solidFill>
                  <a:srgbClr val="000000"/>
                </a:solidFill>
                <a:uFillTx/>
                <a:latin typeface="Arial"/>
                <a:ea typeface="Arial"/>
              </a:rPr>
              <a:t>животных</a:t>
            </a:r>
            <a:r>
              <a:rPr lang="en-US" sz="6600" b="0" u="none" strike="noStrike" dirty="0">
                <a:solidFill>
                  <a:srgbClr val="000000"/>
                </a:solidFill>
                <a:uFillTx/>
                <a:latin typeface="Arial"/>
                <a:ea typeface="Arial"/>
              </a:rPr>
              <a:t> </a:t>
            </a:r>
            <a:endParaRPr lang="en-US" sz="6600" b="0" u="none" strike="noStrike" dirty="0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778040" y="4533840"/>
            <a:ext cx="20828160" cy="4648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ctr">
            <a:normAutofit/>
          </a:bodyPr>
          <a:lstStyle/>
          <a:p>
            <a:pPr algn="ctr"/>
            <a:r>
              <a:rPr lang="en-US" sz="11200" b="0" u="none" strike="noStrike">
                <a:solidFill>
                  <a:srgbClr val="000000"/>
                </a:solidFill>
                <a:uFillTx/>
                <a:latin typeface="HelveticaNeue-Medium"/>
                <a:ea typeface="HelveticaNeue-Medium"/>
              </a:rPr>
              <a:t>Спасибо за внимание!</a:t>
            </a:r>
            <a:endParaRPr lang="en-US" sz="11200" b="0" u="none" strike="noStrike">
              <a:solidFill>
                <a:srgbClr val="000000"/>
              </a:solidFill>
              <a:uFillTx/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prstDash val="solid"/>
          <a:miter/>
        </a:ln>
        <a:ln w="6350" cap="flat" cmpd="sng" algn="ctr">
          <a:prstDash val="solid"/>
          <a:miter/>
        </a:ln>
        <a:ln w="6350" cap="flat" cmpd="sng" algn="ctr"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</TotalTime>
  <Words>270</Words>
  <Application>Microsoft Office PowerPoint</Application>
  <PresentationFormat>Произвольный</PresentationFormat>
  <Paragraphs>37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8" baseType="lpstr">
      <vt:lpstr>Arial</vt:lpstr>
      <vt:lpstr>DejaVu Sans</vt:lpstr>
      <vt:lpstr>Garamond</vt:lpstr>
      <vt:lpstr>HelveticaNeue</vt:lpstr>
      <vt:lpstr>HelveticaNeue-Medium</vt:lpstr>
      <vt:lpstr>OpenSymbol</vt:lpstr>
      <vt:lpstr>Symbol</vt:lpstr>
      <vt:lpstr>Wingdings</vt:lpstr>
      <vt:lpstr>Office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</cp:lastModifiedBy>
  <cp:revision>3</cp:revision>
  <dcterms:modified xsi:type="dcterms:W3CDTF">2024-12-26T07:01:54Z</dcterms:modified>
</cp:coreProperties>
</file>

<file path=docProps/core0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:description/>
  <dc:language>en-US</dc:language>
  <cp:lastModifiedBy/>
  <cp:revision>0</cp:revision>
  <dc:subject/>
  <dc:title/>
</cp:coreProperties>
</file>