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1" r:id="rId4"/>
    <p:sldId id="279" r:id="rId5"/>
    <p:sldId id="277" r:id="rId6"/>
    <p:sldId id="276" r:id="rId7"/>
    <p:sldId id="273" r:id="rId8"/>
    <p:sldId id="29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71" autoAdjust="0"/>
  </p:normalViewPr>
  <p:slideViewPr>
    <p:cSldViewPr>
      <p:cViewPr>
        <p:scale>
          <a:sx n="80" d="100"/>
          <a:sy n="80" d="100"/>
        </p:scale>
        <p:origin x="-1584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www.sunhome.ru/i/wallpapers/195/green-backgrounds-glare-light-v6.960x54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08520" y="-357505"/>
            <a:ext cx="10026903" cy="721550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547664" y="440886"/>
            <a:ext cx="7563948" cy="498598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Формы работы с родителями в процессе экологического воспитания дошкольников</a:t>
            </a:r>
          </a:p>
          <a:p>
            <a:pPr lvl="0"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Тема:«Весна пришла. А город чистый?»</a:t>
            </a:r>
          </a:p>
          <a:p>
            <a:pPr algn="ctr"/>
            <a:r>
              <a:rPr lang="ru-RU" sz="4000" b="1" dirty="0" smtClean="0">
                <a:latin typeface="Arial Narrow" pitchFamily="34" charset="0"/>
              </a:rPr>
              <a:t> </a:t>
            </a:r>
          </a:p>
          <a:p>
            <a:pPr algn="ctr"/>
            <a:endParaRPr lang="ru-RU" sz="4000" b="1" dirty="0" smtClean="0">
              <a:latin typeface="Arial Narrow" pitchFamily="34" charset="0"/>
            </a:endParaRPr>
          </a:p>
          <a:p>
            <a:pPr algn="ctr"/>
            <a:endParaRPr lang="ru-RU" sz="4000" b="1" dirty="0" smtClean="0">
              <a:latin typeface="Arial Narrow" pitchFamily="34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14942" y="6000768"/>
            <a:ext cx="4114974" cy="40011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Зажигалкина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Ю.С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:\Desktop\с телефона фотки\IMG_20170926_113422907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5857884" y="3286124"/>
            <a:ext cx="3429024" cy="27146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5618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www.sunhome.ru/i/wallpapers/195/green-backgrounds-glare-light-v6.960x540.jpg"/>
          <p:cNvPicPr>
            <a:picLocks noGrp="1"/>
          </p:cNvPicPr>
          <p:nvPr>
            <p:ph idx="1"/>
          </p:nvPr>
        </p:nvPicPr>
        <p:blipFill>
          <a:blip r:embed="rId2">
            <a:lum bright="25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187624" y="836712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14282" y="363915"/>
            <a:ext cx="8929718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Актуальность </a:t>
            </a: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rgbClr val="444444"/>
              </a:solidFill>
              <a:effectLst/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наше время проблемы экологического воспитания детей не только не потеряли своей актуальности, а наоборот, выходят на первый план. Причиной этого является деятельность человека, который, вмешиваясь в привычный цикл природы, нарушает его экологическое равновесие, чем, сам того не подозревая, губит и без того хрупкий механизм. Такая экологически безграмотная, расточительная, пагубная для природы деятельность человека негативно влияет и на нас самих.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Отсюда вывод - значение природы в жизни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человека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первостепенна, основополагающая, фундаментальна. 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956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lum bright="21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00002" y="214290"/>
            <a:ext cx="864399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sng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Цель</a:t>
            </a:r>
            <a:endParaRPr kumimoji="0" lang="ru-RU" sz="3600" b="1" i="0" u="sng" strike="noStrike" cap="none" normalizeH="0" baseline="0" dirty="0" smtClean="0">
              <a:ln>
                <a:noFill/>
              </a:ln>
              <a:solidFill>
                <a:srgbClr val="444444"/>
              </a:solidFill>
              <a:effectLst/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ривлечение родителей к совместной работе по формированию экологической культуры у детей дошкольного возраста.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Desktop\с телефона фотки\IMG_20170926_113422907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357158" y="2285992"/>
            <a:ext cx="8358246" cy="44291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lum bright="33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u="sng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Задачи</a:t>
            </a:r>
            <a:endParaRPr lang="ru-RU" sz="3600" b="1" u="sng" dirty="0" smtClean="0">
              <a:latin typeface="Monotype Corsiva" pitchFamily="66" charset="0"/>
              <a:cs typeface="Times New Roman" pitchFamily="18" charset="0"/>
            </a:endParaRPr>
          </a:p>
          <a:p>
            <a:pPr lvl="0" indent="53181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Установить партнерские отношения с семьей каждого воспитанника.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53181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Расширить представления родителей о том, что в природе ничто не исчезает бесследно и очень важно научить ребенка защищать природу.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53181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Повысить уровень экологической культуры и информированности родителей о проблеме обращения с отходами.</a:t>
            </a:r>
          </a:p>
          <a:p>
            <a:pPr lvl="0" indent="53181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детско-родительские отношения в духе воспитания интереса и экологически правильного поведения в природе.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531813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Учить родителей на личном примере относиться к природе        бережно, охранять и защищать ее.</a:t>
            </a: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31813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Подвести к пониманию важности проблемы взаимоотношения человека с природой и последствий деятельности человека в ней.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lum bright="39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28596" y="0"/>
            <a:ext cx="764386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sz="3600" b="1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84731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0" y="0"/>
            <a:ext cx="184731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2285992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Заголовок 20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План работы с родителями  </a:t>
            </a:r>
            <a:endParaRPr lang="ru-RU" dirty="0"/>
          </a:p>
        </p:txBody>
      </p:sp>
      <p:sp>
        <p:nvSpPr>
          <p:cNvPr id="22" name="Содержимое 21"/>
          <p:cNvSpPr>
            <a:spLocks noGrp="1"/>
          </p:cNvSpPr>
          <p:nvPr>
            <p:ph idx="1"/>
          </p:nvPr>
        </p:nvSpPr>
        <p:spPr>
          <a:xfrm>
            <a:off x="0" y="500042"/>
            <a:ext cx="9215534" cy="6357958"/>
          </a:xfrm>
        </p:spPr>
        <p:txBody>
          <a:bodyPr>
            <a:noAutofit/>
          </a:bodyPr>
          <a:lstStyle/>
          <a:p>
            <a:pPr marL="0" lv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Провести родительское собрание с целью привлечения родителей к участию в проекте. </a:t>
            </a:r>
          </a:p>
          <a:p>
            <a:pPr marL="0" lv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Провести беседу с родителями с предварительным анкетированием на тему «Берегите природу».</a:t>
            </a:r>
          </a:p>
          <a:p>
            <a:pPr marL="0" indent="3556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Привлечь родителей к созданию стенгазеты, посвященной охране природы</a:t>
            </a:r>
          </a:p>
          <a:p>
            <a:pPr marL="0" indent="3556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Провести консультацию «Мусор-проблема №1». </a:t>
            </a:r>
          </a:p>
          <a:p>
            <a:pPr marL="0" indent="3556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для родителей на лучшую листовку на темы «Сделаем наш город чище» «Долой мусор!», «Не бросайте мусор, где попало!»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Создать буклет для родителей: «Куда деть мусор?» – информировать взрослых о том, куда можно сдать в нашем городе промышленные отходы для переработки.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Провести консультацию для родителей «Играя, познаем природу».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Оформить передвижную папку для родительского уголка«Люби и охраняй окружающую природу».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Изготовить фотоальбом из семейных архивов «Как мы отдыхаем на природе (даче, в лесу и пр.).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 Подготовка буклета «А знаете ли вы, что...» (Как долго разлагается различный мусор: бумага, стекло, пластик).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Совместно с родителями провести субботник по уборке участков детского сада.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/>
                <a:ea typeface="Times New Roman"/>
              </a:rPr>
              <a:t>Изготовить фотостенд из фотографий о субботнике </a:t>
            </a:r>
            <a:r>
              <a:rPr lang="ru-RU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marL="0" indent="3556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Оформить книгу  «Как избавиться от мусора?»</a:t>
            </a: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357290" y="0"/>
            <a:ext cx="6243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Monotype Corsiva" pitchFamily="66" charset="0"/>
                <a:cs typeface="Times New Roman" pitchFamily="18" charset="0"/>
              </a:rPr>
              <a:t>Консультации для родителей</a:t>
            </a:r>
            <a:endParaRPr lang="ru-RU" sz="3600" b="1" dirty="0"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4" name="Рисунок 3" descr="F:\семинар экология\СОВМ ПРОЕКТЫ И АКЦИИ\IMG_8754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29124" y="642918"/>
            <a:ext cx="4286280" cy="29211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F:\семинар экология\СОВМ ПРОЕКТЫ И АКЦИИ\IMG_8738.JPG"/>
          <p:cNvPicPr/>
          <p:nvPr/>
        </p:nvPicPr>
        <p:blipFill>
          <a:blip r:embed="rId4"/>
          <a:stretch>
            <a:fillRect/>
          </a:stretch>
        </p:blipFill>
        <p:spPr bwMode="auto">
          <a:xfrm>
            <a:off x="357158" y="642918"/>
            <a:ext cx="3429024" cy="2214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семинар экология\СОВМ ПРОЕКТЫ И АКЦИИ\IMG_9790.JPG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428992" y="3214686"/>
            <a:ext cx="2643206" cy="3526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семинар экология\СОВМ ПРОЕКТЫ И АКЦИИ\Фотография000.jpg"/>
          <p:cNvPicPr/>
          <p:nvPr/>
        </p:nvPicPr>
        <p:blipFill>
          <a:blip r:embed="rId6"/>
          <a:stretch>
            <a:fillRect/>
          </a:stretch>
        </p:blipFill>
        <p:spPr bwMode="auto">
          <a:xfrm>
            <a:off x="6286512" y="3500438"/>
            <a:ext cx="2615132" cy="314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Поход-в-магазин-чеклист-724x102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2786058"/>
            <a:ext cx="3000396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115004"/>
            <a:ext cx="9144000" cy="69730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-142900"/>
            <a:ext cx="9144000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Monotype Corsiva" pitchFamily="66" charset="0"/>
              </a:rPr>
              <a:t>Конкурс листовок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5" name="Рисунок 4" descr="F:\семинар экология\УЧАСТИЕ РОД В СОВМ ПРАЗДН И ДОСУГАХ\IMG_8307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000364" y="428604"/>
            <a:ext cx="3120560" cy="2137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семинар экология\УЧАСТИЕ РОД В СОВМ ПРАЗДН И ДОСУГАХ\IMG_8287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57158" y="928670"/>
            <a:ext cx="2000264" cy="2669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семинар экология\УЧАСТИЕ РОД В СОВМ ПРАЗДН И ДОСУГАХ\IMG_8290.JPG"/>
          <p:cNvPicPr/>
          <p:nvPr/>
        </p:nvPicPr>
        <p:blipFill>
          <a:blip r:embed="rId5"/>
          <a:stretch>
            <a:fillRect/>
          </a:stretch>
        </p:blipFill>
        <p:spPr bwMode="auto">
          <a:xfrm>
            <a:off x="6500826" y="714356"/>
            <a:ext cx="2357454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F:\семинар экология\УЧАСТИЕ РОД В СОВМ ПРАЗДН И ДОСУГАХ\IMG_8009.JPG"/>
          <p:cNvPicPr/>
          <p:nvPr/>
        </p:nvPicPr>
        <p:blipFill>
          <a:blip r:embed="rId6"/>
          <a:stretch>
            <a:fillRect/>
          </a:stretch>
        </p:blipFill>
        <p:spPr bwMode="auto">
          <a:xfrm>
            <a:off x="6429388" y="3857628"/>
            <a:ext cx="2326002" cy="2714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F:\семинар экология\УЧАСТИЕ РОД В СОВМ ПРАЗДН И ДОСУГАХ\IMG_9716.JPG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28596" y="3857628"/>
            <a:ext cx="2286016" cy="2807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0oisqfeud703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8926" y="2633129"/>
            <a:ext cx="3071833" cy="42248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www.sunhome.ru/i/wallpapers/195/green-backgrounds-glare-light-v6.960x540.jpg"/>
          <p:cNvPicPr>
            <a:picLocks/>
          </p:cNvPicPr>
          <p:nvPr/>
        </p:nvPicPr>
        <p:blipFill>
          <a:blip r:embed="rId2">
            <a:lum bright="3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57158" y="214290"/>
            <a:ext cx="82868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ВЫВОД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Таким образом, взаимодействие детского сада с семьей по экологическому воспитанию можно осуществлять по разному.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Безусловно, процесс формирования экологических ценностей у детей и родителей сложен и проблематичен, поскольку зависит не только от содержания экологического воспитания в образовательном учреждении, но и от реальной жизненной обстановки.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Поэтому самое главное – личная убежденность педагога, его умение  пробудить у родителей желание любить, беречь и охранять природу и тем самым быть эталоном для подражания своему ребенку.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314788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4643446"/>
            <a:ext cx="3071802" cy="200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495</Words>
  <Application>Microsoft Office PowerPoint</Application>
  <PresentationFormat>Экран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План работы с родителями  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DNA7 X86</cp:lastModifiedBy>
  <cp:revision>79</cp:revision>
  <dcterms:created xsi:type="dcterms:W3CDTF">2017-10-07T13:47:45Z</dcterms:created>
  <dcterms:modified xsi:type="dcterms:W3CDTF">2021-10-26T04:08:43Z</dcterms:modified>
</cp:coreProperties>
</file>