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diagrams/data10.xml" ContentType="application/vnd.openxmlformats-officedocument.drawingml.diagramData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60"/>
  </p:notesMasterIdLst>
  <p:sldIdLst>
    <p:sldId id="256" r:id="rId2"/>
    <p:sldId id="304" r:id="rId3"/>
    <p:sldId id="298" r:id="rId4"/>
    <p:sldId id="303" r:id="rId5"/>
    <p:sldId id="309" r:id="rId6"/>
    <p:sldId id="301" r:id="rId7"/>
    <p:sldId id="310" r:id="rId8"/>
    <p:sldId id="338" r:id="rId9"/>
    <p:sldId id="342" r:id="rId10"/>
    <p:sldId id="299" r:id="rId11"/>
    <p:sldId id="300" r:id="rId12"/>
    <p:sldId id="347" r:id="rId13"/>
    <p:sldId id="306" r:id="rId14"/>
    <p:sldId id="348" r:id="rId15"/>
    <p:sldId id="302" r:id="rId16"/>
    <p:sldId id="311" r:id="rId17"/>
    <p:sldId id="349" r:id="rId18"/>
    <p:sldId id="315" r:id="rId19"/>
    <p:sldId id="316" r:id="rId20"/>
    <p:sldId id="351" r:id="rId21"/>
    <p:sldId id="352" r:id="rId22"/>
    <p:sldId id="321" r:id="rId23"/>
    <p:sldId id="320" r:id="rId24"/>
    <p:sldId id="319" r:id="rId25"/>
    <p:sldId id="318" r:id="rId26"/>
    <p:sldId id="317" r:id="rId27"/>
    <p:sldId id="324" r:id="rId28"/>
    <p:sldId id="323" r:id="rId29"/>
    <p:sldId id="322" r:id="rId30"/>
    <p:sldId id="312" r:id="rId31"/>
    <p:sldId id="314" r:id="rId32"/>
    <p:sldId id="353" r:id="rId33"/>
    <p:sldId id="313" r:id="rId34"/>
    <p:sldId id="307" r:id="rId35"/>
    <p:sldId id="329" r:id="rId36"/>
    <p:sldId id="328" r:id="rId37"/>
    <p:sldId id="327" r:id="rId38"/>
    <p:sldId id="326" r:id="rId39"/>
    <p:sldId id="330" r:id="rId40"/>
    <p:sldId id="333" r:id="rId41"/>
    <p:sldId id="332" r:id="rId42"/>
    <p:sldId id="331" r:id="rId43"/>
    <p:sldId id="336" r:id="rId44"/>
    <p:sldId id="335" r:id="rId45"/>
    <p:sldId id="334" r:id="rId46"/>
    <p:sldId id="340" r:id="rId47"/>
    <p:sldId id="357" r:id="rId48"/>
    <p:sldId id="354" r:id="rId49"/>
    <p:sldId id="359" r:id="rId50"/>
    <p:sldId id="355" r:id="rId51"/>
    <p:sldId id="356" r:id="rId52"/>
    <p:sldId id="358" r:id="rId53"/>
    <p:sldId id="339" r:id="rId54"/>
    <p:sldId id="341" r:id="rId55"/>
    <p:sldId id="295" r:id="rId56"/>
    <p:sldId id="296" r:id="rId57"/>
    <p:sldId id="361" r:id="rId58"/>
    <p:sldId id="350" r:id="rId59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00"/>
    <a:srgbClr val="FF9900"/>
    <a:srgbClr val="FFFF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Средний стиль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21E4AEA4-8DFA-4A89-87EB-49C32662AFE0}" styleName="Средний стиль 2 -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Средний стиль 2 - акцент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0A15C55-8517-42AA-B614-E9B94910E393}" styleName="Средний стиль 2 - акцент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7DF18680-E054-41AD-8BC1-D1AEF772440D}" styleName="Средний стиль 2 - акцент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93296810-A885-4BE3-A3E7-6D5BEEA58F35}" styleName="Средний стиль 2 - акцент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B301B821-A1FF-4177-AEE7-76D212191A09}" styleName="Средний стиль 1 - акцент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588" autoAdjust="0"/>
    <p:restoredTop sz="94671" autoAdjust="0"/>
  </p:normalViewPr>
  <p:slideViewPr>
    <p:cSldViewPr>
      <p:cViewPr>
        <p:scale>
          <a:sx n="90" d="100"/>
          <a:sy n="90" d="100"/>
        </p:scale>
        <p:origin x="-594" y="-3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tableStyles" Target="tableStyle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/Relationships>
</file>

<file path=ppt/diagrams/_rels/data1.xml.rels><?xml version="1.0" encoding="UTF-8" standalone="yes"?>
<Relationships xmlns="http://schemas.openxmlformats.org/package/2006/relationships"><Relationship Id="rId3" Type="http://schemas.openxmlformats.org/officeDocument/2006/relationships/slide" Target="../slides/slide13.xml"/><Relationship Id="rId7" Type="http://schemas.openxmlformats.org/officeDocument/2006/relationships/slide" Target="../slides/slide19.xml"/><Relationship Id="rId2" Type="http://schemas.openxmlformats.org/officeDocument/2006/relationships/slide" Target="../slides/slide11.xml"/><Relationship Id="rId1" Type="http://schemas.openxmlformats.org/officeDocument/2006/relationships/slide" Target="../slides/slide9.xml"/><Relationship Id="rId6" Type="http://schemas.openxmlformats.org/officeDocument/2006/relationships/slide" Target="../slides/slide18.xml"/><Relationship Id="rId5" Type="http://schemas.openxmlformats.org/officeDocument/2006/relationships/slide" Target="../slides/slide16.xml"/><Relationship Id="rId4" Type="http://schemas.openxmlformats.org/officeDocument/2006/relationships/slide" Target="../slides/slide15.xml"/></Relationships>
</file>

<file path=ppt/diagrams/_rels/data2.xml.rels><?xml version="1.0" encoding="UTF-8" standalone="yes"?>
<Relationships xmlns="http://schemas.openxmlformats.org/package/2006/relationships"><Relationship Id="rId3" Type="http://schemas.openxmlformats.org/officeDocument/2006/relationships/slide" Target="../slides/slide24.xml"/><Relationship Id="rId7" Type="http://schemas.openxmlformats.org/officeDocument/2006/relationships/slide" Target="../slides/slide28.xml"/><Relationship Id="rId2" Type="http://schemas.openxmlformats.org/officeDocument/2006/relationships/slide" Target="../slides/slide23.xml"/><Relationship Id="rId1" Type="http://schemas.openxmlformats.org/officeDocument/2006/relationships/slide" Target="../slides/slide22.xml"/><Relationship Id="rId6" Type="http://schemas.openxmlformats.org/officeDocument/2006/relationships/slide" Target="../slides/slide27.xml"/><Relationship Id="rId5" Type="http://schemas.openxmlformats.org/officeDocument/2006/relationships/slide" Target="../slides/slide26.xml"/><Relationship Id="rId4" Type="http://schemas.openxmlformats.org/officeDocument/2006/relationships/slide" Target="../slides/slide25.xml"/></Relationships>
</file>

<file path=ppt/diagrams/_rels/data3.xml.rels><?xml version="1.0" encoding="UTF-8" standalone="yes"?>
<Relationships xmlns="http://schemas.openxmlformats.org/package/2006/relationships"><Relationship Id="rId1" Type="http://schemas.openxmlformats.org/officeDocument/2006/relationships/slide" Target="../slides/slide58.xml"/></Relationships>
</file>

<file path=ppt/diagrams/_rels/data4.xml.rels><?xml version="1.0" encoding="UTF-8" standalone="yes"?>
<Relationships xmlns="http://schemas.openxmlformats.org/package/2006/relationships"><Relationship Id="rId3" Type="http://schemas.openxmlformats.org/officeDocument/2006/relationships/slide" Target="../slides/slide31.xml"/><Relationship Id="rId7" Type="http://schemas.openxmlformats.org/officeDocument/2006/relationships/slide" Target="../slides/slide36.xml"/><Relationship Id="rId2" Type="http://schemas.openxmlformats.org/officeDocument/2006/relationships/slide" Target="../slides/slide30.xml"/><Relationship Id="rId1" Type="http://schemas.openxmlformats.org/officeDocument/2006/relationships/slide" Target="../slides/slide29.xml"/><Relationship Id="rId6" Type="http://schemas.openxmlformats.org/officeDocument/2006/relationships/slide" Target="../slides/slide35.xml"/><Relationship Id="rId5" Type="http://schemas.openxmlformats.org/officeDocument/2006/relationships/slide" Target="../slides/slide34.xml"/><Relationship Id="rId4" Type="http://schemas.openxmlformats.org/officeDocument/2006/relationships/slide" Target="../slides/slide33.xml"/></Relationships>
</file>

<file path=ppt/diagrams/_rels/data5.xml.rels><?xml version="1.0" encoding="UTF-8" standalone="yes"?>
<Relationships xmlns="http://schemas.openxmlformats.org/package/2006/relationships"><Relationship Id="rId3" Type="http://schemas.openxmlformats.org/officeDocument/2006/relationships/slide" Target="../slides/slide39.xml"/><Relationship Id="rId7" Type="http://schemas.openxmlformats.org/officeDocument/2006/relationships/slide" Target="../slides/slide43.xml"/><Relationship Id="rId2" Type="http://schemas.openxmlformats.org/officeDocument/2006/relationships/slide" Target="../slides/slide38.xml"/><Relationship Id="rId1" Type="http://schemas.openxmlformats.org/officeDocument/2006/relationships/slide" Target="../slides/slide37.xml"/><Relationship Id="rId6" Type="http://schemas.openxmlformats.org/officeDocument/2006/relationships/slide" Target="../slides/slide42.xml"/><Relationship Id="rId5" Type="http://schemas.openxmlformats.org/officeDocument/2006/relationships/slide" Target="../slides/slide41.xml"/><Relationship Id="rId4" Type="http://schemas.openxmlformats.org/officeDocument/2006/relationships/slide" Target="../slides/slide40.xml"/></Relationships>
</file>

<file path=ppt/diagrams/_rels/data6.xml.rels><?xml version="1.0" encoding="UTF-8" standalone="yes"?>
<Relationships xmlns="http://schemas.openxmlformats.org/package/2006/relationships"><Relationship Id="rId1" Type="http://schemas.openxmlformats.org/officeDocument/2006/relationships/slide" Target="../slides/slide58.xml"/></Relationships>
</file>

<file path=ppt/diagrams/_rels/data7.xml.rels><?xml version="1.0" encoding="UTF-8" standalone="yes"?>
<Relationships xmlns="http://schemas.openxmlformats.org/package/2006/relationships"><Relationship Id="rId3" Type="http://schemas.openxmlformats.org/officeDocument/2006/relationships/slide" Target="../slides/slide46.xml"/><Relationship Id="rId7" Type="http://schemas.openxmlformats.org/officeDocument/2006/relationships/slide" Target="../slides/slide52.xml"/><Relationship Id="rId2" Type="http://schemas.openxmlformats.org/officeDocument/2006/relationships/slide" Target="../slides/slide45.xml"/><Relationship Id="rId1" Type="http://schemas.openxmlformats.org/officeDocument/2006/relationships/slide" Target="../slides/slide44.xml"/><Relationship Id="rId6" Type="http://schemas.openxmlformats.org/officeDocument/2006/relationships/slide" Target="../slides/slide51.xml"/><Relationship Id="rId5" Type="http://schemas.openxmlformats.org/officeDocument/2006/relationships/slide" Target="../slides/slide50.xml"/><Relationship Id="rId4" Type="http://schemas.openxmlformats.org/officeDocument/2006/relationships/slide" Target="../slides/slide48.xml"/></Relationships>
</file>

<file path=ppt/diagrams/_rels/data8.xml.rels><?xml version="1.0" encoding="UTF-8" standalone="yes"?>
<Relationships xmlns="http://schemas.openxmlformats.org/package/2006/relationships"><Relationship Id="rId3" Type="http://schemas.openxmlformats.org/officeDocument/2006/relationships/slide" Target="../slides/slide54.xml"/><Relationship Id="rId7" Type="http://schemas.openxmlformats.org/officeDocument/2006/relationships/slide" Target="../slides/slide8.xml"/><Relationship Id="rId2" Type="http://schemas.openxmlformats.org/officeDocument/2006/relationships/slide" Target="../slides/slide53.xml"/><Relationship Id="rId1" Type="http://schemas.openxmlformats.org/officeDocument/2006/relationships/hyperlink" Target="&#1092;&#1080;&#1083;&#1100;&#1084;%20&#1087;&#1072;&#1084;&#1103;&#1090;&#1085;&#1080;&#1082;%202.wmv" TargetMode="External"/><Relationship Id="rId6" Type="http://schemas.openxmlformats.org/officeDocument/2006/relationships/hyperlink" Target="&#1052;&#1086;&#1081;%20&#1092;&#1080;&#1083;&#1100;&#1084;%20&#1086;&#1090;&#1088;&#1099;&#1074;&#1086;&#1082;.wmv" TargetMode="External"/><Relationship Id="rId5" Type="http://schemas.openxmlformats.org/officeDocument/2006/relationships/slide" Target="../slides/slide55.xml"/><Relationship Id="rId4" Type="http://schemas.openxmlformats.org/officeDocument/2006/relationships/slide" Target="../slides/slide57.xml"/></Relationships>
</file>

<file path=ppt/diagrams/_rels/data9.xml.rels><?xml version="1.0" encoding="UTF-8" standalone="yes"?>
<Relationships xmlns="http://schemas.openxmlformats.org/package/2006/relationships"><Relationship Id="rId1" Type="http://schemas.openxmlformats.org/officeDocument/2006/relationships/slide" Target="../slides/slide58.xml"/></Relationships>
</file>

<file path=ppt/diagrams/_rels/data10.xml.rels><?xml version="1.0" encoding="UTF-8" standalone="yes"?>
<Relationships xmlns="http://schemas.openxmlformats.org/package/2006/relationships"><Relationship Id="rId3" Type="http://schemas.openxmlformats.org/officeDocument/2006/relationships/hyperlink" Target="3.%20&#1052;&#1086;&#1081;%20&#1073;&#1088;&#1072;&#1090;.AVI" TargetMode="External"/><Relationship Id="rId2" Type="http://schemas.openxmlformats.org/officeDocument/2006/relationships/hyperlink" Target="2.%20&#1078;&#1080;&#1079;&#1085;&#1100;%20&#1074;&#1086;%20&#1074;&#1088;&#1077;&#1084;&#1103;%20&#1074;&#1086;&#1081;&#1085;&#1099;.AVI" TargetMode="External"/><Relationship Id="rId1" Type="http://schemas.openxmlformats.org/officeDocument/2006/relationships/hyperlink" Target="1.&#1086;&#1090;&#1082;&#1088;&#1099;&#1090;&#1080;&#1077;%20&#1087;&#1072;&#1084;&#1103;&#1090;&#1085;&#1080;&#1082;&#1072;.AVI" TargetMode="External"/><Relationship Id="rId5" Type="http://schemas.openxmlformats.org/officeDocument/2006/relationships/hyperlink" Target="5.%20&#1059;&#1082;&#1088;&#1072;&#1076;&#1077;&#1085;&#1085;&#1086;&#1077;%20&#1076;&#1077;&#1090;&#1089;&#1090;&#1074;&#1086;.AVI" TargetMode="External"/><Relationship Id="rId4" Type="http://schemas.openxmlformats.org/officeDocument/2006/relationships/hyperlink" Target="4.%20&#1087;&#1086;&#1089;&#1083;&#1077;%20&#1074;&#1086;&#1081;&#1085;&#1099;.AVI" TargetMode="Externa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53954C18-E7D6-4C86-B500-A92283373BFA}" type="doc">
      <dgm:prSet loTypeId="urn:microsoft.com/office/officeart/2008/layout/VerticalCurvedList" loCatId="list" qsTypeId="urn:microsoft.com/office/officeart/2005/8/quickstyle/3d2" qsCatId="3D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864E02A5-7D09-4501-A0E6-A95E18255980}">
      <dgm:prSet phldrT="[Текст]" custT="1"/>
      <dgm:spPr>
        <a:gradFill rotWithShape="0">
          <a:gsLst>
            <a:gs pos="70000">
              <a:srgbClr val="6D5D96"/>
            </a:gs>
            <a:gs pos="60000">
              <a:srgbClr val="9E3E64"/>
            </a:gs>
            <a:gs pos="40000">
              <a:srgbClr val="FF0000"/>
            </a:gs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</a:gradFill>
      </dgm:spPr>
      <dgm:t>
        <a:bodyPr/>
        <a:lstStyle/>
        <a:p>
          <a:r>
            <a:rPr lang="ru-RU" sz="1800" b="1" u="sng" dirty="0" smtClean="0">
              <a:solidFill>
                <a:srgbClr val="FFFF00"/>
              </a:solidFill>
            </a:rPr>
            <a:t>2. Антипины Дарья, Кристина, Александр</a:t>
          </a:r>
          <a:endParaRPr lang="ru-RU" sz="1800" u="sng" dirty="0">
            <a:solidFill>
              <a:srgbClr val="FFFF00"/>
            </a:solidFill>
          </a:endParaRPr>
        </a:p>
      </dgm:t>
    </dgm:pt>
    <dgm:pt modelId="{73EB2E98-86DA-44A0-83AD-E4A3C889D570}" type="parTrans" cxnId="{F5BF266C-AD94-4464-A13D-23D23E0C2680}">
      <dgm:prSet/>
      <dgm:spPr/>
      <dgm:t>
        <a:bodyPr/>
        <a:lstStyle/>
        <a:p>
          <a:endParaRPr lang="ru-RU"/>
        </a:p>
      </dgm:t>
    </dgm:pt>
    <dgm:pt modelId="{904497B6-446A-4B35-B725-350EA37A7133}" type="sibTrans" cxnId="{F5BF266C-AD94-4464-A13D-23D23E0C2680}">
      <dgm:prSet/>
      <dgm:spPr/>
      <dgm:t>
        <a:bodyPr/>
        <a:lstStyle/>
        <a:p>
          <a:endParaRPr lang="ru-RU"/>
        </a:p>
      </dgm:t>
    </dgm:pt>
    <dgm:pt modelId="{08705748-D650-4879-B951-F41549F4219A}">
      <dgm:prSet phldrT="[Текст]"/>
      <dgm:spPr>
        <a:gradFill rotWithShape="0">
          <a:gsLst>
            <a:gs pos="77500">
              <a:srgbClr val="4378C1"/>
            </a:gs>
            <a:gs pos="75000">
              <a:srgbClr val="4974BB"/>
            </a:gs>
            <a:gs pos="70000">
              <a:srgbClr val="556CAF"/>
            </a:gs>
            <a:gs pos="60000">
              <a:srgbClr val="6D5D96"/>
            </a:gs>
            <a:gs pos="40000">
              <a:srgbClr val="9E3E64"/>
            </a:gs>
            <a:gs pos="0">
              <a:srgbClr val="FF0000"/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</a:gradFill>
      </dgm:spPr>
      <dgm:t>
        <a:bodyPr/>
        <a:lstStyle/>
        <a:p>
          <a:r>
            <a:rPr lang="ru-RU" b="1" u="sng" dirty="0" smtClean="0">
              <a:solidFill>
                <a:srgbClr val="FFFF00"/>
              </a:solidFill>
            </a:rPr>
            <a:t>4. Бочкова Татьяна</a:t>
          </a:r>
          <a:endParaRPr lang="ru-RU" u="sng" dirty="0">
            <a:solidFill>
              <a:srgbClr val="FFFF00"/>
            </a:solidFill>
          </a:endParaRPr>
        </a:p>
      </dgm:t>
    </dgm:pt>
    <dgm:pt modelId="{2AD5B9DD-DEA2-4B76-A286-1F5E82D4EB52}" type="parTrans" cxnId="{6D4230BF-35B4-4977-AF0D-442046712EB4}">
      <dgm:prSet/>
      <dgm:spPr/>
      <dgm:t>
        <a:bodyPr/>
        <a:lstStyle/>
        <a:p>
          <a:endParaRPr lang="ru-RU"/>
        </a:p>
      </dgm:t>
    </dgm:pt>
    <dgm:pt modelId="{6981CB53-7973-44AD-B719-ED4D55E8DE10}" type="sibTrans" cxnId="{6D4230BF-35B4-4977-AF0D-442046712EB4}">
      <dgm:prSet/>
      <dgm:spPr/>
      <dgm:t>
        <a:bodyPr/>
        <a:lstStyle/>
        <a:p>
          <a:endParaRPr lang="ru-RU"/>
        </a:p>
      </dgm:t>
    </dgm:pt>
    <dgm:pt modelId="{06C3F292-1B93-48BA-AE1D-927CF9322186}">
      <dgm:prSet phldrT="[Текст]"/>
      <dgm:spPr>
        <a:gradFill rotWithShape="0">
          <a:gsLst>
            <a:gs pos="0">
              <a:srgbClr val="FF0000"/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</a:gradFill>
      </dgm:spPr>
      <dgm:t>
        <a:bodyPr/>
        <a:lstStyle/>
        <a:p>
          <a:r>
            <a:rPr lang="ru-RU" b="1" u="sng" dirty="0" smtClean="0">
              <a:solidFill>
                <a:srgbClr val="FFFF00"/>
              </a:solidFill>
            </a:rPr>
            <a:t>7. </a:t>
          </a:r>
          <a:r>
            <a:rPr lang="ru-RU" b="1" u="sng" dirty="0" err="1" smtClean="0">
              <a:solidFill>
                <a:srgbClr val="FFFF00"/>
              </a:solidFill>
            </a:rPr>
            <a:t>Гаманец</a:t>
          </a:r>
          <a:r>
            <a:rPr lang="ru-RU" b="1" u="sng" dirty="0" smtClean="0">
              <a:solidFill>
                <a:srgbClr val="FFFF00"/>
              </a:solidFill>
            </a:rPr>
            <a:t> Александра </a:t>
          </a:r>
          <a:endParaRPr lang="ru-RU" u="sng" dirty="0">
            <a:solidFill>
              <a:srgbClr val="FFFF00"/>
            </a:solidFill>
          </a:endParaRPr>
        </a:p>
      </dgm:t>
    </dgm:pt>
    <dgm:pt modelId="{C3DC25F7-937F-48E4-BB20-75BCF08302DA}" type="parTrans" cxnId="{945F105D-E97A-4802-80B7-7EC2CCFD85F2}">
      <dgm:prSet/>
      <dgm:spPr/>
      <dgm:t>
        <a:bodyPr/>
        <a:lstStyle/>
        <a:p>
          <a:endParaRPr lang="ru-RU"/>
        </a:p>
      </dgm:t>
    </dgm:pt>
    <dgm:pt modelId="{B1E19331-FBB7-4E3B-A8C0-F8B320DD2CC5}" type="sibTrans" cxnId="{945F105D-E97A-4802-80B7-7EC2CCFD85F2}">
      <dgm:prSet/>
      <dgm:spPr/>
      <dgm:t>
        <a:bodyPr/>
        <a:lstStyle/>
        <a:p>
          <a:endParaRPr lang="ru-RU"/>
        </a:p>
      </dgm:t>
    </dgm:pt>
    <dgm:pt modelId="{8A36762A-0EBE-497C-AEF1-781ABD945E9F}">
      <dgm:prSet/>
      <dgm:spPr>
        <a:gradFill rotWithShape="0">
          <a:gsLst>
            <a:gs pos="77500">
              <a:srgbClr val="4378C1"/>
            </a:gs>
            <a:gs pos="75000">
              <a:srgbClr val="4974BB"/>
            </a:gs>
            <a:gs pos="70000">
              <a:srgbClr val="556CAF"/>
            </a:gs>
            <a:gs pos="60000">
              <a:srgbClr val="6D5D96"/>
            </a:gs>
            <a:gs pos="40000">
              <a:srgbClr val="9E3E64"/>
            </a:gs>
            <a:gs pos="0">
              <a:srgbClr val="FF0000"/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</a:gradFill>
      </dgm:spPr>
      <dgm:t>
        <a:bodyPr/>
        <a:lstStyle/>
        <a:p>
          <a:r>
            <a:rPr lang="ru-RU" b="1" u="sng" dirty="0" smtClean="0">
              <a:solidFill>
                <a:srgbClr val="FFFF00"/>
              </a:solidFill>
            </a:rPr>
            <a:t>5. Бурмакина Лилия</a:t>
          </a:r>
          <a:endParaRPr lang="ru-RU" u="sng" dirty="0">
            <a:solidFill>
              <a:srgbClr val="FFFF00"/>
            </a:solidFill>
          </a:endParaRPr>
        </a:p>
      </dgm:t>
    </dgm:pt>
    <dgm:pt modelId="{2E1DF07F-DA6C-4C5E-B59F-2FFAAF2FFE40}" type="parTrans" cxnId="{C59DA2A5-6643-42B6-BD83-C4954579335A}">
      <dgm:prSet/>
      <dgm:spPr/>
      <dgm:t>
        <a:bodyPr/>
        <a:lstStyle/>
        <a:p>
          <a:endParaRPr lang="ru-RU"/>
        </a:p>
      </dgm:t>
    </dgm:pt>
    <dgm:pt modelId="{3CFEC811-5162-41EF-85A8-4E0A1C15187F}" type="sibTrans" cxnId="{C59DA2A5-6643-42B6-BD83-C4954579335A}">
      <dgm:prSet/>
      <dgm:spPr/>
      <dgm:t>
        <a:bodyPr/>
        <a:lstStyle/>
        <a:p>
          <a:endParaRPr lang="ru-RU"/>
        </a:p>
      </dgm:t>
    </dgm:pt>
    <dgm:pt modelId="{31D646BA-1636-48B0-8C54-CEC02F6C0FF6}">
      <dgm:prSet/>
      <dgm:spPr>
        <a:gradFill rotWithShape="0">
          <a:gsLst>
            <a:gs pos="77500">
              <a:srgbClr val="4378C1"/>
            </a:gs>
            <a:gs pos="75000">
              <a:srgbClr val="4974BB"/>
            </a:gs>
            <a:gs pos="70000">
              <a:srgbClr val="556CAF"/>
            </a:gs>
            <a:gs pos="60000">
              <a:srgbClr val="6D5D96"/>
            </a:gs>
            <a:gs pos="40000">
              <a:srgbClr val="9E3E64"/>
            </a:gs>
            <a:gs pos="0">
              <a:srgbClr val="FF0000"/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</a:gradFill>
      </dgm:spPr>
      <dgm:t>
        <a:bodyPr/>
        <a:lstStyle/>
        <a:p>
          <a:r>
            <a:rPr lang="ru-RU" b="1" u="sng" dirty="0" smtClean="0">
              <a:solidFill>
                <a:srgbClr val="FFFF00"/>
              </a:solidFill>
            </a:rPr>
            <a:t>6. Васина Светлана </a:t>
          </a:r>
          <a:endParaRPr lang="ru-RU" b="1" u="sng" dirty="0">
            <a:solidFill>
              <a:srgbClr val="FFFF00"/>
            </a:solidFill>
          </a:endParaRPr>
        </a:p>
      </dgm:t>
    </dgm:pt>
    <dgm:pt modelId="{04EAF38A-6687-41F1-B333-B1EEECBFC344}" type="parTrans" cxnId="{7328706F-AD52-4C3A-BC86-70796EB5F774}">
      <dgm:prSet/>
      <dgm:spPr/>
      <dgm:t>
        <a:bodyPr/>
        <a:lstStyle/>
        <a:p>
          <a:endParaRPr lang="ru-RU"/>
        </a:p>
      </dgm:t>
    </dgm:pt>
    <dgm:pt modelId="{7B7D47FB-2407-440A-B272-4EF8D8B64830}" type="sibTrans" cxnId="{7328706F-AD52-4C3A-BC86-70796EB5F774}">
      <dgm:prSet/>
      <dgm:spPr/>
      <dgm:t>
        <a:bodyPr/>
        <a:lstStyle/>
        <a:p>
          <a:endParaRPr lang="ru-RU"/>
        </a:p>
      </dgm:t>
    </dgm:pt>
    <dgm:pt modelId="{FAB12084-FFD3-4FA5-8E99-2FC3E1823355}">
      <dgm:prSet/>
      <dgm:spPr>
        <a:gradFill rotWithShape="0">
          <a:gsLst>
            <a:gs pos="77500">
              <a:srgbClr val="4378C1"/>
            </a:gs>
            <a:gs pos="75000">
              <a:srgbClr val="4974BB"/>
            </a:gs>
            <a:gs pos="70000">
              <a:srgbClr val="556CAF"/>
            </a:gs>
            <a:gs pos="60000">
              <a:srgbClr val="6D5D96"/>
            </a:gs>
            <a:gs pos="40000">
              <a:srgbClr val="9E3E64"/>
            </a:gs>
            <a:gs pos="0">
              <a:srgbClr val="FF0000"/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</a:gradFill>
      </dgm:spPr>
      <dgm:t>
        <a:bodyPr/>
        <a:lstStyle/>
        <a:p>
          <a:r>
            <a:rPr lang="ru-RU" b="1" u="sng" dirty="0" smtClean="0">
              <a:solidFill>
                <a:srgbClr val="FFFF00"/>
              </a:solidFill>
            </a:rPr>
            <a:t>3. </a:t>
          </a:r>
          <a:r>
            <a:rPr lang="ru-RU" b="1" u="sng" dirty="0" err="1" smtClean="0">
              <a:solidFill>
                <a:srgbClr val="FFFF00"/>
              </a:solidFill>
            </a:rPr>
            <a:t>Батырова</a:t>
          </a:r>
          <a:r>
            <a:rPr lang="ru-RU" b="1" u="sng" dirty="0" smtClean="0">
              <a:solidFill>
                <a:srgbClr val="FFFF00"/>
              </a:solidFill>
            </a:rPr>
            <a:t> Любовь </a:t>
          </a:r>
          <a:endParaRPr lang="ru-RU" u="sng" dirty="0">
            <a:solidFill>
              <a:srgbClr val="FFFF00"/>
            </a:solidFill>
          </a:endParaRPr>
        </a:p>
      </dgm:t>
    </dgm:pt>
    <dgm:pt modelId="{44F81A9C-ED53-496A-8E1F-D64DBF5717B8}" type="parTrans" cxnId="{BE1FF122-301E-4BFF-9E62-D3E1E0CF44F0}">
      <dgm:prSet/>
      <dgm:spPr/>
      <dgm:t>
        <a:bodyPr/>
        <a:lstStyle/>
        <a:p>
          <a:endParaRPr lang="ru-RU"/>
        </a:p>
      </dgm:t>
    </dgm:pt>
    <dgm:pt modelId="{9B7435E1-FE76-46D5-80D5-5B98AF5E69B9}" type="sibTrans" cxnId="{BE1FF122-301E-4BFF-9E62-D3E1E0CF44F0}">
      <dgm:prSet/>
      <dgm:spPr/>
      <dgm:t>
        <a:bodyPr/>
        <a:lstStyle/>
        <a:p>
          <a:endParaRPr lang="ru-RU"/>
        </a:p>
      </dgm:t>
    </dgm:pt>
    <dgm:pt modelId="{C797C38B-53E9-48A3-AED2-DCF648C884BE}">
      <dgm:prSet custT="1"/>
      <dgm:spPr>
        <a:gradFill rotWithShape="0">
          <a:gsLst>
            <a:gs pos="70000">
              <a:srgbClr val="556CAF"/>
            </a:gs>
            <a:gs pos="60000">
              <a:srgbClr val="6D5D96"/>
            </a:gs>
            <a:gs pos="40000">
              <a:srgbClr val="9E3E64"/>
            </a:gs>
            <a:gs pos="0">
              <a:srgbClr val="FF0000"/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</a:gradFill>
      </dgm:spPr>
      <dgm:t>
        <a:bodyPr/>
        <a:lstStyle/>
        <a:p>
          <a:r>
            <a:rPr lang="ru-RU" sz="1800" b="1" u="sng" dirty="0" smtClean="0">
              <a:solidFill>
                <a:srgbClr val="FFFF00"/>
              </a:solidFill>
              <a:effectLst/>
            </a:rPr>
            <a:t>1. Азарова Алёна</a:t>
          </a:r>
          <a:endParaRPr lang="ru-RU" sz="1800" b="1" u="sng" dirty="0">
            <a:solidFill>
              <a:srgbClr val="FFFF00"/>
            </a:solidFill>
            <a:effectLst/>
          </a:endParaRPr>
        </a:p>
      </dgm:t>
    </dgm:pt>
    <dgm:pt modelId="{31F23F56-5E76-4D2E-8630-FF35B1E3F0AA}" type="parTrans" cxnId="{48BEF79F-4A93-462C-B9EE-DB43F89ADEBE}">
      <dgm:prSet/>
      <dgm:spPr/>
      <dgm:t>
        <a:bodyPr/>
        <a:lstStyle/>
        <a:p>
          <a:endParaRPr lang="ru-RU"/>
        </a:p>
      </dgm:t>
    </dgm:pt>
    <dgm:pt modelId="{F7DD25FF-3636-49BD-BA95-F9AB429964D0}" type="sibTrans" cxnId="{48BEF79F-4A93-462C-B9EE-DB43F89ADEBE}">
      <dgm:prSet/>
      <dgm:spPr/>
      <dgm:t>
        <a:bodyPr/>
        <a:lstStyle/>
        <a:p>
          <a:endParaRPr lang="ru-RU"/>
        </a:p>
      </dgm:t>
    </dgm:pt>
    <dgm:pt modelId="{508903A2-09C7-450D-9A17-04E1E994FEA1}" type="pres">
      <dgm:prSet presAssocID="{53954C18-E7D6-4C86-B500-A92283373BFA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ru-RU"/>
        </a:p>
      </dgm:t>
    </dgm:pt>
    <dgm:pt modelId="{3D1226EF-E660-4FFC-BF13-D56EA00FCA30}" type="pres">
      <dgm:prSet presAssocID="{53954C18-E7D6-4C86-B500-A92283373BFA}" presName="Name1" presStyleCnt="0"/>
      <dgm:spPr/>
    </dgm:pt>
    <dgm:pt modelId="{7C94664B-963D-4C05-8658-5AFE79EDD5F5}" type="pres">
      <dgm:prSet presAssocID="{53954C18-E7D6-4C86-B500-A92283373BFA}" presName="cycle" presStyleCnt="0"/>
      <dgm:spPr/>
    </dgm:pt>
    <dgm:pt modelId="{FB84ED4B-0984-4FB9-ACA6-77209977A751}" type="pres">
      <dgm:prSet presAssocID="{53954C18-E7D6-4C86-B500-A92283373BFA}" presName="srcNode" presStyleLbl="node1" presStyleIdx="0" presStyleCnt="7"/>
      <dgm:spPr/>
    </dgm:pt>
    <dgm:pt modelId="{FEEF9707-139A-4B53-8CCA-DA3DCF40EA09}" type="pres">
      <dgm:prSet presAssocID="{53954C18-E7D6-4C86-B500-A92283373BFA}" presName="conn" presStyleLbl="parChTrans1D2" presStyleIdx="0" presStyleCnt="1"/>
      <dgm:spPr/>
      <dgm:t>
        <a:bodyPr/>
        <a:lstStyle/>
        <a:p>
          <a:endParaRPr lang="ru-RU"/>
        </a:p>
      </dgm:t>
    </dgm:pt>
    <dgm:pt modelId="{CC6F2DCA-6F4E-452E-BB61-B59F2F7CC0CE}" type="pres">
      <dgm:prSet presAssocID="{53954C18-E7D6-4C86-B500-A92283373BFA}" presName="extraNode" presStyleLbl="node1" presStyleIdx="0" presStyleCnt="7"/>
      <dgm:spPr/>
    </dgm:pt>
    <dgm:pt modelId="{EEB5ACD6-6AEF-438F-BE2E-89656C7407AD}" type="pres">
      <dgm:prSet presAssocID="{53954C18-E7D6-4C86-B500-A92283373BFA}" presName="dstNode" presStyleLbl="node1" presStyleIdx="0" presStyleCnt="7"/>
      <dgm:spPr/>
    </dgm:pt>
    <dgm:pt modelId="{BE6C2070-39EB-4BFF-BB34-5653685FAE28}" type="pres">
      <dgm:prSet presAssocID="{C797C38B-53E9-48A3-AED2-DCF648C884BE}" presName="text_1" presStyleLbl="node1" presStyleIdx="0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FDD282C-CD21-4B93-94AE-65D9F6B092C1}" type="pres">
      <dgm:prSet presAssocID="{C797C38B-53E9-48A3-AED2-DCF648C884BE}" presName="accent_1" presStyleCnt="0"/>
      <dgm:spPr/>
    </dgm:pt>
    <dgm:pt modelId="{D3E708BB-8863-4D2E-9C93-5BC36D3DB043}" type="pres">
      <dgm:prSet presAssocID="{C797C38B-53E9-48A3-AED2-DCF648C884BE}" presName="accentRepeatNode" presStyleLbl="solidFgAcc1" presStyleIdx="0" presStyleCnt="7"/>
      <dgm:spPr>
        <a:gradFill rotWithShape="0">
          <a:gsLst>
            <a:gs pos="0">
              <a:srgbClr val="A603AB"/>
            </a:gs>
            <a:gs pos="21001">
              <a:srgbClr val="0819FB"/>
            </a:gs>
            <a:gs pos="35001">
              <a:srgbClr val="1A8D48"/>
            </a:gs>
            <a:gs pos="52000">
              <a:srgbClr val="FFFF00"/>
            </a:gs>
            <a:gs pos="73000">
              <a:srgbClr val="EE3F17"/>
            </a:gs>
            <a:gs pos="88000">
              <a:srgbClr val="E81766"/>
            </a:gs>
            <a:gs pos="100000">
              <a:srgbClr val="A603AB"/>
            </a:gs>
          </a:gsLst>
          <a:lin ang="16200000" scaled="0"/>
        </a:gradFill>
      </dgm:spPr>
      <dgm:extLst>
        <a:ext uri="{E40237B7-FDA0-4F09-8148-C483321AD2D9}">
          <dgm14:cNvPr xmlns:dgm14="http://schemas.microsoft.com/office/drawing/2010/diagram" id="0" name="">
            <a:hlinkClick xmlns:r="http://schemas.openxmlformats.org/officeDocument/2006/relationships" r:id="rId1" action="ppaction://hlinksldjump"/>
          </dgm14:cNvPr>
        </a:ext>
      </dgm:extLst>
    </dgm:pt>
    <dgm:pt modelId="{C82EF9F4-B094-411C-933C-CD63FB59B5A5}" type="pres">
      <dgm:prSet presAssocID="{864E02A5-7D09-4501-A0E6-A95E18255980}" presName="text_2" presStyleLbl="node1" presStyleIdx="1" presStyleCnt="7" custScaleY="13343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3402C4F-2A6C-49C8-9CEA-907D7CEDDF55}" type="pres">
      <dgm:prSet presAssocID="{864E02A5-7D09-4501-A0E6-A95E18255980}" presName="accent_2" presStyleCnt="0"/>
      <dgm:spPr/>
    </dgm:pt>
    <dgm:pt modelId="{80026736-C68B-4004-AECE-C8430FE5B9AA}" type="pres">
      <dgm:prSet presAssocID="{864E02A5-7D09-4501-A0E6-A95E18255980}" presName="accentRepeatNode" presStyleLbl="solidFgAcc1" presStyleIdx="1" presStyleCnt="7"/>
      <dgm:spPr>
        <a:gradFill rotWithShape="0">
          <a:gsLst>
            <a:gs pos="0">
              <a:srgbClr val="A603AB"/>
            </a:gs>
            <a:gs pos="21001">
              <a:srgbClr val="0819FB"/>
            </a:gs>
            <a:gs pos="35001">
              <a:srgbClr val="1A8D48"/>
            </a:gs>
            <a:gs pos="52000">
              <a:srgbClr val="FFFF00"/>
            </a:gs>
            <a:gs pos="73000">
              <a:srgbClr val="EE3F17"/>
            </a:gs>
            <a:gs pos="88000">
              <a:srgbClr val="E81766"/>
            </a:gs>
            <a:gs pos="100000">
              <a:srgbClr val="A603AB"/>
            </a:gs>
          </a:gsLst>
          <a:lin ang="16200000" scaled="0"/>
        </a:gradFill>
      </dgm:spPr>
      <dgm:extLst>
        <a:ext uri="{E40237B7-FDA0-4F09-8148-C483321AD2D9}">
          <dgm14:cNvPr xmlns:dgm14="http://schemas.microsoft.com/office/drawing/2010/diagram" id="0" name="">
            <a:hlinkClick xmlns:r="http://schemas.openxmlformats.org/officeDocument/2006/relationships" r:id="rId2" action="ppaction://hlinksldjump"/>
          </dgm14:cNvPr>
        </a:ext>
      </dgm:extLst>
    </dgm:pt>
    <dgm:pt modelId="{C49C262B-8D90-4844-BA49-97580C1EDDAB}" type="pres">
      <dgm:prSet presAssocID="{FAB12084-FFD3-4FA5-8E99-2FC3E1823355}" presName="text_3" presStyleLbl="node1" presStyleIdx="2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6071474-BC01-438E-AFAB-8D880994B5BA}" type="pres">
      <dgm:prSet presAssocID="{FAB12084-FFD3-4FA5-8E99-2FC3E1823355}" presName="accent_3" presStyleCnt="0"/>
      <dgm:spPr/>
    </dgm:pt>
    <dgm:pt modelId="{AA8EAFDE-5F62-457F-8CCB-15726B6046B4}" type="pres">
      <dgm:prSet presAssocID="{FAB12084-FFD3-4FA5-8E99-2FC3E1823355}" presName="accentRepeatNode" presStyleLbl="solidFgAcc1" presStyleIdx="2" presStyleCnt="7"/>
      <dgm:spPr>
        <a:gradFill rotWithShape="0">
          <a:gsLst>
            <a:gs pos="0">
              <a:srgbClr val="A603AB"/>
            </a:gs>
            <a:gs pos="21001">
              <a:srgbClr val="0819FB"/>
            </a:gs>
            <a:gs pos="35001">
              <a:srgbClr val="1A8D48"/>
            </a:gs>
            <a:gs pos="52000">
              <a:srgbClr val="FFFF00"/>
            </a:gs>
            <a:gs pos="73000">
              <a:srgbClr val="EE3F17"/>
            </a:gs>
            <a:gs pos="88000">
              <a:srgbClr val="E81766"/>
            </a:gs>
            <a:gs pos="100000">
              <a:srgbClr val="A603AB"/>
            </a:gs>
          </a:gsLst>
          <a:lin ang="16200000" scaled="0"/>
        </a:gradFill>
      </dgm:spPr>
      <dgm:extLst>
        <a:ext uri="{E40237B7-FDA0-4F09-8148-C483321AD2D9}">
          <dgm14:cNvPr xmlns:dgm14="http://schemas.microsoft.com/office/drawing/2010/diagram" id="0" name="">
            <a:hlinkClick xmlns:r="http://schemas.openxmlformats.org/officeDocument/2006/relationships" r:id="rId3" action="ppaction://hlinksldjump"/>
          </dgm14:cNvPr>
        </a:ext>
      </dgm:extLst>
    </dgm:pt>
    <dgm:pt modelId="{7131150F-2E2F-43D4-ABC7-D2F3BA78AD47}" type="pres">
      <dgm:prSet presAssocID="{08705748-D650-4879-B951-F41549F4219A}" presName="text_4" presStyleLbl="node1" presStyleIdx="3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987D2B7-4956-4923-8385-689631845E7C}" type="pres">
      <dgm:prSet presAssocID="{08705748-D650-4879-B951-F41549F4219A}" presName="accent_4" presStyleCnt="0"/>
      <dgm:spPr/>
    </dgm:pt>
    <dgm:pt modelId="{536C6466-35C8-4CB3-8542-ECE3B75BE9C2}" type="pres">
      <dgm:prSet presAssocID="{08705748-D650-4879-B951-F41549F4219A}" presName="accentRepeatNode" presStyleLbl="solidFgAcc1" presStyleIdx="3" presStyleCnt="7"/>
      <dgm:spPr>
        <a:gradFill rotWithShape="0">
          <a:gsLst>
            <a:gs pos="0">
              <a:srgbClr val="A603AB"/>
            </a:gs>
            <a:gs pos="21001">
              <a:srgbClr val="0819FB"/>
            </a:gs>
            <a:gs pos="35001">
              <a:srgbClr val="1A8D48"/>
            </a:gs>
            <a:gs pos="52000">
              <a:srgbClr val="FFFF00"/>
            </a:gs>
            <a:gs pos="73000">
              <a:srgbClr val="EE3F17"/>
            </a:gs>
            <a:gs pos="88000">
              <a:srgbClr val="E81766"/>
            </a:gs>
            <a:gs pos="100000">
              <a:srgbClr val="A603AB"/>
            </a:gs>
          </a:gsLst>
          <a:lin ang="16200000" scaled="0"/>
        </a:gradFill>
      </dgm:spPr>
      <dgm:extLst>
        <a:ext uri="{E40237B7-FDA0-4F09-8148-C483321AD2D9}">
          <dgm14:cNvPr xmlns:dgm14="http://schemas.microsoft.com/office/drawing/2010/diagram" id="0" name="">
            <a:hlinkClick xmlns:r="http://schemas.openxmlformats.org/officeDocument/2006/relationships" r:id="rId4" action="ppaction://hlinksldjump"/>
          </dgm14:cNvPr>
        </a:ext>
      </dgm:extLst>
    </dgm:pt>
    <dgm:pt modelId="{3E9C542D-2CC2-41B6-B1A9-06022E6747B8}" type="pres">
      <dgm:prSet presAssocID="{8A36762A-0EBE-497C-AEF1-781ABD945E9F}" presName="text_5" presStyleLbl="node1" presStyleIdx="4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987E93D-7845-4918-B070-279189A68002}" type="pres">
      <dgm:prSet presAssocID="{8A36762A-0EBE-497C-AEF1-781ABD945E9F}" presName="accent_5" presStyleCnt="0"/>
      <dgm:spPr/>
    </dgm:pt>
    <dgm:pt modelId="{AC86F5F4-AE12-4C5A-B80B-2A9E6D358401}" type="pres">
      <dgm:prSet presAssocID="{8A36762A-0EBE-497C-AEF1-781ABD945E9F}" presName="accentRepeatNode" presStyleLbl="solidFgAcc1" presStyleIdx="4" presStyleCnt="7"/>
      <dgm:spPr>
        <a:gradFill rotWithShape="0">
          <a:gsLst>
            <a:gs pos="0">
              <a:srgbClr val="A603AB"/>
            </a:gs>
            <a:gs pos="21001">
              <a:srgbClr val="0819FB"/>
            </a:gs>
            <a:gs pos="35001">
              <a:srgbClr val="1A8D48"/>
            </a:gs>
            <a:gs pos="52000">
              <a:srgbClr val="FFFF00"/>
            </a:gs>
            <a:gs pos="73000">
              <a:srgbClr val="EE3F17"/>
            </a:gs>
            <a:gs pos="88000">
              <a:srgbClr val="E81766"/>
            </a:gs>
            <a:gs pos="100000">
              <a:srgbClr val="A603AB"/>
            </a:gs>
          </a:gsLst>
          <a:lin ang="16200000" scaled="0"/>
        </a:gradFill>
      </dgm:spPr>
      <dgm:extLst>
        <a:ext uri="{E40237B7-FDA0-4F09-8148-C483321AD2D9}">
          <dgm14:cNvPr xmlns:dgm14="http://schemas.microsoft.com/office/drawing/2010/diagram" id="0" name="">
            <a:hlinkClick xmlns:r="http://schemas.openxmlformats.org/officeDocument/2006/relationships" r:id="rId5" action="ppaction://hlinksldjump"/>
          </dgm14:cNvPr>
        </a:ext>
      </dgm:extLst>
    </dgm:pt>
    <dgm:pt modelId="{3F7590B7-B6F0-48B5-9E8E-C11BBB0E6640}" type="pres">
      <dgm:prSet presAssocID="{31D646BA-1636-48B0-8C54-CEC02F6C0FF6}" presName="text_6" presStyleLbl="node1" presStyleIdx="5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FF62035-3607-45BD-A9AB-1100228A27A0}" type="pres">
      <dgm:prSet presAssocID="{31D646BA-1636-48B0-8C54-CEC02F6C0FF6}" presName="accent_6" presStyleCnt="0"/>
      <dgm:spPr/>
    </dgm:pt>
    <dgm:pt modelId="{22845CA9-8BE8-4BF3-9F92-634F1A9355E5}" type="pres">
      <dgm:prSet presAssocID="{31D646BA-1636-48B0-8C54-CEC02F6C0FF6}" presName="accentRepeatNode" presStyleLbl="solidFgAcc1" presStyleIdx="5" presStyleCnt="7"/>
      <dgm:spPr>
        <a:gradFill rotWithShape="0">
          <a:gsLst>
            <a:gs pos="0">
              <a:srgbClr val="A603AB"/>
            </a:gs>
            <a:gs pos="21001">
              <a:srgbClr val="0819FB"/>
            </a:gs>
            <a:gs pos="35001">
              <a:srgbClr val="1A8D48"/>
            </a:gs>
            <a:gs pos="52000">
              <a:srgbClr val="FFFF00"/>
            </a:gs>
            <a:gs pos="73000">
              <a:srgbClr val="EE3F17"/>
            </a:gs>
            <a:gs pos="88000">
              <a:srgbClr val="E81766"/>
            </a:gs>
            <a:gs pos="100000">
              <a:srgbClr val="A603AB"/>
            </a:gs>
          </a:gsLst>
          <a:lin ang="16200000" scaled="0"/>
        </a:gradFill>
      </dgm:spPr>
      <dgm:extLst>
        <a:ext uri="{E40237B7-FDA0-4F09-8148-C483321AD2D9}">
          <dgm14:cNvPr xmlns:dgm14="http://schemas.microsoft.com/office/drawing/2010/diagram" id="0" name="">
            <a:hlinkClick xmlns:r="http://schemas.openxmlformats.org/officeDocument/2006/relationships" r:id="rId6" action="ppaction://hlinksldjump"/>
          </dgm14:cNvPr>
        </a:ext>
      </dgm:extLst>
    </dgm:pt>
    <dgm:pt modelId="{5AF43489-2C27-4FA4-92E0-33855AB671E3}" type="pres">
      <dgm:prSet presAssocID="{06C3F292-1B93-48BA-AE1D-927CF9322186}" presName="text_7" presStyleLbl="node1" presStyleIdx="6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56BED71-03F0-4CA5-9EC6-468E0DBC8B19}" type="pres">
      <dgm:prSet presAssocID="{06C3F292-1B93-48BA-AE1D-927CF9322186}" presName="accent_7" presStyleCnt="0"/>
      <dgm:spPr/>
    </dgm:pt>
    <dgm:pt modelId="{E415905B-F9CF-4F65-BBFC-CE5CDD3A9328}" type="pres">
      <dgm:prSet presAssocID="{06C3F292-1B93-48BA-AE1D-927CF9322186}" presName="accentRepeatNode" presStyleLbl="solidFgAcc1" presStyleIdx="6" presStyleCnt="7"/>
      <dgm:spPr>
        <a:gradFill rotWithShape="0">
          <a:gsLst>
            <a:gs pos="0">
              <a:srgbClr val="A603AB"/>
            </a:gs>
            <a:gs pos="21001">
              <a:srgbClr val="0819FB"/>
            </a:gs>
            <a:gs pos="35001">
              <a:srgbClr val="1A8D48"/>
            </a:gs>
            <a:gs pos="52000">
              <a:srgbClr val="FFFF00"/>
            </a:gs>
            <a:gs pos="73000">
              <a:srgbClr val="EE3F17"/>
            </a:gs>
            <a:gs pos="88000">
              <a:srgbClr val="E81766"/>
            </a:gs>
            <a:gs pos="100000">
              <a:srgbClr val="A603AB"/>
            </a:gs>
          </a:gsLst>
          <a:lin ang="16200000" scaled="0"/>
        </a:gradFill>
      </dgm:spPr>
      <dgm:extLst>
        <a:ext uri="{E40237B7-FDA0-4F09-8148-C483321AD2D9}">
          <dgm14:cNvPr xmlns:dgm14="http://schemas.microsoft.com/office/drawing/2010/diagram" id="0" name="">
            <a:hlinkClick xmlns:r="http://schemas.openxmlformats.org/officeDocument/2006/relationships" r:id="rId7" action="ppaction://hlinksldjump"/>
          </dgm14:cNvPr>
        </a:ext>
      </dgm:extLst>
    </dgm:pt>
  </dgm:ptLst>
  <dgm:cxnLst>
    <dgm:cxn modelId="{C59DA2A5-6643-42B6-BD83-C4954579335A}" srcId="{53954C18-E7D6-4C86-B500-A92283373BFA}" destId="{8A36762A-0EBE-497C-AEF1-781ABD945E9F}" srcOrd="4" destOrd="0" parTransId="{2E1DF07F-DA6C-4C5E-B59F-2FFAAF2FFE40}" sibTransId="{3CFEC811-5162-41EF-85A8-4E0A1C15187F}"/>
    <dgm:cxn modelId="{55791E5C-DF71-429D-A905-8BD84C750C01}" type="presOf" srcId="{08705748-D650-4879-B951-F41549F4219A}" destId="{7131150F-2E2F-43D4-ABC7-D2F3BA78AD47}" srcOrd="0" destOrd="0" presId="urn:microsoft.com/office/officeart/2008/layout/VerticalCurvedList"/>
    <dgm:cxn modelId="{7328706F-AD52-4C3A-BC86-70796EB5F774}" srcId="{53954C18-E7D6-4C86-B500-A92283373BFA}" destId="{31D646BA-1636-48B0-8C54-CEC02F6C0FF6}" srcOrd="5" destOrd="0" parTransId="{04EAF38A-6687-41F1-B333-B1EEECBFC344}" sibTransId="{7B7D47FB-2407-440A-B272-4EF8D8B64830}"/>
    <dgm:cxn modelId="{846C1738-A322-43B6-99C5-6DF4F18ACC56}" type="presOf" srcId="{C797C38B-53E9-48A3-AED2-DCF648C884BE}" destId="{BE6C2070-39EB-4BFF-BB34-5653685FAE28}" srcOrd="0" destOrd="0" presId="urn:microsoft.com/office/officeart/2008/layout/VerticalCurvedList"/>
    <dgm:cxn modelId="{8FBDDD6D-64D3-44E3-A751-10754C37E062}" type="presOf" srcId="{06C3F292-1B93-48BA-AE1D-927CF9322186}" destId="{5AF43489-2C27-4FA4-92E0-33855AB671E3}" srcOrd="0" destOrd="0" presId="urn:microsoft.com/office/officeart/2008/layout/VerticalCurvedList"/>
    <dgm:cxn modelId="{31976265-A17A-4356-BA9F-59B1A647F074}" type="presOf" srcId="{FAB12084-FFD3-4FA5-8E99-2FC3E1823355}" destId="{C49C262B-8D90-4844-BA49-97580C1EDDAB}" srcOrd="0" destOrd="0" presId="urn:microsoft.com/office/officeart/2008/layout/VerticalCurvedList"/>
    <dgm:cxn modelId="{D8837BCD-ECE1-429D-A161-C3A4D4B872EE}" type="presOf" srcId="{53954C18-E7D6-4C86-B500-A92283373BFA}" destId="{508903A2-09C7-450D-9A17-04E1E994FEA1}" srcOrd="0" destOrd="0" presId="urn:microsoft.com/office/officeart/2008/layout/VerticalCurvedList"/>
    <dgm:cxn modelId="{3DF9478F-9CBA-4D5E-A1C1-B97DCE4F7EC8}" type="presOf" srcId="{864E02A5-7D09-4501-A0E6-A95E18255980}" destId="{C82EF9F4-B094-411C-933C-CD63FB59B5A5}" srcOrd="0" destOrd="0" presId="urn:microsoft.com/office/officeart/2008/layout/VerticalCurvedList"/>
    <dgm:cxn modelId="{6D4230BF-35B4-4977-AF0D-442046712EB4}" srcId="{53954C18-E7D6-4C86-B500-A92283373BFA}" destId="{08705748-D650-4879-B951-F41549F4219A}" srcOrd="3" destOrd="0" parTransId="{2AD5B9DD-DEA2-4B76-A286-1F5E82D4EB52}" sibTransId="{6981CB53-7973-44AD-B719-ED4D55E8DE10}"/>
    <dgm:cxn modelId="{48BEF79F-4A93-462C-B9EE-DB43F89ADEBE}" srcId="{53954C18-E7D6-4C86-B500-A92283373BFA}" destId="{C797C38B-53E9-48A3-AED2-DCF648C884BE}" srcOrd="0" destOrd="0" parTransId="{31F23F56-5E76-4D2E-8630-FF35B1E3F0AA}" sibTransId="{F7DD25FF-3636-49BD-BA95-F9AB429964D0}"/>
    <dgm:cxn modelId="{C13AD570-9DDE-4EC8-A33F-8C322A8E7259}" type="presOf" srcId="{F7DD25FF-3636-49BD-BA95-F9AB429964D0}" destId="{FEEF9707-139A-4B53-8CCA-DA3DCF40EA09}" srcOrd="0" destOrd="0" presId="urn:microsoft.com/office/officeart/2008/layout/VerticalCurvedList"/>
    <dgm:cxn modelId="{F5BF266C-AD94-4464-A13D-23D23E0C2680}" srcId="{53954C18-E7D6-4C86-B500-A92283373BFA}" destId="{864E02A5-7D09-4501-A0E6-A95E18255980}" srcOrd="1" destOrd="0" parTransId="{73EB2E98-86DA-44A0-83AD-E4A3C889D570}" sibTransId="{904497B6-446A-4B35-B725-350EA37A7133}"/>
    <dgm:cxn modelId="{945F105D-E97A-4802-80B7-7EC2CCFD85F2}" srcId="{53954C18-E7D6-4C86-B500-A92283373BFA}" destId="{06C3F292-1B93-48BA-AE1D-927CF9322186}" srcOrd="6" destOrd="0" parTransId="{C3DC25F7-937F-48E4-BB20-75BCF08302DA}" sibTransId="{B1E19331-FBB7-4E3B-A8C0-F8B320DD2CC5}"/>
    <dgm:cxn modelId="{5DD4B29D-EA92-4B08-B200-3B2630BC4C5F}" type="presOf" srcId="{31D646BA-1636-48B0-8C54-CEC02F6C0FF6}" destId="{3F7590B7-B6F0-48B5-9E8E-C11BBB0E6640}" srcOrd="0" destOrd="0" presId="urn:microsoft.com/office/officeart/2008/layout/VerticalCurvedList"/>
    <dgm:cxn modelId="{BE1FF122-301E-4BFF-9E62-D3E1E0CF44F0}" srcId="{53954C18-E7D6-4C86-B500-A92283373BFA}" destId="{FAB12084-FFD3-4FA5-8E99-2FC3E1823355}" srcOrd="2" destOrd="0" parTransId="{44F81A9C-ED53-496A-8E1F-D64DBF5717B8}" sibTransId="{9B7435E1-FE76-46D5-80D5-5B98AF5E69B9}"/>
    <dgm:cxn modelId="{0CF3DC2E-C1A5-4926-A1B4-D313D19BF375}" type="presOf" srcId="{8A36762A-0EBE-497C-AEF1-781ABD945E9F}" destId="{3E9C542D-2CC2-41B6-B1A9-06022E6747B8}" srcOrd="0" destOrd="0" presId="urn:microsoft.com/office/officeart/2008/layout/VerticalCurvedList"/>
    <dgm:cxn modelId="{95CCEC4F-57A0-4357-8E3B-88A41A6C61BA}" type="presParOf" srcId="{508903A2-09C7-450D-9A17-04E1E994FEA1}" destId="{3D1226EF-E660-4FFC-BF13-D56EA00FCA30}" srcOrd="0" destOrd="0" presId="urn:microsoft.com/office/officeart/2008/layout/VerticalCurvedList"/>
    <dgm:cxn modelId="{8266C5A4-E160-4336-9ACE-6DA77D14931B}" type="presParOf" srcId="{3D1226EF-E660-4FFC-BF13-D56EA00FCA30}" destId="{7C94664B-963D-4C05-8658-5AFE79EDD5F5}" srcOrd="0" destOrd="0" presId="urn:microsoft.com/office/officeart/2008/layout/VerticalCurvedList"/>
    <dgm:cxn modelId="{E89FFE0C-07D2-4D72-9D02-9C94BBB38E08}" type="presParOf" srcId="{7C94664B-963D-4C05-8658-5AFE79EDD5F5}" destId="{FB84ED4B-0984-4FB9-ACA6-77209977A751}" srcOrd="0" destOrd="0" presId="urn:microsoft.com/office/officeart/2008/layout/VerticalCurvedList"/>
    <dgm:cxn modelId="{B75C61E5-CB52-434F-9B7D-613483F543B9}" type="presParOf" srcId="{7C94664B-963D-4C05-8658-5AFE79EDD5F5}" destId="{FEEF9707-139A-4B53-8CCA-DA3DCF40EA09}" srcOrd="1" destOrd="0" presId="urn:microsoft.com/office/officeart/2008/layout/VerticalCurvedList"/>
    <dgm:cxn modelId="{EBC8AFC7-AA86-46A0-B25B-B30B08ECF6CA}" type="presParOf" srcId="{7C94664B-963D-4C05-8658-5AFE79EDD5F5}" destId="{CC6F2DCA-6F4E-452E-BB61-B59F2F7CC0CE}" srcOrd="2" destOrd="0" presId="urn:microsoft.com/office/officeart/2008/layout/VerticalCurvedList"/>
    <dgm:cxn modelId="{21101C28-3BAF-48D5-AD42-01416E79CCF2}" type="presParOf" srcId="{7C94664B-963D-4C05-8658-5AFE79EDD5F5}" destId="{EEB5ACD6-6AEF-438F-BE2E-89656C7407AD}" srcOrd="3" destOrd="0" presId="urn:microsoft.com/office/officeart/2008/layout/VerticalCurvedList"/>
    <dgm:cxn modelId="{871ADF48-35A7-471C-B2DD-F0D88E80F85D}" type="presParOf" srcId="{3D1226EF-E660-4FFC-BF13-D56EA00FCA30}" destId="{BE6C2070-39EB-4BFF-BB34-5653685FAE28}" srcOrd="1" destOrd="0" presId="urn:microsoft.com/office/officeart/2008/layout/VerticalCurvedList"/>
    <dgm:cxn modelId="{71E55B9D-64C8-43A5-8318-0664AD079B30}" type="presParOf" srcId="{3D1226EF-E660-4FFC-BF13-D56EA00FCA30}" destId="{BFDD282C-CD21-4B93-94AE-65D9F6B092C1}" srcOrd="2" destOrd="0" presId="urn:microsoft.com/office/officeart/2008/layout/VerticalCurvedList"/>
    <dgm:cxn modelId="{ABC5B69A-3103-4C8B-A072-71F810DDC809}" type="presParOf" srcId="{BFDD282C-CD21-4B93-94AE-65D9F6B092C1}" destId="{D3E708BB-8863-4D2E-9C93-5BC36D3DB043}" srcOrd="0" destOrd="0" presId="urn:microsoft.com/office/officeart/2008/layout/VerticalCurvedList"/>
    <dgm:cxn modelId="{12B3279C-0F1E-442E-9E6F-AD922F5DA100}" type="presParOf" srcId="{3D1226EF-E660-4FFC-BF13-D56EA00FCA30}" destId="{C82EF9F4-B094-411C-933C-CD63FB59B5A5}" srcOrd="3" destOrd="0" presId="urn:microsoft.com/office/officeart/2008/layout/VerticalCurvedList"/>
    <dgm:cxn modelId="{4C131530-3798-4B3B-962E-FB1D23B404CD}" type="presParOf" srcId="{3D1226EF-E660-4FFC-BF13-D56EA00FCA30}" destId="{C3402C4F-2A6C-49C8-9CEA-907D7CEDDF55}" srcOrd="4" destOrd="0" presId="urn:microsoft.com/office/officeart/2008/layout/VerticalCurvedList"/>
    <dgm:cxn modelId="{77DACB2E-AD87-4F83-8407-E6A85345FCBE}" type="presParOf" srcId="{C3402C4F-2A6C-49C8-9CEA-907D7CEDDF55}" destId="{80026736-C68B-4004-AECE-C8430FE5B9AA}" srcOrd="0" destOrd="0" presId="urn:microsoft.com/office/officeart/2008/layout/VerticalCurvedList"/>
    <dgm:cxn modelId="{9FB0A510-6B38-4684-9B52-A2F35A76D240}" type="presParOf" srcId="{3D1226EF-E660-4FFC-BF13-D56EA00FCA30}" destId="{C49C262B-8D90-4844-BA49-97580C1EDDAB}" srcOrd="5" destOrd="0" presId="urn:microsoft.com/office/officeart/2008/layout/VerticalCurvedList"/>
    <dgm:cxn modelId="{FD4B9614-3A92-4419-BF1A-A6A1929AD68E}" type="presParOf" srcId="{3D1226EF-E660-4FFC-BF13-D56EA00FCA30}" destId="{56071474-BC01-438E-AFAB-8D880994B5BA}" srcOrd="6" destOrd="0" presId="urn:microsoft.com/office/officeart/2008/layout/VerticalCurvedList"/>
    <dgm:cxn modelId="{B73CF457-580E-4DB2-94F4-D2585A9577C5}" type="presParOf" srcId="{56071474-BC01-438E-AFAB-8D880994B5BA}" destId="{AA8EAFDE-5F62-457F-8CCB-15726B6046B4}" srcOrd="0" destOrd="0" presId="urn:microsoft.com/office/officeart/2008/layout/VerticalCurvedList"/>
    <dgm:cxn modelId="{8FD2E2D3-2599-4B1E-9CB3-2AEDCEC71C19}" type="presParOf" srcId="{3D1226EF-E660-4FFC-BF13-D56EA00FCA30}" destId="{7131150F-2E2F-43D4-ABC7-D2F3BA78AD47}" srcOrd="7" destOrd="0" presId="urn:microsoft.com/office/officeart/2008/layout/VerticalCurvedList"/>
    <dgm:cxn modelId="{BC56899B-2E22-4F42-A4FE-DC504DF36DCB}" type="presParOf" srcId="{3D1226EF-E660-4FFC-BF13-D56EA00FCA30}" destId="{F987D2B7-4956-4923-8385-689631845E7C}" srcOrd="8" destOrd="0" presId="urn:microsoft.com/office/officeart/2008/layout/VerticalCurvedList"/>
    <dgm:cxn modelId="{BB0B63A3-E3BC-4C4B-8893-05EABB4562FB}" type="presParOf" srcId="{F987D2B7-4956-4923-8385-689631845E7C}" destId="{536C6466-35C8-4CB3-8542-ECE3B75BE9C2}" srcOrd="0" destOrd="0" presId="urn:microsoft.com/office/officeart/2008/layout/VerticalCurvedList"/>
    <dgm:cxn modelId="{7B0D09C7-5C87-4B0D-8319-168088B34074}" type="presParOf" srcId="{3D1226EF-E660-4FFC-BF13-D56EA00FCA30}" destId="{3E9C542D-2CC2-41B6-B1A9-06022E6747B8}" srcOrd="9" destOrd="0" presId="urn:microsoft.com/office/officeart/2008/layout/VerticalCurvedList"/>
    <dgm:cxn modelId="{EC17A5DD-416C-457B-81E4-1D08F31676B0}" type="presParOf" srcId="{3D1226EF-E660-4FFC-BF13-D56EA00FCA30}" destId="{C987E93D-7845-4918-B070-279189A68002}" srcOrd="10" destOrd="0" presId="urn:microsoft.com/office/officeart/2008/layout/VerticalCurvedList"/>
    <dgm:cxn modelId="{98E4CE79-312F-4B98-814B-73531F68C017}" type="presParOf" srcId="{C987E93D-7845-4918-B070-279189A68002}" destId="{AC86F5F4-AE12-4C5A-B80B-2A9E6D358401}" srcOrd="0" destOrd="0" presId="urn:microsoft.com/office/officeart/2008/layout/VerticalCurvedList"/>
    <dgm:cxn modelId="{D424D07F-661D-4A2A-98D4-E4FDEB3A4031}" type="presParOf" srcId="{3D1226EF-E660-4FFC-BF13-D56EA00FCA30}" destId="{3F7590B7-B6F0-48B5-9E8E-C11BBB0E6640}" srcOrd="11" destOrd="0" presId="urn:microsoft.com/office/officeart/2008/layout/VerticalCurvedList"/>
    <dgm:cxn modelId="{3652A26E-A941-40E3-81BA-DBE8B2453647}" type="presParOf" srcId="{3D1226EF-E660-4FFC-BF13-D56EA00FCA30}" destId="{FFF62035-3607-45BD-A9AB-1100228A27A0}" srcOrd="12" destOrd="0" presId="urn:microsoft.com/office/officeart/2008/layout/VerticalCurvedList"/>
    <dgm:cxn modelId="{AAED6813-2B15-428C-BDBD-1F656C350E6B}" type="presParOf" srcId="{FFF62035-3607-45BD-A9AB-1100228A27A0}" destId="{22845CA9-8BE8-4BF3-9F92-634F1A9355E5}" srcOrd="0" destOrd="0" presId="urn:microsoft.com/office/officeart/2008/layout/VerticalCurvedList"/>
    <dgm:cxn modelId="{2462FE5E-263D-4ED4-A7CD-AF972D76D75F}" type="presParOf" srcId="{3D1226EF-E660-4FFC-BF13-D56EA00FCA30}" destId="{5AF43489-2C27-4FA4-92E0-33855AB671E3}" srcOrd="13" destOrd="0" presId="urn:microsoft.com/office/officeart/2008/layout/VerticalCurvedList"/>
    <dgm:cxn modelId="{700754A0-130C-4E9E-9550-8AFCF42D1D90}" type="presParOf" srcId="{3D1226EF-E660-4FFC-BF13-D56EA00FCA30}" destId="{456BED71-03F0-4CA5-9EC6-468E0DBC8B19}" srcOrd="14" destOrd="0" presId="urn:microsoft.com/office/officeart/2008/layout/VerticalCurvedList"/>
    <dgm:cxn modelId="{C0C60F39-3003-42A5-9806-5A3FEA441835}" type="presParOf" srcId="{456BED71-03F0-4CA5-9EC6-468E0DBC8B19}" destId="{E415905B-F9CF-4F65-BBFC-CE5CDD3A9328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53954C18-E7D6-4C86-B500-A92283373BFA}" type="doc">
      <dgm:prSet loTypeId="urn:microsoft.com/office/officeart/2008/layout/VerticalCurvedList" loCatId="list" qsTypeId="urn:microsoft.com/office/officeart/2005/8/quickstyle/3d2" qsCatId="3D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864E02A5-7D09-4501-A0E6-A95E18255980}">
      <dgm:prSet phldrT="[Текст]"/>
      <dgm:spPr>
        <a:gradFill rotWithShape="0">
          <a:gsLst>
            <a:gs pos="77500">
              <a:srgbClr val="4378C1"/>
            </a:gs>
            <a:gs pos="75000">
              <a:srgbClr val="4974BB"/>
            </a:gs>
            <a:gs pos="70000">
              <a:srgbClr val="556CAF"/>
            </a:gs>
            <a:gs pos="60000">
              <a:srgbClr val="6D5D96"/>
            </a:gs>
            <a:gs pos="40000">
              <a:srgbClr val="9E3E64"/>
            </a:gs>
            <a:gs pos="0">
              <a:srgbClr val="FF0000"/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</a:gradFill>
      </dgm:spPr>
      <dgm:t>
        <a:bodyPr/>
        <a:lstStyle/>
        <a:p>
          <a:r>
            <a:rPr lang="ru-RU" b="1" dirty="0" smtClean="0">
              <a:solidFill>
                <a:srgbClr val="FFFF00"/>
              </a:solidFill>
            </a:rPr>
            <a:t>9. </a:t>
          </a:r>
          <a:r>
            <a:rPr lang="ru-RU" b="1" u="sng" dirty="0" err="1" smtClean="0">
              <a:solidFill>
                <a:srgbClr val="FFFF00"/>
              </a:solidFill>
            </a:rPr>
            <a:t>Думова</a:t>
          </a:r>
          <a:r>
            <a:rPr lang="ru-RU" b="1" u="sng" dirty="0" smtClean="0">
              <a:solidFill>
                <a:srgbClr val="FFFF00"/>
              </a:solidFill>
            </a:rPr>
            <a:t> Елена </a:t>
          </a:r>
          <a:endParaRPr lang="ru-RU" b="1" u="sng" dirty="0">
            <a:solidFill>
              <a:srgbClr val="FFFF00"/>
            </a:solidFill>
          </a:endParaRPr>
        </a:p>
      </dgm:t>
    </dgm:pt>
    <dgm:pt modelId="{73EB2E98-86DA-44A0-83AD-E4A3C889D570}" type="parTrans" cxnId="{F5BF266C-AD94-4464-A13D-23D23E0C2680}">
      <dgm:prSet/>
      <dgm:spPr/>
      <dgm:t>
        <a:bodyPr/>
        <a:lstStyle/>
        <a:p>
          <a:endParaRPr lang="ru-RU"/>
        </a:p>
      </dgm:t>
    </dgm:pt>
    <dgm:pt modelId="{904497B6-446A-4B35-B725-350EA37A7133}" type="sibTrans" cxnId="{F5BF266C-AD94-4464-A13D-23D23E0C2680}">
      <dgm:prSet/>
      <dgm:spPr/>
      <dgm:t>
        <a:bodyPr/>
        <a:lstStyle/>
        <a:p>
          <a:endParaRPr lang="ru-RU"/>
        </a:p>
      </dgm:t>
    </dgm:pt>
    <dgm:pt modelId="{08705748-D650-4879-B951-F41549F4219A}">
      <dgm:prSet phldrT="[Текст]"/>
      <dgm:spPr>
        <a:gradFill rotWithShape="0">
          <a:gsLst>
            <a:gs pos="77500">
              <a:srgbClr val="4378C1"/>
            </a:gs>
            <a:gs pos="75000">
              <a:srgbClr val="4974BB"/>
            </a:gs>
            <a:gs pos="70000">
              <a:srgbClr val="556CAF"/>
            </a:gs>
            <a:gs pos="60000">
              <a:srgbClr val="6D5D96"/>
            </a:gs>
            <a:gs pos="40000">
              <a:srgbClr val="9E3E64"/>
            </a:gs>
            <a:gs pos="0">
              <a:srgbClr val="FF0000"/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</a:gradFill>
      </dgm:spPr>
      <dgm:t>
        <a:bodyPr/>
        <a:lstStyle/>
        <a:p>
          <a:r>
            <a:rPr lang="ru-RU" b="1" dirty="0" smtClean="0">
              <a:solidFill>
                <a:srgbClr val="FFFF00"/>
              </a:solidFill>
            </a:rPr>
            <a:t>11. </a:t>
          </a:r>
          <a:r>
            <a:rPr lang="ru-RU" b="1" u="sng" dirty="0" err="1" smtClean="0">
              <a:solidFill>
                <a:srgbClr val="FFFF00"/>
              </a:solidFill>
            </a:rPr>
            <a:t>Дыкус</a:t>
          </a:r>
          <a:r>
            <a:rPr lang="ru-RU" b="1" dirty="0" smtClean="0">
              <a:solidFill>
                <a:srgbClr val="FFFF00"/>
              </a:solidFill>
            </a:rPr>
            <a:t> </a:t>
          </a:r>
          <a:r>
            <a:rPr lang="ru-RU" b="1" u="sng" dirty="0" smtClean="0">
              <a:solidFill>
                <a:srgbClr val="FFFF00"/>
              </a:solidFill>
            </a:rPr>
            <a:t>Юлия</a:t>
          </a:r>
          <a:endParaRPr lang="ru-RU" u="sng" dirty="0">
            <a:solidFill>
              <a:srgbClr val="FFFF00"/>
            </a:solidFill>
          </a:endParaRPr>
        </a:p>
      </dgm:t>
    </dgm:pt>
    <dgm:pt modelId="{2AD5B9DD-DEA2-4B76-A286-1F5E82D4EB52}" type="parTrans" cxnId="{6D4230BF-35B4-4977-AF0D-442046712EB4}">
      <dgm:prSet/>
      <dgm:spPr/>
      <dgm:t>
        <a:bodyPr/>
        <a:lstStyle/>
        <a:p>
          <a:endParaRPr lang="ru-RU"/>
        </a:p>
      </dgm:t>
    </dgm:pt>
    <dgm:pt modelId="{6981CB53-7973-44AD-B719-ED4D55E8DE10}" type="sibTrans" cxnId="{6D4230BF-35B4-4977-AF0D-442046712EB4}">
      <dgm:prSet/>
      <dgm:spPr/>
      <dgm:t>
        <a:bodyPr/>
        <a:lstStyle/>
        <a:p>
          <a:endParaRPr lang="ru-RU"/>
        </a:p>
      </dgm:t>
    </dgm:pt>
    <dgm:pt modelId="{06C3F292-1B93-48BA-AE1D-927CF9322186}">
      <dgm:prSet phldrT="[Текст]"/>
      <dgm:spPr>
        <a:gradFill rotWithShape="0">
          <a:gsLst>
            <a:gs pos="77500">
              <a:srgbClr val="4378C1"/>
            </a:gs>
            <a:gs pos="75000">
              <a:srgbClr val="4974BB"/>
            </a:gs>
            <a:gs pos="70000">
              <a:srgbClr val="556CAF"/>
            </a:gs>
            <a:gs pos="60000">
              <a:srgbClr val="6D5D96"/>
            </a:gs>
            <a:gs pos="40000">
              <a:srgbClr val="9E3E64"/>
            </a:gs>
            <a:gs pos="0">
              <a:srgbClr val="FF0000"/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</a:gradFill>
      </dgm:spPr>
      <dgm:t>
        <a:bodyPr/>
        <a:lstStyle/>
        <a:p>
          <a:r>
            <a:rPr lang="ru-RU" b="1" u="sng" dirty="0" smtClean="0">
              <a:solidFill>
                <a:srgbClr val="FFFF00"/>
              </a:solidFill>
            </a:rPr>
            <a:t>14. </a:t>
          </a:r>
          <a:r>
            <a:rPr lang="ru-RU" b="1" u="sng" dirty="0" err="1" smtClean="0">
              <a:solidFill>
                <a:srgbClr val="FFFF00"/>
              </a:solidFill>
            </a:rPr>
            <a:t>Кременской</a:t>
          </a:r>
          <a:r>
            <a:rPr lang="ru-RU" b="1" u="sng" dirty="0" smtClean="0">
              <a:solidFill>
                <a:srgbClr val="FFFF00"/>
              </a:solidFill>
            </a:rPr>
            <a:t> Михаил </a:t>
          </a:r>
          <a:endParaRPr lang="ru-RU" u="sng" dirty="0">
            <a:solidFill>
              <a:srgbClr val="FFFF00"/>
            </a:solidFill>
          </a:endParaRPr>
        </a:p>
      </dgm:t>
    </dgm:pt>
    <dgm:pt modelId="{C3DC25F7-937F-48E4-BB20-75BCF08302DA}" type="parTrans" cxnId="{945F105D-E97A-4802-80B7-7EC2CCFD85F2}">
      <dgm:prSet/>
      <dgm:spPr/>
      <dgm:t>
        <a:bodyPr/>
        <a:lstStyle/>
        <a:p>
          <a:endParaRPr lang="ru-RU"/>
        </a:p>
      </dgm:t>
    </dgm:pt>
    <dgm:pt modelId="{B1E19331-FBB7-4E3B-A8C0-F8B320DD2CC5}" type="sibTrans" cxnId="{945F105D-E97A-4802-80B7-7EC2CCFD85F2}">
      <dgm:prSet/>
      <dgm:spPr/>
      <dgm:t>
        <a:bodyPr/>
        <a:lstStyle/>
        <a:p>
          <a:endParaRPr lang="ru-RU"/>
        </a:p>
      </dgm:t>
    </dgm:pt>
    <dgm:pt modelId="{8A36762A-0EBE-497C-AEF1-781ABD945E9F}">
      <dgm:prSet/>
      <dgm:spPr>
        <a:gradFill rotWithShape="0">
          <a:gsLst>
            <a:gs pos="77500">
              <a:srgbClr val="4378C1"/>
            </a:gs>
            <a:gs pos="75000">
              <a:srgbClr val="4974BB"/>
            </a:gs>
            <a:gs pos="70000">
              <a:srgbClr val="556CAF"/>
            </a:gs>
            <a:gs pos="60000">
              <a:srgbClr val="6D5D96"/>
            </a:gs>
            <a:gs pos="40000">
              <a:srgbClr val="9E3E64"/>
            </a:gs>
            <a:gs pos="0">
              <a:srgbClr val="FF0000"/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</a:gradFill>
      </dgm:spPr>
      <dgm:t>
        <a:bodyPr/>
        <a:lstStyle/>
        <a:p>
          <a:r>
            <a:rPr lang="ru-RU" b="1" u="sng" dirty="0" smtClean="0">
              <a:solidFill>
                <a:srgbClr val="FFFF00"/>
              </a:solidFill>
            </a:rPr>
            <a:t>12. Князева Татьяна</a:t>
          </a:r>
          <a:r>
            <a:rPr lang="ru-RU" u="sng" dirty="0" smtClean="0">
              <a:solidFill>
                <a:srgbClr val="FFFF00"/>
              </a:solidFill>
            </a:rPr>
            <a:t> </a:t>
          </a:r>
          <a:endParaRPr lang="ru-RU" u="sng" dirty="0">
            <a:solidFill>
              <a:srgbClr val="FFFF00"/>
            </a:solidFill>
          </a:endParaRPr>
        </a:p>
      </dgm:t>
    </dgm:pt>
    <dgm:pt modelId="{2E1DF07F-DA6C-4C5E-B59F-2FFAAF2FFE40}" type="parTrans" cxnId="{C59DA2A5-6643-42B6-BD83-C4954579335A}">
      <dgm:prSet/>
      <dgm:spPr/>
      <dgm:t>
        <a:bodyPr/>
        <a:lstStyle/>
        <a:p>
          <a:endParaRPr lang="ru-RU"/>
        </a:p>
      </dgm:t>
    </dgm:pt>
    <dgm:pt modelId="{3CFEC811-5162-41EF-85A8-4E0A1C15187F}" type="sibTrans" cxnId="{C59DA2A5-6643-42B6-BD83-C4954579335A}">
      <dgm:prSet/>
      <dgm:spPr/>
      <dgm:t>
        <a:bodyPr/>
        <a:lstStyle/>
        <a:p>
          <a:endParaRPr lang="ru-RU"/>
        </a:p>
      </dgm:t>
    </dgm:pt>
    <dgm:pt modelId="{31D646BA-1636-48B0-8C54-CEC02F6C0FF6}">
      <dgm:prSet/>
      <dgm:spPr>
        <a:gradFill rotWithShape="0">
          <a:gsLst>
            <a:gs pos="77500">
              <a:srgbClr val="4378C1"/>
            </a:gs>
            <a:gs pos="75000">
              <a:srgbClr val="4974BB"/>
            </a:gs>
            <a:gs pos="70000">
              <a:srgbClr val="556CAF"/>
            </a:gs>
            <a:gs pos="60000">
              <a:srgbClr val="6D5D96"/>
            </a:gs>
            <a:gs pos="40000">
              <a:srgbClr val="9E3E64"/>
            </a:gs>
            <a:gs pos="0">
              <a:srgbClr val="FF0000"/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</a:gradFill>
      </dgm:spPr>
      <dgm:t>
        <a:bodyPr/>
        <a:lstStyle/>
        <a:p>
          <a:r>
            <a:rPr lang="ru-RU" b="1" u="sng" dirty="0" smtClean="0">
              <a:solidFill>
                <a:srgbClr val="FFFF00"/>
              </a:solidFill>
            </a:rPr>
            <a:t>13. Корин Иван </a:t>
          </a:r>
          <a:endParaRPr lang="ru-RU" u="sng" dirty="0">
            <a:solidFill>
              <a:srgbClr val="FFFF00"/>
            </a:solidFill>
          </a:endParaRPr>
        </a:p>
      </dgm:t>
    </dgm:pt>
    <dgm:pt modelId="{04EAF38A-6687-41F1-B333-B1EEECBFC344}" type="parTrans" cxnId="{7328706F-AD52-4C3A-BC86-70796EB5F774}">
      <dgm:prSet/>
      <dgm:spPr/>
      <dgm:t>
        <a:bodyPr/>
        <a:lstStyle/>
        <a:p>
          <a:endParaRPr lang="ru-RU"/>
        </a:p>
      </dgm:t>
    </dgm:pt>
    <dgm:pt modelId="{7B7D47FB-2407-440A-B272-4EF8D8B64830}" type="sibTrans" cxnId="{7328706F-AD52-4C3A-BC86-70796EB5F774}">
      <dgm:prSet/>
      <dgm:spPr/>
      <dgm:t>
        <a:bodyPr/>
        <a:lstStyle/>
        <a:p>
          <a:endParaRPr lang="ru-RU"/>
        </a:p>
      </dgm:t>
    </dgm:pt>
    <dgm:pt modelId="{FAB12084-FFD3-4FA5-8E99-2FC3E1823355}">
      <dgm:prSet/>
      <dgm:spPr>
        <a:gradFill rotWithShape="0">
          <a:gsLst>
            <a:gs pos="77500">
              <a:srgbClr val="4378C1"/>
            </a:gs>
            <a:gs pos="75000">
              <a:srgbClr val="4974BB"/>
            </a:gs>
            <a:gs pos="70000">
              <a:srgbClr val="556CAF"/>
            </a:gs>
            <a:gs pos="60000">
              <a:srgbClr val="6D5D96"/>
            </a:gs>
            <a:gs pos="40000">
              <a:srgbClr val="9E3E64"/>
            </a:gs>
            <a:gs pos="0">
              <a:srgbClr val="FF0000"/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</a:gradFill>
      </dgm:spPr>
      <dgm:t>
        <a:bodyPr/>
        <a:lstStyle/>
        <a:p>
          <a:r>
            <a:rPr lang="ru-RU" b="1" u="sng" dirty="0" smtClean="0">
              <a:solidFill>
                <a:srgbClr val="FFFF00"/>
              </a:solidFill>
            </a:rPr>
            <a:t>10. </a:t>
          </a:r>
          <a:r>
            <a:rPr lang="ru-RU" b="1" u="sng" dirty="0" err="1" smtClean="0">
              <a:solidFill>
                <a:srgbClr val="FFFF00"/>
              </a:solidFill>
            </a:rPr>
            <a:t>Душкина</a:t>
          </a:r>
          <a:r>
            <a:rPr lang="ru-RU" b="1" u="sng" dirty="0" smtClean="0">
              <a:solidFill>
                <a:srgbClr val="FFFF00"/>
              </a:solidFill>
            </a:rPr>
            <a:t> Ирина </a:t>
          </a:r>
          <a:endParaRPr lang="ru-RU" u="sng" dirty="0">
            <a:solidFill>
              <a:srgbClr val="FFFF00"/>
            </a:solidFill>
          </a:endParaRPr>
        </a:p>
      </dgm:t>
    </dgm:pt>
    <dgm:pt modelId="{44F81A9C-ED53-496A-8E1F-D64DBF5717B8}" type="parTrans" cxnId="{BE1FF122-301E-4BFF-9E62-D3E1E0CF44F0}">
      <dgm:prSet/>
      <dgm:spPr/>
      <dgm:t>
        <a:bodyPr/>
        <a:lstStyle/>
        <a:p>
          <a:endParaRPr lang="ru-RU"/>
        </a:p>
      </dgm:t>
    </dgm:pt>
    <dgm:pt modelId="{9B7435E1-FE76-46D5-80D5-5B98AF5E69B9}" type="sibTrans" cxnId="{BE1FF122-301E-4BFF-9E62-D3E1E0CF44F0}">
      <dgm:prSet/>
      <dgm:spPr/>
      <dgm:t>
        <a:bodyPr/>
        <a:lstStyle/>
        <a:p>
          <a:endParaRPr lang="ru-RU"/>
        </a:p>
      </dgm:t>
    </dgm:pt>
    <dgm:pt modelId="{C797C38B-53E9-48A3-AED2-DCF648C884BE}">
      <dgm:prSet/>
      <dgm:spPr>
        <a:gradFill rotWithShape="0">
          <a:gsLst>
            <a:gs pos="77500">
              <a:srgbClr val="4378C1"/>
            </a:gs>
            <a:gs pos="75000">
              <a:srgbClr val="4974BB"/>
            </a:gs>
            <a:gs pos="70000">
              <a:srgbClr val="556CAF"/>
            </a:gs>
            <a:gs pos="60000">
              <a:srgbClr val="6D5D96"/>
            </a:gs>
            <a:gs pos="40000">
              <a:srgbClr val="9E3E64"/>
            </a:gs>
            <a:gs pos="0">
              <a:srgbClr val="FF0000"/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</a:gradFill>
      </dgm:spPr>
      <dgm:t>
        <a:bodyPr/>
        <a:lstStyle/>
        <a:p>
          <a:r>
            <a:rPr lang="ru-RU" b="1" u="sng" dirty="0" smtClean="0">
              <a:solidFill>
                <a:srgbClr val="FFFF00"/>
              </a:solidFill>
            </a:rPr>
            <a:t>8. Глущенко Алёна</a:t>
          </a:r>
          <a:endParaRPr lang="ru-RU" u="sng" dirty="0">
            <a:solidFill>
              <a:srgbClr val="FFFF00"/>
            </a:solidFill>
          </a:endParaRPr>
        </a:p>
      </dgm:t>
    </dgm:pt>
    <dgm:pt modelId="{31F23F56-5E76-4D2E-8630-FF35B1E3F0AA}" type="parTrans" cxnId="{48BEF79F-4A93-462C-B9EE-DB43F89ADEBE}">
      <dgm:prSet/>
      <dgm:spPr/>
      <dgm:t>
        <a:bodyPr/>
        <a:lstStyle/>
        <a:p>
          <a:endParaRPr lang="ru-RU"/>
        </a:p>
      </dgm:t>
    </dgm:pt>
    <dgm:pt modelId="{F7DD25FF-3636-49BD-BA95-F9AB429964D0}" type="sibTrans" cxnId="{48BEF79F-4A93-462C-B9EE-DB43F89ADEBE}">
      <dgm:prSet/>
      <dgm:spPr/>
      <dgm:t>
        <a:bodyPr/>
        <a:lstStyle/>
        <a:p>
          <a:endParaRPr lang="ru-RU"/>
        </a:p>
      </dgm:t>
    </dgm:pt>
    <dgm:pt modelId="{508903A2-09C7-450D-9A17-04E1E994FEA1}" type="pres">
      <dgm:prSet presAssocID="{53954C18-E7D6-4C86-B500-A92283373BFA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ru-RU"/>
        </a:p>
      </dgm:t>
    </dgm:pt>
    <dgm:pt modelId="{3D1226EF-E660-4FFC-BF13-D56EA00FCA30}" type="pres">
      <dgm:prSet presAssocID="{53954C18-E7D6-4C86-B500-A92283373BFA}" presName="Name1" presStyleCnt="0"/>
      <dgm:spPr/>
    </dgm:pt>
    <dgm:pt modelId="{7C94664B-963D-4C05-8658-5AFE79EDD5F5}" type="pres">
      <dgm:prSet presAssocID="{53954C18-E7D6-4C86-B500-A92283373BFA}" presName="cycle" presStyleCnt="0"/>
      <dgm:spPr/>
    </dgm:pt>
    <dgm:pt modelId="{FB84ED4B-0984-4FB9-ACA6-77209977A751}" type="pres">
      <dgm:prSet presAssocID="{53954C18-E7D6-4C86-B500-A92283373BFA}" presName="srcNode" presStyleLbl="node1" presStyleIdx="0" presStyleCnt="7"/>
      <dgm:spPr/>
    </dgm:pt>
    <dgm:pt modelId="{FEEF9707-139A-4B53-8CCA-DA3DCF40EA09}" type="pres">
      <dgm:prSet presAssocID="{53954C18-E7D6-4C86-B500-A92283373BFA}" presName="conn" presStyleLbl="parChTrans1D2" presStyleIdx="0" presStyleCnt="1"/>
      <dgm:spPr/>
      <dgm:t>
        <a:bodyPr/>
        <a:lstStyle/>
        <a:p>
          <a:endParaRPr lang="ru-RU"/>
        </a:p>
      </dgm:t>
    </dgm:pt>
    <dgm:pt modelId="{CC6F2DCA-6F4E-452E-BB61-B59F2F7CC0CE}" type="pres">
      <dgm:prSet presAssocID="{53954C18-E7D6-4C86-B500-A92283373BFA}" presName="extraNode" presStyleLbl="node1" presStyleIdx="0" presStyleCnt="7"/>
      <dgm:spPr/>
    </dgm:pt>
    <dgm:pt modelId="{EEB5ACD6-6AEF-438F-BE2E-89656C7407AD}" type="pres">
      <dgm:prSet presAssocID="{53954C18-E7D6-4C86-B500-A92283373BFA}" presName="dstNode" presStyleLbl="node1" presStyleIdx="0" presStyleCnt="7"/>
      <dgm:spPr/>
    </dgm:pt>
    <dgm:pt modelId="{BE6C2070-39EB-4BFF-BB34-5653685FAE28}" type="pres">
      <dgm:prSet presAssocID="{C797C38B-53E9-48A3-AED2-DCF648C884BE}" presName="text_1" presStyleLbl="node1" presStyleIdx="0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FDD282C-CD21-4B93-94AE-65D9F6B092C1}" type="pres">
      <dgm:prSet presAssocID="{C797C38B-53E9-48A3-AED2-DCF648C884BE}" presName="accent_1" presStyleCnt="0"/>
      <dgm:spPr/>
    </dgm:pt>
    <dgm:pt modelId="{D3E708BB-8863-4D2E-9C93-5BC36D3DB043}" type="pres">
      <dgm:prSet presAssocID="{C797C38B-53E9-48A3-AED2-DCF648C884BE}" presName="accentRepeatNode" presStyleLbl="solidFgAcc1" presStyleIdx="0" presStyleCnt="7"/>
      <dgm:spPr>
        <a:gradFill rotWithShape="0">
          <a:gsLst>
            <a:gs pos="0">
              <a:srgbClr val="A603AB"/>
            </a:gs>
            <a:gs pos="21001">
              <a:srgbClr val="0819FB"/>
            </a:gs>
            <a:gs pos="35001">
              <a:srgbClr val="1A8D48"/>
            </a:gs>
            <a:gs pos="52000">
              <a:srgbClr val="FFFF00"/>
            </a:gs>
            <a:gs pos="73000">
              <a:srgbClr val="EE3F17"/>
            </a:gs>
            <a:gs pos="88000">
              <a:srgbClr val="E81766"/>
            </a:gs>
            <a:gs pos="100000">
              <a:srgbClr val="A603AB"/>
            </a:gs>
          </a:gsLst>
          <a:lin ang="16200000" scaled="0"/>
        </a:gradFill>
      </dgm:spPr>
      <dgm:extLst>
        <a:ext uri="{E40237B7-FDA0-4F09-8148-C483321AD2D9}">
          <dgm14:cNvPr xmlns:dgm14="http://schemas.microsoft.com/office/drawing/2010/diagram" id="0" name="">
            <a:hlinkClick xmlns:r="http://schemas.openxmlformats.org/officeDocument/2006/relationships" r:id="rId1" action="ppaction://hlinksldjump"/>
          </dgm14:cNvPr>
        </a:ext>
      </dgm:extLst>
    </dgm:pt>
    <dgm:pt modelId="{C82EF9F4-B094-411C-933C-CD63FB59B5A5}" type="pres">
      <dgm:prSet presAssocID="{864E02A5-7D09-4501-A0E6-A95E18255980}" presName="text_2" presStyleLbl="node1" presStyleIdx="1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3402C4F-2A6C-49C8-9CEA-907D7CEDDF55}" type="pres">
      <dgm:prSet presAssocID="{864E02A5-7D09-4501-A0E6-A95E18255980}" presName="accent_2" presStyleCnt="0"/>
      <dgm:spPr/>
    </dgm:pt>
    <dgm:pt modelId="{80026736-C68B-4004-AECE-C8430FE5B9AA}" type="pres">
      <dgm:prSet presAssocID="{864E02A5-7D09-4501-A0E6-A95E18255980}" presName="accentRepeatNode" presStyleLbl="solidFgAcc1" presStyleIdx="1" presStyleCnt="7"/>
      <dgm:spPr>
        <a:gradFill rotWithShape="0">
          <a:gsLst>
            <a:gs pos="18375">
              <a:srgbClr val="1C17F1"/>
            </a:gs>
            <a:gs pos="15750">
              <a:srgbClr val="3014E7"/>
            </a:gs>
            <a:gs pos="10500">
              <a:srgbClr val="570ED3"/>
            </a:gs>
            <a:gs pos="0">
              <a:srgbClr val="A603AB"/>
            </a:gs>
            <a:gs pos="21001">
              <a:srgbClr val="0819FB"/>
            </a:gs>
            <a:gs pos="35001">
              <a:srgbClr val="1A8D48"/>
            </a:gs>
            <a:gs pos="52000">
              <a:srgbClr val="FFFF00"/>
            </a:gs>
            <a:gs pos="73000">
              <a:srgbClr val="EE3F17"/>
            </a:gs>
            <a:gs pos="88000">
              <a:srgbClr val="E81766"/>
            </a:gs>
            <a:gs pos="100000">
              <a:srgbClr val="A603AB"/>
            </a:gs>
          </a:gsLst>
          <a:lin ang="16200000" scaled="0"/>
        </a:gradFill>
      </dgm:spPr>
      <dgm:t>
        <a:bodyPr/>
        <a:lstStyle/>
        <a:p>
          <a:endParaRPr lang="ru-RU"/>
        </a:p>
      </dgm:t>
      <dgm:extLst>
        <a:ext uri="{E40237B7-FDA0-4F09-8148-C483321AD2D9}">
          <dgm14:cNvPr xmlns:dgm14="http://schemas.microsoft.com/office/drawing/2010/diagram" id="0" name="">
            <a:hlinkClick xmlns:r="http://schemas.openxmlformats.org/officeDocument/2006/relationships" r:id="rId2" action="ppaction://hlinksldjump"/>
          </dgm14:cNvPr>
        </a:ext>
      </dgm:extLst>
    </dgm:pt>
    <dgm:pt modelId="{C49C262B-8D90-4844-BA49-97580C1EDDAB}" type="pres">
      <dgm:prSet presAssocID="{FAB12084-FFD3-4FA5-8E99-2FC3E1823355}" presName="text_3" presStyleLbl="node1" presStyleIdx="2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6071474-BC01-438E-AFAB-8D880994B5BA}" type="pres">
      <dgm:prSet presAssocID="{FAB12084-FFD3-4FA5-8E99-2FC3E1823355}" presName="accent_3" presStyleCnt="0"/>
      <dgm:spPr/>
    </dgm:pt>
    <dgm:pt modelId="{AA8EAFDE-5F62-457F-8CCB-15726B6046B4}" type="pres">
      <dgm:prSet presAssocID="{FAB12084-FFD3-4FA5-8E99-2FC3E1823355}" presName="accentRepeatNode" presStyleLbl="solidFgAcc1" presStyleIdx="2" presStyleCnt="7"/>
      <dgm:spPr>
        <a:gradFill rotWithShape="0">
          <a:gsLst>
            <a:gs pos="0">
              <a:srgbClr val="A603AB"/>
            </a:gs>
            <a:gs pos="21001">
              <a:srgbClr val="0819FB"/>
            </a:gs>
            <a:gs pos="35001">
              <a:srgbClr val="1A8D48"/>
            </a:gs>
            <a:gs pos="52000">
              <a:srgbClr val="FFFF00"/>
            </a:gs>
            <a:gs pos="73000">
              <a:srgbClr val="EE3F17"/>
            </a:gs>
            <a:gs pos="88000">
              <a:srgbClr val="E81766"/>
            </a:gs>
            <a:gs pos="100000">
              <a:srgbClr val="A603AB"/>
            </a:gs>
          </a:gsLst>
          <a:lin ang="16200000" scaled="0"/>
        </a:gradFill>
      </dgm:spPr>
      <dgm:t>
        <a:bodyPr/>
        <a:lstStyle/>
        <a:p>
          <a:endParaRPr lang="ru-RU"/>
        </a:p>
      </dgm:t>
      <dgm:extLst>
        <a:ext uri="{E40237B7-FDA0-4F09-8148-C483321AD2D9}">
          <dgm14:cNvPr xmlns:dgm14="http://schemas.microsoft.com/office/drawing/2010/diagram" id="0" name="">
            <a:hlinkClick xmlns:r="http://schemas.openxmlformats.org/officeDocument/2006/relationships" r:id="rId3" action="ppaction://hlinksldjump"/>
          </dgm14:cNvPr>
        </a:ext>
      </dgm:extLst>
    </dgm:pt>
    <dgm:pt modelId="{7131150F-2E2F-43D4-ABC7-D2F3BA78AD47}" type="pres">
      <dgm:prSet presAssocID="{08705748-D650-4879-B951-F41549F4219A}" presName="text_4" presStyleLbl="node1" presStyleIdx="3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987D2B7-4956-4923-8385-689631845E7C}" type="pres">
      <dgm:prSet presAssocID="{08705748-D650-4879-B951-F41549F4219A}" presName="accent_4" presStyleCnt="0"/>
      <dgm:spPr/>
    </dgm:pt>
    <dgm:pt modelId="{536C6466-35C8-4CB3-8542-ECE3B75BE9C2}" type="pres">
      <dgm:prSet presAssocID="{08705748-D650-4879-B951-F41549F4219A}" presName="accentRepeatNode" presStyleLbl="solidFgAcc1" presStyleIdx="3" presStyleCnt="7"/>
      <dgm:spPr>
        <a:gradFill rotWithShape="0">
          <a:gsLst>
            <a:gs pos="0">
              <a:srgbClr val="A603AB"/>
            </a:gs>
            <a:gs pos="21001">
              <a:srgbClr val="0819FB"/>
            </a:gs>
            <a:gs pos="35001">
              <a:srgbClr val="1A8D48"/>
            </a:gs>
            <a:gs pos="52000">
              <a:srgbClr val="FFFF00"/>
            </a:gs>
            <a:gs pos="73000">
              <a:srgbClr val="EE3F17"/>
            </a:gs>
            <a:gs pos="88000">
              <a:srgbClr val="E81766"/>
            </a:gs>
            <a:gs pos="100000">
              <a:srgbClr val="A603AB"/>
            </a:gs>
          </a:gsLst>
          <a:lin ang="16200000" scaled="0"/>
        </a:gradFill>
      </dgm:spPr>
      <dgm:t>
        <a:bodyPr/>
        <a:lstStyle/>
        <a:p>
          <a:endParaRPr lang="ru-RU"/>
        </a:p>
      </dgm:t>
      <dgm:extLst>
        <a:ext uri="{E40237B7-FDA0-4F09-8148-C483321AD2D9}">
          <dgm14:cNvPr xmlns:dgm14="http://schemas.microsoft.com/office/drawing/2010/diagram" id="0" name="">
            <a:hlinkClick xmlns:r="http://schemas.openxmlformats.org/officeDocument/2006/relationships" r:id="rId4" action="ppaction://hlinksldjump"/>
          </dgm14:cNvPr>
        </a:ext>
      </dgm:extLst>
    </dgm:pt>
    <dgm:pt modelId="{3E9C542D-2CC2-41B6-B1A9-06022E6747B8}" type="pres">
      <dgm:prSet presAssocID="{8A36762A-0EBE-497C-AEF1-781ABD945E9F}" presName="text_5" presStyleLbl="node1" presStyleIdx="4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987E93D-7845-4918-B070-279189A68002}" type="pres">
      <dgm:prSet presAssocID="{8A36762A-0EBE-497C-AEF1-781ABD945E9F}" presName="accent_5" presStyleCnt="0"/>
      <dgm:spPr/>
    </dgm:pt>
    <dgm:pt modelId="{AC86F5F4-AE12-4C5A-B80B-2A9E6D358401}" type="pres">
      <dgm:prSet presAssocID="{8A36762A-0EBE-497C-AEF1-781ABD945E9F}" presName="accentRepeatNode" presStyleLbl="solidFgAcc1" presStyleIdx="4" presStyleCnt="7"/>
      <dgm:spPr>
        <a:gradFill rotWithShape="0">
          <a:gsLst>
            <a:gs pos="0">
              <a:srgbClr val="A603AB"/>
            </a:gs>
            <a:gs pos="21001">
              <a:srgbClr val="0819FB"/>
            </a:gs>
            <a:gs pos="35001">
              <a:srgbClr val="1A8D48"/>
            </a:gs>
            <a:gs pos="52000">
              <a:srgbClr val="FFFF00"/>
            </a:gs>
            <a:gs pos="73000">
              <a:srgbClr val="EE3F17"/>
            </a:gs>
            <a:gs pos="88000">
              <a:srgbClr val="E81766"/>
            </a:gs>
            <a:gs pos="100000">
              <a:srgbClr val="A603AB"/>
            </a:gs>
          </a:gsLst>
          <a:lin ang="16200000" scaled="0"/>
        </a:gradFill>
      </dgm:spPr>
      <dgm:t>
        <a:bodyPr/>
        <a:lstStyle/>
        <a:p>
          <a:endParaRPr lang="ru-RU"/>
        </a:p>
      </dgm:t>
      <dgm:extLst>
        <a:ext uri="{E40237B7-FDA0-4F09-8148-C483321AD2D9}">
          <dgm14:cNvPr xmlns:dgm14="http://schemas.microsoft.com/office/drawing/2010/diagram" id="0" name="">
            <a:hlinkClick xmlns:r="http://schemas.openxmlformats.org/officeDocument/2006/relationships" r:id="rId5" action="ppaction://hlinksldjump"/>
          </dgm14:cNvPr>
        </a:ext>
      </dgm:extLst>
    </dgm:pt>
    <dgm:pt modelId="{3F7590B7-B6F0-48B5-9E8E-C11BBB0E6640}" type="pres">
      <dgm:prSet presAssocID="{31D646BA-1636-48B0-8C54-CEC02F6C0FF6}" presName="text_6" presStyleLbl="node1" presStyleIdx="5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FF62035-3607-45BD-A9AB-1100228A27A0}" type="pres">
      <dgm:prSet presAssocID="{31D646BA-1636-48B0-8C54-CEC02F6C0FF6}" presName="accent_6" presStyleCnt="0"/>
      <dgm:spPr/>
    </dgm:pt>
    <dgm:pt modelId="{22845CA9-8BE8-4BF3-9F92-634F1A9355E5}" type="pres">
      <dgm:prSet presAssocID="{31D646BA-1636-48B0-8C54-CEC02F6C0FF6}" presName="accentRepeatNode" presStyleLbl="solidFgAcc1" presStyleIdx="5" presStyleCnt="7"/>
      <dgm:spPr>
        <a:gradFill rotWithShape="0">
          <a:gsLst>
            <a:gs pos="0">
              <a:srgbClr val="A603AB"/>
            </a:gs>
            <a:gs pos="21001">
              <a:srgbClr val="0819FB"/>
            </a:gs>
            <a:gs pos="35001">
              <a:srgbClr val="1A8D48"/>
            </a:gs>
            <a:gs pos="52000">
              <a:srgbClr val="FFFF00"/>
            </a:gs>
            <a:gs pos="73000">
              <a:srgbClr val="EE3F17"/>
            </a:gs>
            <a:gs pos="88000">
              <a:srgbClr val="E81766"/>
            </a:gs>
            <a:gs pos="100000">
              <a:srgbClr val="A603AB"/>
            </a:gs>
          </a:gsLst>
          <a:lin ang="16200000" scaled="0"/>
        </a:gradFill>
      </dgm:spPr>
      <dgm:t>
        <a:bodyPr/>
        <a:lstStyle/>
        <a:p>
          <a:endParaRPr lang="ru-RU"/>
        </a:p>
      </dgm:t>
      <dgm:extLst>
        <a:ext uri="{E40237B7-FDA0-4F09-8148-C483321AD2D9}">
          <dgm14:cNvPr xmlns:dgm14="http://schemas.microsoft.com/office/drawing/2010/diagram" id="0" name="">
            <a:hlinkClick xmlns:r="http://schemas.openxmlformats.org/officeDocument/2006/relationships" r:id="rId6" action="ppaction://hlinksldjump"/>
          </dgm14:cNvPr>
        </a:ext>
      </dgm:extLst>
    </dgm:pt>
    <dgm:pt modelId="{5AF43489-2C27-4FA4-92E0-33855AB671E3}" type="pres">
      <dgm:prSet presAssocID="{06C3F292-1B93-48BA-AE1D-927CF9322186}" presName="text_7" presStyleLbl="node1" presStyleIdx="6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56BED71-03F0-4CA5-9EC6-468E0DBC8B19}" type="pres">
      <dgm:prSet presAssocID="{06C3F292-1B93-48BA-AE1D-927CF9322186}" presName="accent_7" presStyleCnt="0"/>
      <dgm:spPr/>
    </dgm:pt>
    <dgm:pt modelId="{E415905B-F9CF-4F65-BBFC-CE5CDD3A9328}" type="pres">
      <dgm:prSet presAssocID="{06C3F292-1B93-48BA-AE1D-927CF9322186}" presName="accentRepeatNode" presStyleLbl="solidFgAcc1" presStyleIdx="6" presStyleCnt="7"/>
      <dgm:spPr>
        <a:gradFill rotWithShape="0">
          <a:gsLst>
            <a:gs pos="0">
              <a:srgbClr val="A603AB"/>
            </a:gs>
            <a:gs pos="21001">
              <a:srgbClr val="0819FB"/>
            </a:gs>
            <a:gs pos="35001">
              <a:srgbClr val="1A8D48"/>
            </a:gs>
            <a:gs pos="52000">
              <a:srgbClr val="FFFF00"/>
            </a:gs>
            <a:gs pos="73000">
              <a:srgbClr val="EE3F17"/>
            </a:gs>
            <a:gs pos="88000">
              <a:srgbClr val="E81766"/>
            </a:gs>
            <a:gs pos="100000">
              <a:srgbClr val="A603AB"/>
            </a:gs>
          </a:gsLst>
          <a:lin ang="16200000" scaled="0"/>
        </a:gradFill>
      </dgm:spPr>
      <dgm:t>
        <a:bodyPr/>
        <a:lstStyle/>
        <a:p>
          <a:endParaRPr lang="ru-RU"/>
        </a:p>
      </dgm:t>
      <dgm:extLst>
        <a:ext uri="{E40237B7-FDA0-4F09-8148-C483321AD2D9}">
          <dgm14:cNvPr xmlns:dgm14="http://schemas.microsoft.com/office/drawing/2010/diagram" id="0" name="">
            <a:hlinkClick xmlns:r="http://schemas.openxmlformats.org/officeDocument/2006/relationships" r:id="rId7" action="ppaction://hlinksldjump"/>
          </dgm14:cNvPr>
        </a:ext>
      </dgm:extLst>
    </dgm:pt>
  </dgm:ptLst>
  <dgm:cxnLst>
    <dgm:cxn modelId="{562237BD-2B7E-488F-ACB0-E637F89364D6}" type="presOf" srcId="{31D646BA-1636-48B0-8C54-CEC02F6C0FF6}" destId="{3F7590B7-B6F0-48B5-9E8E-C11BBB0E6640}" srcOrd="0" destOrd="0" presId="urn:microsoft.com/office/officeart/2008/layout/VerticalCurvedList"/>
    <dgm:cxn modelId="{39A8EA7C-ED92-466E-89EB-B566A1A254D9}" type="presOf" srcId="{FAB12084-FFD3-4FA5-8E99-2FC3E1823355}" destId="{C49C262B-8D90-4844-BA49-97580C1EDDAB}" srcOrd="0" destOrd="0" presId="urn:microsoft.com/office/officeart/2008/layout/VerticalCurvedList"/>
    <dgm:cxn modelId="{6D4230BF-35B4-4977-AF0D-442046712EB4}" srcId="{53954C18-E7D6-4C86-B500-A92283373BFA}" destId="{08705748-D650-4879-B951-F41549F4219A}" srcOrd="3" destOrd="0" parTransId="{2AD5B9DD-DEA2-4B76-A286-1F5E82D4EB52}" sibTransId="{6981CB53-7973-44AD-B719-ED4D55E8DE10}"/>
    <dgm:cxn modelId="{BE1FF122-301E-4BFF-9E62-D3E1E0CF44F0}" srcId="{53954C18-E7D6-4C86-B500-A92283373BFA}" destId="{FAB12084-FFD3-4FA5-8E99-2FC3E1823355}" srcOrd="2" destOrd="0" parTransId="{44F81A9C-ED53-496A-8E1F-D64DBF5717B8}" sibTransId="{9B7435E1-FE76-46D5-80D5-5B98AF5E69B9}"/>
    <dgm:cxn modelId="{F086423B-746D-478E-B315-BA64CDACBC6A}" type="presOf" srcId="{53954C18-E7D6-4C86-B500-A92283373BFA}" destId="{508903A2-09C7-450D-9A17-04E1E994FEA1}" srcOrd="0" destOrd="0" presId="urn:microsoft.com/office/officeart/2008/layout/VerticalCurvedList"/>
    <dgm:cxn modelId="{08CBEBF5-F0EF-4F73-93AD-CC5B5E6AA7DC}" type="presOf" srcId="{06C3F292-1B93-48BA-AE1D-927CF9322186}" destId="{5AF43489-2C27-4FA4-92E0-33855AB671E3}" srcOrd="0" destOrd="0" presId="urn:microsoft.com/office/officeart/2008/layout/VerticalCurvedList"/>
    <dgm:cxn modelId="{591AD305-00C0-46CB-92D2-018218F5277A}" type="presOf" srcId="{8A36762A-0EBE-497C-AEF1-781ABD945E9F}" destId="{3E9C542D-2CC2-41B6-B1A9-06022E6747B8}" srcOrd="0" destOrd="0" presId="urn:microsoft.com/office/officeart/2008/layout/VerticalCurvedList"/>
    <dgm:cxn modelId="{D0F71FBB-9DF5-447E-9EFB-07001C180A48}" type="presOf" srcId="{864E02A5-7D09-4501-A0E6-A95E18255980}" destId="{C82EF9F4-B094-411C-933C-CD63FB59B5A5}" srcOrd="0" destOrd="0" presId="urn:microsoft.com/office/officeart/2008/layout/VerticalCurvedList"/>
    <dgm:cxn modelId="{C59DA2A5-6643-42B6-BD83-C4954579335A}" srcId="{53954C18-E7D6-4C86-B500-A92283373BFA}" destId="{8A36762A-0EBE-497C-AEF1-781ABD945E9F}" srcOrd="4" destOrd="0" parTransId="{2E1DF07F-DA6C-4C5E-B59F-2FFAAF2FFE40}" sibTransId="{3CFEC811-5162-41EF-85A8-4E0A1C15187F}"/>
    <dgm:cxn modelId="{48BEF79F-4A93-462C-B9EE-DB43F89ADEBE}" srcId="{53954C18-E7D6-4C86-B500-A92283373BFA}" destId="{C797C38B-53E9-48A3-AED2-DCF648C884BE}" srcOrd="0" destOrd="0" parTransId="{31F23F56-5E76-4D2E-8630-FF35B1E3F0AA}" sibTransId="{F7DD25FF-3636-49BD-BA95-F9AB429964D0}"/>
    <dgm:cxn modelId="{5E73D86B-80EA-4BD3-817C-8EC6DE19584F}" type="presOf" srcId="{08705748-D650-4879-B951-F41549F4219A}" destId="{7131150F-2E2F-43D4-ABC7-D2F3BA78AD47}" srcOrd="0" destOrd="0" presId="urn:microsoft.com/office/officeart/2008/layout/VerticalCurvedList"/>
    <dgm:cxn modelId="{7328706F-AD52-4C3A-BC86-70796EB5F774}" srcId="{53954C18-E7D6-4C86-B500-A92283373BFA}" destId="{31D646BA-1636-48B0-8C54-CEC02F6C0FF6}" srcOrd="5" destOrd="0" parTransId="{04EAF38A-6687-41F1-B333-B1EEECBFC344}" sibTransId="{7B7D47FB-2407-440A-B272-4EF8D8B64830}"/>
    <dgm:cxn modelId="{945F105D-E97A-4802-80B7-7EC2CCFD85F2}" srcId="{53954C18-E7D6-4C86-B500-A92283373BFA}" destId="{06C3F292-1B93-48BA-AE1D-927CF9322186}" srcOrd="6" destOrd="0" parTransId="{C3DC25F7-937F-48E4-BB20-75BCF08302DA}" sibTransId="{B1E19331-FBB7-4E3B-A8C0-F8B320DD2CC5}"/>
    <dgm:cxn modelId="{683956FA-5004-4B6E-BFDB-4D0D438368E1}" type="presOf" srcId="{F7DD25FF-3636-49BD-BA95-F9AB429964D0}" destId="{FEEF9707-139A-4B53-8CCA-DA3DCF40EA09}" srcOrd="0" destOrd="0" presId="urn:microsoft.com/office/officeart/2008/layout/VerticalCurvedList"/>
    <dgm:cxn modelId="{41E97720-F63F-4D6E-A52C-D7F917EA1008}" type="presOf" srcId="{C797C38B-53E9-48A3-AED2-DCF648C884BE}" destId="{BE6C2070-39EB-4BFF-BB34-5653685FAE28}" srcOrd="0" destOrd="0" presId="urn:microsoft.com/office/officeart/2008/layout/VerticalCurvedList"/>
    <dgm:cxn modelId="{F5BF266C-AD94-4464-A13D-23D23E0C2680}" srcId="{53954C18-E7D6-4C86-B500-A92283373BFA}" destId="{864E02A5-7D09-4501-A0E6-A95E18255980}" srcOrd="1" destOrd="0" parTransId="{73EB2E98-86DA-44A0-83AD-E4A3C889D570}" sibTransId="{904497B6-446A-4B35-B725-350EA37A7133}"/>
    <dgm:cxn modelId="{8FADDB04-431E-4C54-A80D-665CD3CE22DC}" type="presParOf" srcId="{508903A2-09C7-450D-9A17-04E1E994FEA1}" destId="{3D1226EF-E660-4FFC-BF13-D56EA00FCA30}" srcOrd="0" destOrd="0" presId="urn:microsoft.com/office/officeart/2008/layout/VerticalCurvedList"/>
    <dgm:cxn modelId="{AB88060F-A260-4AA5-AB25-A13EBA058A66}" type="presParOf" srcId="{3D1226EF-E660-4FFC-BF13-D56EA00FCA30}" destId="{7C94664B-963D-4C05-8658-5AFE79EDD5F5}" srcOrd="0" destOrd="0" presId="urn:microsoft.com/office/officeart/2008/layout/VerticalCurvedList"/>
    <dgm:cxn modelId="{89781EFA-D987-477B-A3DB-71E25B70F39D}" type="presParOf" srcId="{7C94664B-963D-4C05-8658-5AFE79EDD5F5}" destId="{FB84ED4B-0984-4FB9-ACA6-77209977A751}" srcOrd="0" destOrd="0" presId="urn:microsoft.com/office/officeart/2008/layout/VerticalCurvedList"/>
    <dgm:cxn modelId="{2D5CF674-E25A-4074-858C-E1F63BDF10C1}" type="presParOf" srcId="{7C94664B-963D-4C05-8658-5AFE79EDD5F5}" destId="{FEEF9707-139A-4B53-8CCA-DA3DCF40EA09}" srcOrd="1" destOrd="0" presId="urn:microsoft.com/office/officeart/2008/layout/VerticalCurvedList"/>
    <dgm:cxn modelId="{17420F4E-6CCD-4182-87B7-383A65839CD7}" type="presParOf" srcId="{7C94664B-963D-4C05-8658-5AFE79EDD5F5}" destId="{CC6F2DCA-6F4E-452E-BB61-B59F2F7CC0CE}" srcOrd="2" destOrd="0" presId="urn:microsoft.com/office/officeart/2008/layout/VerticalCurvedList"/>
    <dgm:cxn modelId="{4E0EF74B-A1D6-4D8B-A078-0DB5DB0A036B}" type="presParOf" srcId="{7C94664B-963D-4C05-8658-5AFE79EDD5F5}" destId="{EEB5ACD6-6AEF-438F-BE2E-89656C7407AD}" srcOrd="3" destOrd="0" presId="urn:microsoft.com/office/officeart/2008/layout/VerticalCurvedList"/>
    <dgm:cxn modelId="{FC289DF5-CDF5-4A2A-B6FC-987779152AC1}" type="presParOf" srcId="{3D1226EF-E660-4FFC-BF13-D56EA00FCA30}" destId="{BE6C2070-39EB-4BFF-BB34-5653685FAE28}" srcOrd="1" destOrd="0" presId="urn:microsoft.com/office/officeart/2008/layout/VerticalCurvedList"/>
    <dgm:cxn modelId="{14F034C0-CF77-44D4-AD58-12DE9BD57B89}" type="presParOf" srcId="{3D1226EF-E660-4FFC-BF13-D56EA00FCA30}" destId="{BFDD282C-CD21-4B93-94AE-65D9F6B092C1}" srcOrd="2" destOrd="0" presId="urn:microsoft.com/office/officeart/2008/layout/VerticalCurvedList"/>
    <dgm:cxn modelId="{A6A117AB-F736-4759-AC4F-02476747AA62}" type="presParOf" srcId="{BFDD282C-CD21-4B93-94AE-65D9F6B092C1}" destId="{D3E708BB-8863-4D2E-9C93-5BC36D3DB043}" srcOrd="0" destOrd="0" presId="urn:microsoft.com/office/officeart/2008/layout/VerticalCurvedList"/>
    <dgm:cxn modelId="{148A1106-6E52-492E-A1C0-30D3579DCFD9}" type="presParOf" srcId="{3D1226EF-E660-4FFC-BF13-D56EA00FCA30}" destId="{C82EF9F4-B094-411C-933C-CD63FB59B5A5}" srcOrd="3" destOrd="0" presId="urn:microsoft.com/office/officeart/2008/layout/VerticalCurvedList"/>
    <dgm:cxn modelId="{73DE976B-367C-44A7-AE82-EBF37D694A36}" type="presParOf" srcId="{3D1226EF-E660-4FFC-BF13-D56EA00FCA30}" destId="{C3402C4F-2A6C-49C8-9CEA-907D7CEDDF55}" srcOrd="4" destOrd="0" presId="urn:microsoft.com/office/officeart/2008/layout/VerticalCurvedList"/>
    <dgm:cxn modelId="{FA83A842-39C0-4391-98DF-47E2204AF332}" type="presParOf" srcId="{C3402C4F-2A6C-49C8-9CEA-907D7CEDDF55}" destId="{80026736-C68B-4004-AECE-C8430FE5B9AA}" srcOrd="0" destOrd="0" presId="urn:microsoft.com/office/officeart/2008/layout/VerticalCurvedList"/>
    <dgm:cxn modelId="{CBED83CE-68CB-4D56-8601-A353169AF593}" type="presParOf" srcId="{3D1226EF-E660-4FFC-BF13-D56EA00FCA30}" destId="{C49C262B-8D90-4844-BA49-97580C1EDDAB}" srcOrd="5" destOrd="0" presId="urn:microsoft.com/office/officeart/2008/layout/VerticalCurvedList"/>
    <dgm:cxn modelId="{4C679F8A-7082-4688-B808-CA2B9EC7660F}" type="presParOf" srcId="{3D1226EF-E660-4FFC-BF13-D56EA00FCA30}" destId="{56071474-BC01-438E-AFAB-8D880994B5BA}" srcOrd="6" destOrd="0" presId="urn:microsoft.com/office/officeart/2008/layout/VerticalCurvedList"/>
    <dgm:cxn modelId="{A1CADBE9-CDF1-4D41-8A3A-F4CB68871990}" type="presParOf" srcId="{56071474-BC01-438E-AFAB-8D880994B5BA}" destId="{AA8EAFDE-5F62-457F-8CCB-15726B6046B4}" srcOrd="0" destOrd="0" presId="urn:microsoft.com/office/officeart/2008/layout/VerticalCurvedList"/>
    <dgm:cxn modelId="{F3ED0886-75ED-4230-AF21-5BA80CF32D97}" type="presParOf" srcId="{3D1226EF-E660-4FFC-BF13-D56EA00FCA30}" destId="{7131150F-2E2F-43D4-ABC7-D2F3BA78AD47}" srcOrd="7" destOrd="0" presId="urn:microsoft.com/office/officeart/2008/layout/VerticalCurvedList"/>
    <dgm:cxn modelId="{AF6AEC9C-7A03-4DAB-B78E-72759B7A725A}" type="presParOf" srcId="{3D1226EF-E660-4FFC-BF13-D56EA00FCA30}" destId="{F987D2B7-4956-4923-8385-689631845E7C}" srcOrd="8" destOrd="0" presId="urn:microsoft.com/office/officeart/2008/layout/VerticalCurvedList"/>
    <dgm:cxn modelId="{6E5E72AB-5926-439C-990E-2F69B28E27B0}" type="presParOf" srcId="{F987D2B7-4956-4923-8385-689631845E7C}" destId="{536C6466-35C8-4CB3-8542-ECE3B75BE9C2}" srcOrd="0" destOrd="0" presId="urn:microsoft.com/office/officeart/2008/layout/VerticalCurvedList"/>
    <dgm:cxn modelId="{E7FAE26E-1806-41A9-9993-0DAEF7AA07B7}" type="presParOf" srcId="{3D1226EF-E660-4FFC-BF13-D56EA00FCA30}" destId="{3E9C542D-2CC2-41B6-B1A9-06022E6747B8}" srcOrd="9" destOrd="0" presId="urn:microsoft.com/office/officeart/2008/layout/VerticalCurvedList"/>
    <dgm:cxn modelId="{031A69E6-7CAC-40EB-8794-4A1A329CDCEF}" type="presParOf" srcId="{3D1226EF-E660-4FFC-BF13-D56EA00FCA30}" destId="{C987E93D-7845-4918-B070-279189A68002}" srcOrd="10" destOrd="0" presId="urn:microsoft.com/office/officeart/2008/layout/VerticalCurvedList"/>
    <dgm:cxn modelId="{D7FE940E-00F8-4E3C-829A-4E8937F1C77F}" type="presParOf" srcId="{C987E93D-7845-4918-B070-279189A68002}" destId="{AC86F5F4-AE12-4C5A-B80B-2A9E6D358401}" srcOrd="0" destOrd="0" presId="urn:microsoft.com/office/officeart/2008/layout/VerticalCurvedList"/>
    <dgm:cxn modelId="{E69D8468-907E-4E60-9C2F-F1F20745B957}" type="presParOf" srcId="{3D1226EF-E660-4FFC-BF13-D56EA00FCA30}" destId="{3F7590B7-B6F0-48B5-9E8E-C11BBB0E6640}" srcOrd="11" destOrd="0" presId="urn:microsoft.com/office/officeart/2008/layout/VerticalCurvedList"/>
    <dgm:cxn modelId="{1466A4CF-E63A-462E-A024-859875F5F9EA}" type="presParOf" srcId="{3D1226EF-E660-4FFC-BF13-D56EA00FCA30}" destId="{FFF62035-3607-45BD-A9AB-1100228A27A0}" srcOrd="12" destOrd="0" presId="urn:microsoft.com/office/officeart/2008/layout/VerticalCurvedList"/>
    <dgm:cxn modelId="{1D893454-523B-4CAF-A1C5-40BE996D1B5D}" type="presParOf" srcId="{FFF62035-3607-45BD-A9AB-1100228A27A0}" destId="{22845CA9-8BE8-4BF3-9F92-634F1A9355E5}" srcOrd="0" destOrd="0" presId="urn:microsoft.com/office/officeart/2008/layout/VerticalCurvedList"/>
    <dgm:cxn modelId="{1E8973EC-49BD-4E04-97EA-74ABED107E78}" type="presParOf" srcId="{3D1226EF-E660-4FFC-BF13-D56EA00FCA30}" destId="{5AF43489-2C27-4FA4-92E0-33855AB671E3}" srcOrd="13" destOrd="0" presId="urn:microsoft.com/office/officeart/2008/layout/VerticalCurvedList"/>
    <dgm:cxn modelId="{E59F0666-2272-44FB-BCB1-D47C11CFB736}" type="presParOf" srcId="{3D1226EF-E660-4FFC-BF13-D56EA00FCA30}" destId="{456BED71-03F0-4CA5-9EC6-468E0DBC8B19}" srcOrd="14" destOrd="0" presId="urn:microsoft.com/office/officeart/2008/layout/VerticalCurvedList"/>
    <dgm:cxn modelId="{4B4CF3D8-F205-404A-9322-92FD439334B4}" type="presParOf" srcId="{456BED71-03F0-4CA5-9EC6-468E0DBC8B19}" destId="{E415905B-F9CF-4F65-BBFC-CE5CDD3A9328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FEA02EF9-4E28-451C-BABE-EA74B2ADC79F}" type="doc">
      <dgm:prSet loTypeId="urn:microsoft.com/office/officeart/2008/layout/VerticalCurvedList" loCatId="list" qsTypeId="urn:microsoft.com/office/officeart/2005/8/quickstyle/3d2" qsCatId="3D" csTypeId="urn:microsoft.com/office/officeart/2005/8/colors/colorful2" csCatId="colorful" phldr="1"/>
      <dgm:spPr/>
      <dgm:t>
        <a:bodyPr/>
        <a:lstStyle/>
        <a:p>
          <a:endParaRPr lang="ru-RU"/>
        </a:p>
      </dgm:t>
    </dgm:pt>
    <dgm:pt modelId="{809E4E2D-9001-46C7-8119-65EBE5FBE4BB}">
      <dgm:prSet phldrT="[Текст]" custT="1"/>
      <dgm:spPr>
        <a:gradFill rotWithShape="0">
          <a:gsLst>
            <a:gs pos="0">
              <a:srgbClr val="000082"/>
            </a:gs>
            <a:gs pos="30000">
              <a:srgbClr val="66008F"/>
            </a:gs>
            <a:gs pos="64999">
              <a:srgbClr val="BA0066"/>
            </a:gs>
            <a:gs pos="89999">
              <a:srgbClr val="FF0000"/>
            </a:gs>
            <a:gs pos="100000">
              <a:srgbClr val="FF8200"/>
            </a:gs>
          </a:gsLst>
          <a:lin ang="16200000" scaled="0"/>
        </a:gradFill>
      </dgm:spPr>
      <dgm:t>
        <a:bodyPr/>
        <a:lstStyle/>
        <a:p>
          <a:pPr algn="ctr"/>
          <a:r>
            <a:rPr lang="ru-RU" sz="32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Выберите текст</a:t>
          </a:r>
          <a:endParaRPr lang="ru-RU" sz="3200" b="1" dirty="0">
            <a:solidFill>
              <a:srgbClr val="FFFF0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6C857D66-C788-459E-AD9A-87D114755FD6}" type="parTrans" cxnId="{B51B533B-616A-445E-BC6C-CEBBF1DD666E}">
      <dgm:prSet/>
      <dgm:spPr/>
      <dgm:t>
        <a:bodyPr/>
        <a:lstStyle/>
        <a:p>
          <a:endParaRPr lang="ru-RU"/>
        </a:p>
      </dgm:t>
    </dgm:pt>
    <dgm:pt modelId="{5824901D-7537-4E19-B40D-C10D5838EFB6}" type="sibTrans" cxnId="{B51B533B-616A-445E-BC6C-CEBBF1DD666E}">
      <dgm:prSet/>
      <dgm:spPr/>
      <dgm:t>
        <a:bodyPr/>
        <a:lstStyle/>
        <a:p>
          <a:endParaRPr lang="ru-RU"/>
        </a:p>
      </dgm:t>
    </dgm:pt>
    <dgm:pt modelId="{91EC0918-91F4-4E82-88B1-F8356282992F}" type="pres">
      <dgm:prSet presAssocID="{FEA02EF9-4E28-451C-BABE-EA74B2ADC79F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ru-RU"/>
        </a:p>
      </dgm:t>
    </dgm:pt>
    <dgm:pt modelId="{A252447B-8A9A-4D9A-8466-0007041E46BC}" type="pres">
      <dgm:prSet presAssocID="{FEA02EF9-4E28-451C-BABE-EA74B2ADC79F}" presName="Name1" presStyleCnt="0"/>
      <dgm:spPr/>
    </dgm:pt>
    <dgm:pt modelId="{1ADD8E75-F522-495B-B342-75F75E71F067}" type="pres">
      <dgm:prSet presAssocID="{FEA02EF9-4E28-451C-BABE-EA74B2ADC79F}" presName="cycle" presStyleCnt="0"/>
      <dgm:spPr/>
    </dgm:pt>
    <dgm:pt modelId="{9F6668F4-387F-4CD4-BC8A-B3CF0A7B6929}" type="pres">
      <dgm:prSet presAssocID="{FEA02EF9-4E28-451C-BABE-EA74B2ADC79F}" presName="srcNode" presStyleLbl="node1" presStyleIdx="0" presStyleCnt="1"/>
      <dgm:spPr/>
    </dgm:pt>
    <dgm:pt modelId="{F9FC9DB9-0E73-4F19-946E-BEEDBFC43AAB}" type="pres">
      <dgm:prSet presAssocID="{FEA02EF9-4E28-451C-BABE-EA74B2ADC79F}" presName="conn" presStyleLbl="parChTrans1D2" presStyleIdx="0" presStyleCnt="1" custLinFactNeighborX="-755" custLinFactNeighborY="-4628"/>
      <dgm:spPr/>
      <dgm:t>
        <a:bodyPr/>
        <a:lstStyle/>
        <a:p>
          <a:endParaRPr lang="ru-RU"/>
        </a:p>
      </dgm:t>
    </dgm:pt>
    <dgm:pt modelId="{7A011C28-15FD-478E-A69B-9FACE9924A86}" type="pres">
      <dgm:prSet presAssocID="{FEA02EF9-4E28-451C-BABE-EA74B2ADC79F}" presName="extraNode" presStyleLbl="node1" presStyleIdx="0" presStyleCnt="1"/>
      <dgm:spPr/>
    </dgm:pt>
    <dgm:pt modelId="{E2C531B4-B84B-4D0E-B074-1A33A462A49D}" type="pres">
      <dgm:prSet presAssocID="{FEA02EF9-4E28-451C-BABE-EA74B2ADC79F}" presName="dstNode" presStyleLbl="node1" presStyleIdx="0" presStyleCnt="1"/>
      <dgm:spPr/>
    </dgm:pt>
    <dgm:pt modelId="{CB19621D-3656-4581-8A07-B93F8F4DCE55}" type="pres">
      <dgm:prSet presAssocID="{809E4E2D-9001-46C7-8119-65EBE5FBE4BB}" presName="text_1" presStyleLbl="node1" presStyleIdx="0" presStyleCnt="1" custLinFactNeighborX="-2163" custLinFactNeighborY="-2327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27D0E47-AE0D-463A-ADA8-0D260D10F229}" type="pres">
      <dgm:prSet presAssocID="{809E4E2D-9001-46C7-8119-65EBE5FBE4BB}" presName="accent_1" presStyleCnt="0"/>
      <dgm:spPr/>
    </dgm:pt>
    <dgm:pt modelId="{84515B96-32D8-4A63-A1C7-9093100D912D}" type="pres">
      <dgm:prSet presAssocID="{809E4E2D-9001-46C7-8119-65EBE5FBE4BB}" presName="accentRepeatNode" presStyleLbl="solidFgAcc1" presStyleIdx="0" presStyleCnt="1" custLinFactNeighborX="-15631" custLinFactNeighborY="-16432"/>
      <dgm:spPr>
        <a:gradFill rotWithShape="0">
          <a:gsLst>
            <a:gs pos="0">
              <a:srgbClr val="A603AB"/>
            </a:gs>
            <a:gs pos="21001">
              <a:srgbClr val="0819FB"/>
            </a:gs>
            <a:gs pos="35001">
              <a:srgbClr val="1A8D48"/>
            </a:gs>
            <a:gs pos="52000">
              <a:srgbClr val="FFFF00"/>
            </a:gs>
            <a:gs pos="73000">
              <a:srgbClr val="EE3F17"/>
            </a:gs>
            <a:gs pos="88000">
              <a:srgbClr val="E81766"/>
            </a:gs>
            <a:gs pos="100000">
              <a:srgbClr val="A603AB"/>
            </a:gs>
          </a:gsLst>
          <a:lin ang="16200000" scaled="0"/>
        </a:gradFill>
      </dgm:spPr>
      <dgm:extLst>
        <a:ext uri="{E40237B7-FDA0-4F09-8148-C483321AD2D9}">
          <dgm14:cNvPr xmlns:dgm14="http://schemas.microsoft.com/office/drawing/2010/diagram" id="0" name="">
            <a:hlinkClick xmlns:r="http://schemas.openxmlformats.org/officeDocument/2006/relationships" r:id="rId1" action="ppaction://hlinksldjump"/>
          </dgm14:cNvPr>
        </a:ext>
      </dgm:extLst>
    </dgm:pt>
  </dgm:ptLst>
  <dgm:cxnLst>
    <dgm:cxn modelId="{91D99534-DE09-4DC2-BEFE-90D609B88791}" type="presOf" srcId="{FEA02EF9-4E28-451C-BABE-EA74B2ADC79F}" destId="{91EC0918-91F4-4E82-88B1-F8356282992F}" srcOrd="0" destOrd="0" presId="urn:microsoft.com/office/officeart/2008/layout/VerticalCurvedList"/>
    <dgm:cxn modelId="{AA33850C-450F-4804-95B3-6743770BAFFD}" type="presOf" srcId="{5824901D-7537-4E19-B40D-C10D5838EFB6}" destId="{F9FC9DB9-0E73-4F19-946E-BEEDBFC43AAB}" srcOrd="0" destOrd="0" presId="urn:microsoft.com/office/officeart/2008/layout/VerticalCurvedList"/>
    <dgm:cxn modelId="{3C0F70C4-B5D0-4954-9E66-423491C2C386}" type="presOf" srcId="{809E4E2D-9001-46C7-8119-65EBE5FBE4BB}" destId="{CB19621D-3656-4581-8A07-B93F8F4DCE55}" srcOrd="0" destOrd="0" presId="urn:microsoft.com/office/officeart/2008/layout/VerticalCurvedList"/>
    <dgm:cxn modelId="{B51B533B-616A-445E-BC6C-CEBBF1DD666E}" srcId="{FEA02EF9-4E28-451C-BABE-EA74B2ADC79F}" destId="{809E4E2D-9001-46C7-8119-65EBE5FBE4BB}" srcOrd="0" destOrd="0" parTransId="{6C857D66-C788-459E-AD9A-87D114755FD6}" sibTransId="{5824901D-7537-4E19-B40D-C10D5838EFB6}"/>
    <dgm:cxn modelId="{44A4EDB1-3CFA-4BAF-9869-CA718940B4D2}" type="presParOf" srcId="{91EC0918-91F4-4E82-88B1-F8356282992F}" destId="{A252447B-8A9A-4D9A-8466-0007041E46BC}" srcOrd="0" destOrd="0" presId="urn:microsoft.com/office/officeart/2008/layout/VerticalCurvedList"/>
    <dgm:cxn modelId="{071B2822-4D58-4D12-A9B8-ACD3474EB44B}" type="presParOf" srcId="{A252447B-8A9A-4D9A-8466-0007041E46BC}" destId="{1ADD8E75-F522-495B-B342-75F75E71F067}" srcOrd="0" destOrd="0" presId="urn:microsoft.com/office/officeart/2008/layout/VerticalCurvedList"/>
    <dgm:cxn modelId="{25293BCA-373C-4060-AE4F-DA78D4CF6F8C}" type="presParOf" srcId="{1ADD8E75-F522-495B-B342-75F75E71F067}" destId="{9F6668F4-387F-4CD4-BC8A-B3CF0A7B6929}" srcOrd="0" destOrd="0" presId="urn:microsoft.com/office/officeart/2008/layout/VerticalCurvedList"/>
    <dgm:cxn modelId="{47F165BF-FB48-4077-859B-95E9047B41BA}" type="presParOf" srcId="{1ADD8E75-F522-495B-B342-75F75E71F067}" destId="{F9FC9DB9-0E73-4F19-946E-BEEDBFC43AAB}" srcOrd="1" destOrd="0" presId="urn:microsoft.com/office/officeart/2008/layout/VerticalCurvedList"/>
    <dgm:cxn modelId="{660930DB-A642-446D-A50F-3CAF5755914F}" type="presParOf" srcId="{1ADD8E75-F522-495B-B342-75F75E71F067}" destId="{7A011C28-15FD-478E-A69B-9FACE9924A86}" srcOrd="2" destOrd="0" presId="urn:microsoft.com/office/officeart/2008/layout/VerticalCurvedList"/>
    <dgm:cxn modelId="{1CACB421-931E-4073-84FA-F497D7FE2A8D}" type="presParOf" srcId="{1ADD8E75-F522-495B-B342-75F75E71F067}" destId="{E2C531B4-B84B-4D0E-B074-1A33A462A49D}" srcOrd="3" destOrd="0" presId="urn:microsoft.com/office/officeart/2008/layout/VerticalCurvedList"/>
    <dgm:cxn modelId="{A14F9836-1966-4E9A-A301-DECEBD33D775}" type="presParOf" srcId="{A252447B-8A9A-4D9A-8466-0007041E46BC}" destId="{CB19621D-3656-4581-8A07-B93F8F4DCE55}" srcOrd="1" destOrd="0" presId="urn:microsoft.com/office/officeart/2008/layout/VerticalCurvedList"/>
    <dgm:cxn modelId="{ED467B62-69A3-4D11-AA70-5CF443AA6152}" type="presParOf" srcId="{A252447B-8A9A-4D9A-8466-0007041E46BC}" destId="{427D0E47-AE0D-463A-ADA8-0D260D10F229}" srcOrd="2" destOrd="0" presId="urn:microsoft.com/office/officeart/2008/layout/VerticalCurvedList"/>
    <dgm:cxn modelId="{6BBE3413-89E0-4920-AE0B-F24A16221195}" type="presParOf" srcId="{427D0E47-AE0D-463A-ADA8-0D260D10F229}" destId="{84515B96-32D8-4A63-A1C7-9093100D912D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1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53954C18-E7D6-4C86-B500-A92283373BFA}" type="doc">
      <dgm:prSet loTypeId="urn:microsoft.com/office/officeart/2008/layout/VerticalCurvedList" loCatId="list" qsTypeId="urn:microsoft.com/office/officeart/2005/8/quickstyle/3d2" qsCatId="3D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864E02A5-7D09-4501-A0E6-A95E18255980}">
      <dgm:prSet phldrT="[Текст]" custT="1"/>
      <dgm:spPr>
        <a:gradFill rotWithShape="0">
          <a:gsLst>
            <a:gs pos="70000">
              <a:srgbClr val="6D5D96"/>
            </a:gs>
            <a:gs pos="60000">
              <a:srgbClr val="9E3E64"/>
            </a:gs>
            <a:gs pos="40000">
              <a:srgbClr val="FF0000"/>
            </a:gs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</a:gradFill>
      </dgm:spPr>
      <dgm:t>
        <a:bodyPr/>
        <a:lstStyle/>
        <a:p>
          <a:r>
            <a:rPr lang="ru-RU" sz="1800" b="1" u="sng" dirty="0" smtClean="0">
              <a:solidFill>
                <a:srgbClr val="FFFF00"/>
              </a:solidFill>
            </a:rPr>
            <a:t>16. </a:t>
          </a:r>
          <a:r>
            <a:rPr lang="ru-RU" sz="1800" b="1" u="sng" dirty="0" err="1" smtClean="0">
              <a:solidFill>
                <a:srgbClr val="FFFF00"/>
              </a:solidFill>
            </a:rPr>
            <a:t>Кривоносенко</a:t>
          </a:r>
          <a:r>
            <a:rPr lang="ru-RU" sz="1800" b="1" u="sng" dirty="0" smtClean="0">
              <a:solidFill>
                <a:srgbClr val="FFFF00"/>
              </a:solidFill>
            </a:rPr>
            <a:t> Любовь</a:t>
          </a:r>
          <a:endParaRPr lang="ru-RU" sz="1800" u="sng" dirty="0">
            <a:solidFill>
              <a:srgbClr val="FFFF00"/>
            </a:solidFill>
          </a:endParaRPr>
        </a:p>
      </dgm:t>
    </dgm:pt>
    <dgm:pt modelId="{73EB2E98-86DA-44A0-83AD-E4A3C889D570}" type="parTrans" cxnId="{F5BF266C-AD94-4464-A13D-23D23E0C2680}">
      <dgm:prSet/>
      <dgm:spPr/>
      <dgm:t>
        <a:bodyPr/>
        <a:lstStyle/>
        <a:p>
          <a:endParaRPr lang="ru-RU"/>
        </a:p>
      </dgm:t>
    </dgm:pt>
    <dgm:pt modelId="{904497B6-446A-4B35-B725-350EA37A7133}" type="sibTrans" cxnId="{F5BF266C-AD94-4464-A13D-23D23E0C2680}">
      <dgm:prSet/>
      <dgm:spPr/>
      <dgm:t>
        <a:bodyPr/>
        <a:lstStyle/>
        <a:p>
          <a:endParaRPr lang="ru-RU"/>
        </a:p>
      </dgm:t>
    </dgm:pt>
    <dgm:pt modelId="{08705748-D650-4879-B951-F41549F4219A}">
      <dgm:prSet phldrT="[Текст]"/>
      <dgm:spPr>
        <a:gradFill rotWithShape="0">
          <a:gsLst>
            <a:gs pos="77500">
              <a:srgbClr val="4378C1"/>
            </a:gs>
            <a:gs pos="75000">
              <a:srgbClr val="4974BB"/>
            </a:gs>
            <a:gs pos="70000">
              <a:srgbClr val="556CAF"/>
            </a:gs>
            <a:gs pos="60000">
              <a:srgbClr val="6D5D96"/>
            </a:gs>
            <a:gs pos="40000">
              <a:srgbClr val="9E3E64"/>
            </a:gs>
            <a:gs pos="0">
              <a:srgbClr val="FF0000"/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</a:gradFill>
      </dgm:spPr>
      <dgm:t>
        <a:bodyPr/>
        <a:lstStyle/>
        <a:p>
          <a:r>
            <a:rPr lang="ru-RU" b="1" u="sng" dirty="0" smtClean="0">
              <a:solidFill>
                <a:srgbClr val="FFFF00"/>
              </a:solidFill>
            </a:rPr>
            <a:t>18. </a:t>
          </a:r>
          <a:r>
            <a:rPr lang="ru-RU" b="1" u="sng" dirty="0" err="1" smtClean="0">
              <a:solidFill>
                <a:srgbClr val="FFFF00"/>
              </a:solidFill>
            </a:rPr>
            <a:t>Михейко</a:t>
          </a:r>
          <a:r>
            <a:rPr lang="ru-RU" b="1" u="sng" dirty="0" smtClean="0">
              <a:solidFill>
                <a:srgbClr val="FFFF00"/>
              </a:solidFill>
            </a:rPr>
            <a:t> Наталья</a:t>
          </a:r>
          <a:endParaRPr lang="ru-RU" u="sng" dirty="0">
            <a:solidFill>
              <a:srgbClr val="FFFF00"/>
            </a:solidFill>
          </a:endParaRPr>
        </a:p>
      </dgm:t>
    </dgm:pt>
    <dgm:pt modelId="{2AD5B9DD-DEA2-4B76-A286-1F5E82D4EB52}" type="parTrans" cxnId="{6D4230BF-35B4-4977-AF0D-442046712EB4}">
      <dgm:prSet/>
      <dgm:spPr/>
      <dgm:t>
        <a:bodyPr/>
        <a:lstStyle/>
        <a:p>
          <a:endParaRPr lang="ru-RU"/>
        </a:p>
      </dgm:t>
    </dgm:pt>
    <dgm:pt modelId="{6981CB53-7973-44AD-B719-ED4D55E8DE10}" type="sibTrans" cxnId="{6D4230BF-35B4-4977-AF0D-442046712EB4}">
      <dgm:prSet/>
      <dgm:spPr/>
      <dgm:t>
        <a:bodyPr/>
        <a:lstStyle/>
        <a:p>
          <a:endParaRPr lang="ru-RU"/>
        </a:p>
      </dgm:t>
    </dgm:pt>
    <dgm:pt modelId="{06C3F292-1B93-48BA-AE1D-927CF9322186}">
      <dgm:prSet phldrT="[Текст]"/>
      <dgm:spPr>
        <a:gradFill rotWithShape="0">
          <a:gsLst>
            <a:gs pos="0">
              <a:srgbClr val="FF0000"/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</a:gradFill>
      </dgm:spPr>
      <dgm:t>
        <a:bodyPr/>
        <a:lstStyle/>
        <a:p>
          <a:r>
            <a:rPr lang="ru-RU" b="1" u="sng" dirty="0" smtClean="0">
              <a:solidFill>
                <a:srgbClr val="FFFF00"/>
              </a:solidFill>
            </a:rPr>
            <a:t> 21.  Ощепкова Нина</a:t>
          </a:r>
          <a:endParaRPr lang="ru-RU" u="sng" dirty="0">
            <a:solidFill>
              <a:srgbClr val="FFFF00"/>
            </a:solidFill>
          </a:endParaRPr>
        </a:p>
      </dgm:t>
    </dgm:pt>
    <dgm:pt modelId="{C3DC25F7-937F-48E4-BB20-75BCF08302DA}" type="parTrans" cxnId="{945F105D-E97A-4802-80B7-7EC2CCFD85F2}">
      <dgm:prSet/>
      <dgm:spPr/>
      <dgm:t>
        <a:bodyPr/>
        <a:lstStyle/>
        <a:p>
          <a:endParaRPr lang="ru-RU"/>
        </a:p>
      </dgm:t>
    </dgm:pt>
    <dgm:pt modelId="{B1E19331-FBB7-4E3B-A8C0-F8B320DD2CC5}" type="sibTrans" cxnId="{945F105D-E97A-4802-80B7-7EC2CCFD85F2}">
      <dgm:prSet/>
      <dgm:spPr/>
      <dgm:t>
        <a:bodyPr/>
        <a:lstStyle/>
        <a:p>
          <a:endParaRPr lang="ru-RU"/>
        </a:p>
      </dgm:t>
    </dgm:pt>
    <dgm:pt modelId="{8A36762A-0EBE-497C-AEF1-781ABD945E9F}">
      <dgm:prSet/>
      <dgm:spPr>
        <a:gradFill rotWithShape="0">
          <a:gsLst>
            <a:gs pos="77500">
              <a:srgbClr val="4378C1"/>
            </a:gs>
            <a:gs pos="75000">
              <a:srgbClr val="4974BB"/>
            </a:gs>
            <a:gs pos="70000">
              <a:srgbClr val="556CAF"/>
            </a:gs>
            <a:gs pos="60000">
              <a:srgbClr val="6D5D96"/>
            </a:gs>
            <a:gs pos="40000">
              <a:srgbClr val="9E3E64"/>
            </a:gs>
            <a:gs pos="0">
              <a:srgbClr val="FF0000"/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</a:gradFill>
      </dgm:spPr>
      <dgm:t>
        <a:bodyPr/>
        <a:lstStyle/>
        <a:p>
          <a:r>
            <a:rPr lang="ru-RU" b="1" u="sng" dirty="0" smtClean="0">
              <a:solidFill>
                <a:srgbClr val="FFFF00"/>
              </a:solidFill>
            </a:rPr>
            <a:t>19. </a:t>
          </a:r>
          <a:r>
            <a:rPr lang="ru-RU" b="1" u="sng" dirty="0" err="1" smtClean="0">
              <a:solidFill>
                <a:srgbClr val="FFFF00"/>
              </a:solidFill>
            </a:rPr>
            <a:t>Московцев</a:t>
          </a:r>
          <a:r>
            <a:rPr lang="ru-RU" b="1" u="sng" dirty="0" smtClean="0">
              <a:solidFill>
                <a:srgbClr val="FFFF00"/>
              </a:solidFill>
            </a:rPr>
            <a:t> Вадим </a:t>
          </a:r>
          <a:endParaRPr lang="ru-RU" b="1" u="sng" dirty="0">
            <a:solidFill>
              <a:srgbClr val="FFFF00"/>
            </a:solidFill>
          </a:endParaRPr>
        </a:p>
      </dgm:t>
    </dgm:pt>
    <dgm:pt modelId="{2E1DF07F-DA6C-4C5E-B59F-2FFAAF2FFE40}" type="parTrans" cxnId="{C59DA2A5-6643-42B6-BD83-C4954579335A}">
      <dgm:prSet/>
      <dgm:spPr/>
      <dgm:t>
        <a:bodyPr/>
        <a:lstStyle/>
        <a:p>
          <a:endParaRPr lang="ru-RU"/>
        </a:p>
      </dgm:t>
    </dgm:pt>
    <dgm:pt modelId="{3CFEC811-5162-41EF-85A8-4E0A1C15187F}" type="sibTrans" cxnId="{C59DA2A5-6643-42B6-BD83-C4954579335A}">
      <dgm:prSet/>
      <dgm:spPr/>
      <dgm:t>
        <a:bodyPr/>
        <a:lstStyle/>
        <a:p>
          <a:endParaRPr lang="ru-RU"/>
        </a:p>
      </dgm:t>
    </dgm:pt>
    <dgm:pt modelId="{31D646BA-1636-48B0-8C54-CEC02F6C0FF6}">
      <dgm:prSet/>
      <dgm:spPr>
        <a:gradFill rotWithShape="0">
          <a:gsLst>
            <a:gs pos="77500">
              <a:srgbClr val="4378C1"/>
            </a:gs>
            <a:gs pos="75000">
              <a:srgbClr val="4974BB"/>
            </a:gs>
            <a:gs pos="70000">
              <a:srgbClr val="556CAF"/>
            </a:gs>
            <a:gs pos="60000">
              <a:srgbClr val="6D5D96"/>
            </a:gs>
            <a:gs pos="40000">
              <a:srgbClr val="9E3E64"/>
            </a:gs>
            <a:gs pos="0">
              <a:srgbClr val="FF0000"/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</a:gradFill>
      </dgm:spPr>
      <dgm:t>
        <a:bodyPr/>
        <a:lstStyle/>
        <a:p>
          <a:r>
            <a:rPr lang="ru-RU" b="1" u="sng" dirty="0" smtClean="0">
              <a:solidFill>
                <a:srgbClr val="FFFF00"/>
              </a:solidFill>
            </a:rPr>
            <a:t>20. </a:t>
          </a:r>
          <a:r>
            <a:rPr lang="ru-RU" b="1" u="sng" dirty="0" err="1" smtClean="0">
              <a:solidFill>
                <a:srgbClr val="FFFF00"/>
              </a:solidFill>
            </a:rPr>
            <a:t>Непокрытова</a:t>
          </a:r>
          <a:r>
            <a:rPr lang="ru-RU" b="1" u="sng" dirty="0" smtClean="0">
              <a:solidFill>
                <a:srgbClr val="FFFF00"/>
              </a:solidFill>
            </a:rPr>
            <a:t> Алёна</a:t>
          </a:r>
          <a:endParaRPr lang="ru-RU" u="sng" dirty="0">
            <a:solidFill>
              <a:srgbClr val="FFFF00"/>
            </a:solidFill>
          </a:endParaRPr>
        </a:p>
      </dgm:t>
    </dgm:pt>
    <dgm:pt modelId="{04EAF38A-6687-41F1-B333-B1EEECBFC344}" type="parTrans" cxnId="{7328706F-AD52-4C3A-BC86-70796EB5F774}">
      <dgm:prSet/>
      <dgm:spPr/>
      <dgm:t>
        <a:bodyPr/>
        <a:lstStyle/>
        <a:p>
          <a:endParaRPr lang="ru-RU"/>
        </a:p>
      </dgm:t>
    </dgm:pt>
    <dgm:pt modelId="{7B7D47FB-2407-440A-B272-4EF8D8B64830}" type="sibTrans" cxnId="{7328706F-AD52-4C3A-BC86-70796EB5F774}">
      <dgm:prSet/>
      <dgm:spPr/>
      <dgm:t>
        <a:bodyPr/>
        <a:lstStyle/>
        <a:p>
          <a:endParaRPr lang="ru-RU"/>
        </a:p>
      </dgm:t>
    </dgm:pt>
    <dgm:pt modelId="{FAB12084-FFD3-4FA5-8E99-2FC3E1823355}">
      <dgm:prSet/>
      <dgm:spPr>
        <a:gradFill rotWithShape="0">
          <a:gsLst>
            <a:gs pos="77500">
              <a:srgbClr val="4378C1"/>
            </a:gs>
            <a:gs pos="75000">
              <a:srgbClr val="4974BB"/>
            </a:gs>
            <a:gs pos="70000">
              <a:srgbClr val="556CAF"/>
            </a:gs>
            <a:gs pos="60000">
              <a:srgbClr val="6D5D96"/>
            </a:gs>
            <a:gs pos="40000">
              <a:srgbClr val="9E3E64"/>
            </a:gs>
            <a:gs pos="0">
              <a:srgbClr val="FF0000"/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</a:gradFill>
      </dgm:spPr>
      <dgm:t>
        <a:bodyPr/>
        <a:lstStyle/>
        <a:p>
          <a:r>
            <a:rPr lang="ru-RU" b="1" u="sng" dirty="0" smtClean="0">
              <a:solidFill>
                <a:srgbClr val="FFFF00"/>
              </a:solidFill>
            </a:rPr>
            <a:t>17. </a:t>
          </a:r>
          <a:r>
            <a:rPr lang="ru-RU" b="1" u="sng" dirty="0" err="1" smtClean="0">
              <a:solidFill>
                <a:srgbClr val="FFFF00"/>
              </a:solidFill>
            </a:rPr>
            <a:t>Кулягин</a:t>
          </a:r>
          <a:r>
            <a:rPr lang="ru-RU" b="1" u="sng" dirty="0" smtClean="0">
              <a:solidFill>
                <a:srgbClr val="FFFF00"/>
              </a:solidFill>
            </a:rPr>
            <a:t> Антон</a:t>
          </a:r>
          <a:endParaRPr lang="ru-RU" u="sng" dirty="0">
            <a:solidFill>
              <a:srgbClr val="FFFF00"/>
            </a:solidFill>
          </a:endParaRPr>
        </a:p>
      </dgm:t>
    </dgm:pt>
    <dgm:pt modelId="{44F81A9C-ED53-496A-8E1F-D64DBF5717B8}" type="parTrans" cxnId="{BE1FF122-301E-4BFF-9E62-D3E1E0CF44F0}">
      <dgm:prSet/>
      <dgm:spPr/>
      <dgm:t>
        <a:bodyPr/>
        <a:lstStyle/>
        <a:p>
          <a:endParaRPr lang="ru-RU"/>
        </a:p>
      </dgm:t>
    </dgm:pt>
    <dgm:pt modelId="{9B7435E1-FE76-46D5-80D5-5B98AF5E69B9}" type="sibTrans" cxnId="{BE1FF122-301E-4BFF-9E62-D3E1E0CF44F0}">
      <dgm:prSet/>
      <dgm:spPr/>
      <dgm:t>
        <a:bodyPr/>
        <a:lstStyle/>
        <a:p>
          <a:endParaRPr lang="ru-RU"/>
        </a:p>
      </dgm:t>
    </dgm:pt>
    <dgm:pt modelId="{C797C38B-53E9-48A3-AED2-DCF648C884BE}">
      <dgm:prSet custT="1"/>
      <dgm:spPr>
        <a:gradFill rotWithShape="0">
          <a:gsLst>
            <a:gs pos="70000">
              <a:srgbClr val="556CAF"/>
            </a:gs>
            <a:gs pos="60000">
              <a:srgbClr val="6D5D96"/>
            </a:gs>
            <a:gs pos="40000">
              <a:srgbClr val="9E3E64"/>
            </a:gs>
            <a:gs pos="0">
              <a:srgbClr val="FF0000"/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</a:gradFill>
      </dgm:spPr>
      <dgm:t>
        <a:bodyPr/>
        <a:lstStyle/>
        <a:p>
          <a:r>
            <a:rPr lang="ru-RU" b="1" u="sng" dirty="0" smtClean="0">
              <a:solidFill>
                <a:srgbClr val="FFFF00"/>
              </a:solidFill>
            </a:rPr>
            <a:t>15. </a:t>
          </a:r>
          <a:r>
            <a:rPr lang="ru-RU" b="1" u="sng" dirty="0" err="1" smtClean="0">
              <a:solidFill>
                <a:srgbClr val="FFFF00"/>
              </a:solidFill>
            </a:rPr>
            <a:t>Кременский</a:t>
          </a:r>
          <a:r>
            <a:rPr lang="ru-RU" b="1" u="sng" dirty="0" smtClean="0">
              <a:solidFill>
                <a:srgbClr val="FFFF00"/>
              </a:solidFill>
            </a:rPr>
            <a:t> Николай </a:t>
          </a:r>
          <a:endParaRPr lang="ru-RU" sz="1800" b="1" u="sng" dirty="0">
            <a:solidFill>
              <a:srgbClr val="FFFF00"/>
            </a:solidFill>
            <a:effectLst/>
          </a:endParaRPr>
        </a:p>
      </dgm:t>
    </dgm:pt>
    <dgm:pt modelId="{31F23F56-5E76-4D2E-8630-FF35B1E3F0AA}" type="parTrans" cxnId="{48BEF79F-4A93-462C-B9EE-DB43F89ADEBE}">
      <dgm:prSet/>
      <dgm:spPr/>
      <dgm:t>
        <a:bodyPr/>
        <a:lstStyle/>
        <a:p>
          <a:endParaRPr lang="ru-RU"/>
        </a:p>
      </dgm:t>
    </dgm:pt>
    <dgm:pt modelId="{F7DD25FF-3636-49BD-BA95-F9AB429964D0}" type="sibTrans" cxnId="{48BEF79F-4A93-462C-B9EE-DB43F89ADEBE}">
      <dgm:prSet/>
      <dgm:spPr/>
      <dgm:t>
        <a:bodyPr/>
        <a:lstStyle/>
        <a:p>
          <a:endParaRPr lang="ru-RU"/>
        </a:p>
      </dgm:t>
    </dgm:pt>
    <dgm:pt modelId="{508903A2-09C7-450D-9A17-04E1E994FEA1}" type="pres">
      <dgm:prSet presAssocID="{53954C18-E7D6-4C86-B500-A92283373BFA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ru-RU"/>
        </a:p>
      </dgm:t>
    </dgm:pt>
    <dgm:pt modelId="{3D1226EF-E660-4FFC-BF13-D56EA00FCA30}" type="pres">
      <dgm:prSet presAssocID="{53954C18-E7D6-4C86-B500-A92283373BFA}" presName="Name1" presStyleCnt="0"/>
      <dgm:spPr/>
    </dgm:pt>
    <dgm:pt modelId="{7C94664B-963D-4C05-8658-5AFE79EDD5F5}" type="pres">
      <dgm:prSet presAssocID="{53954C18-E7D6-4C86-B500-A92283373BFA}" presName="cycle" presStyleCnt="0"/>
      <dgm:spPr/>
    </dgm:pt>
    <dgm:pt modelId="{FB84ED4B-0984-4FB9-ACA6-77209977A751}" type="pres">
      <dgm:prSet presAssocID="{53954C18-E7D6-4C86-B500-A92283373BFA}" presName="srcNode" presStyleLbl="node1" presStyleIdx="0" presStyleCnt="7"/>
      <dgm:spPr/>
    </dgm:pt>
    <dgm:pt modelId="{FEEF9707-139A-4B53-8CCA-DA3DCF40EA09}" type="pres">
      <dgm:prSet presAssocID="{53954C18-E7D6-4C86-B500-A92283373BFA}" presName="conn" presStyleLbl="parChTrans1D2" presStyleIdx="0" presStyleCnt="1"/>
      <dgm:spPr/>
      <dgm:t>
        <a:bodyPr/>
        <a:lstStyle/>
        <a:p>
          <a:endParaRPr lang="ru-RU"/>
        </a:p>
      </dgm:t>
    </dgm:pt>
    <dgm:pt modelId="{CC6F2DCA-6F4E-452E-BB61-B59F2F7CC0CE}" type="pres">
      <dgm:prSet presAssocID="{53954C18-E7D6-4C86-B500-A92283373BFA}" presName="extraNode" presStyleLbl="node1" presStyleIdx="0" presStyleCnt="7"/>
      <dgm:spPr/>
    </dgm:pt>
    <dgm:pt modelId="{EEB5ACD6-6AEF-438F-BE2E-89656C7407AD}" type="pres">
      <dgm:prSet presAssocID="{53954C18-E7D6-4C86-B500-A92283373BFA}" presName="dstNode" presStyleLbl="node1" presStyleIdx="0" presStyleCnt="7"/>
      <dgm:spPr/>
    </dgm:pt>
    <dgm:pt modelId="{BE6C2070-39EB-4BFF-BB34-5653685FAE28}" type="pres">
      <dgm:prSet presAssocID="{C797C38B-53E9-48A3-AED2-DCF648C884BE}" presName="text_1" presStyleLbl="node1" presStyleIdx="0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FDD282C-CD21-4B93-94AE-65D9F6B092C1}" type="pres">
      <dgm:prSet presAssocID="{C797C38B-53E9-48A3-AED2-DCF648C884BE}" presName="accent_1" presStyleCnt="0"/>
      <dgm:spPr/>
    </dgm:pt>
    <dgm:pt modelId="{D3E708BB-8863-4D2E-9C93-5BC36D3DB043}" type="pres">
      <dgm:prSet presAssocID="{C797C38B-53E9-48A3-AED2-DCF648C884BE}" presName="accentRepeatNode" presStyleLbl="solidFgAcc1" presStyleIdx="0" presStyleCnt="7"/>
      <dgm:spPr>
        <a:gradFill rotWithShape="0">
          <a:gsLst>
            <a:gs pos="0">
              <a:srgbClr val="A603AB"/>
            </a:gs>
            <a:gs pos="21001">
              <a:srgbClr val="0819FB"/>
            </a:gs>
            <a:gs pos="35001">
              <a:srgbClr val="1A8D48"/>
            </a:gs>
            <a:gs pos="52000">
              <a:srgbClr val="FFFF00"/>
            </a:gs>
            <a:gs pos="73000">
              <a:srgbClr val="EE3F17"/>
            </a:gs>
            <a:gs pos="88000">
              <a:srgbClr val="E81766"/>
            </a:gs>
            <a:gs pos="100000">
              <a:srgbClr val="A603AB"/>
            </a:gs>
          </a:gsLst>
          <a:lin ang="16200000" scaled="0"/>
        </a:gradFill>
      </dgm:spPr>
      <dgm:extLst>
        <a:ext uri="{E40237B7-FDA0-4F09-8148-C483321AD2D9}">
          <dgm14:cNvPr xmlns:dgm14="http://schemas.microsoft.com/office/drawing/2010/diagram" id="0" name="">
            <a:hlinkClick xmlns:r="http://schemas.openxmlformats.org/officeDocument/2006/relationships" r:id="rId1" action="ppaction://hlinksldjump"/>
          </dgm14:cNvPr>
        </a:ext>
      </dgm:extLst>
    </dgm:pt>
    <dgm:pt modelId="{C82EF9F4-B094-411C-933C-CD63FB59B5A5}" type="pres">
      <dgm:prSet presAssocID="{864E02A5-7D09-4501-A0E6-A95E18255980}" presName="text_2" presStyleLbl="node1" presStyleIdx="1" presStyleCnt="7" custScaleY="13343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3402C4F-2A6C-49C8-9CEA-907D7CEDDF55}" type="pres">
      <dgm:prSet presAssocID="{864E02A5-7D09-4501-A0E6-A95E18255980}" presName="accent_2" presStyleCnt="0"/>
      <dgm:spPr/>
    </dgm:pt>
    <dgm:pt modelId="{80026736-C68B-4004-AECE-C8430FE5B9AA}" type="pres">
      <dgm:prSet presAssocID="{864E02A5-7D09-4501-A0E6-A95E18255980}" presName="accentRepeatNode" presStyleLbl="solidFgAcc1" presStyleIdx="1" presStyleCnt="7"/>
      <dgm:spPr>
        <a:gradFill rotWithShape="0">
          <a:gsLst>
            <a:gs pos="0">
              <a:srgbClr val="A603AB"/>
            </a:gs>
            <a:gs pos="21001">
              <a:srgbClr val="0819FB"/>
            </a:gs>
            <a:gs pos="35001">
              <a:srgbClr val="1A8D48"/>
            </a:gs>
            <a:gs pos="52000">
              <a:srgbClr val="FFFF00"/>
            </a:gs>
            <a:gs pos="73000">
              <a:srgbClr val="EE3F17"/>
            </a:gs>
            <a:gs pos="88000">
              <a:srgbClr val="E81766"/>
            </a:gs>
            <a:gs pos="100000">
              <a:srgbClr val="A603AB"/>
            </a:gs>
          </a:gsLst>
          <a:lin ang="16200000" scaled="0"/>
        </a:gradFill>
      </dgm:spPr>
      <dgm:t>
        <a:bodyPr/>
        <a:lstStyle/>
        <a:p>
          <a:endParaRPr lang="ru-RU"/>
        </a:p>
      </dgm:t>
      <dgm:extLst>
        <a:ext uri="{E40237B7-FDA0-4F09-8148-C483321AD2D9}">
          <dgm14:cNvPr xmlns:dgm14="http://schemas.microsoft.com/office/drawing/2010/diagram" id="0" name="">
            <a:hlinkClick xmlns:r="http://schemas.openxmlformats.org/officeDocument/2006/relationships" r:id="rId2" action="ppaction://hlinksldjump"/>
          </dgm14:cNvPr>
        </a:ext>
      </dgm:extLst>
    </dgm:pt>
    <dgm:pt modelId="{C49C262B-8D90-4844-BA49-97580C1EDDAB}" type="pres">
      <dgm:prSet presAssocID="{FAB12084-FFD3-4FA5-8E99-2FC3E1823355}" presName="text_3" presStyleLbl="node1" presStyleIdx="2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6071474-BC01-438E-AFAB-8D880994B5BA}" type="pres">
      <dgm:prSet presAssocID="{FAB12084-FFD3-4FA5-8E99-2FC3E1823355}" presName="accent_3" presStyleCnt="0"/>
      <dgm:spPr/>
    </dgm:pt>
    <dgm:pt modelId="{AA8EAFDE-5F62-457F-8CCB-15726B6046B4}" type="pres">
      <dgm:prSet presAssocID="{FAB12084-FFD3-4FA5-8E99-2FC3E1823355}" presName="accentRepeatNode" presStyleLbl="solidFgAcc1" presStyleIdx="2" presStyleCnt="7"/>
      <dgm:spPr>
        <a:gradFill rotWithShape="0">
          <a:gsLst>
            <a:gs pos="0">
              <a:srgbClr val="A603AB"/>
            </a:gs>
            <a:gs pos="21001">
              <a:srgbClr val="0819FB"/>
            </a:gs>
            <a:gs pos="35001">
              <a:srgbClr val="1A8D48"/>
            </a:gs>
            <a:gs pos="52000">
              <a:srgbClr val="FFFF00"/>
            </a:gs>
            <a:gs pos="73000">
              <a:srgbClr val="EE3F17"/>
            </a:gs>
            <a:gs pos="88000">
              <a:srgbClr val="E81766"/>
            </a:gs>
            <a:gs pos="100000">
              <a:srgbClr val="A603AB"/>
            </a:gs>
          </a:gsLst>
          <a:lin ang="16200000" scaled="0"/>
        </a:gradFill>
      </dgm:spPr>
      <dgm:t>
        <a:bodyPr/>
        <a:lstStyle/>
        <a:p>
          <a:endParaRPr lang="ru-RU"/>
        </a:p>
      </dgm:t>
      <dgm:extLst>
        <a:ext uri="{E40237B7-FDA0-4F09-8148-C483321AD2D9}">
          <dgm14:cNvPr xmlns:dgm14="http://schemas.microsoft.com/office/drawing/2010/diagram" id="0" name="">
            <a:hlinkClick xmlns:r="http://schemas.openxmlformats.org/officeDocument/2006/relationships" r:id="rId3" action="ppaction://hlinksldjump"/>
          </dgm14:cNvPr>
        </a:ext>
      </dgm:extLst>
    </dgm:pt>
    <dgm:pt modelId="{7131150F-2E2F-43D4-ABC7-D2F3BA78AD47}" type="pres">
      <dgm:prSet presAssocID="{08705748-D650-4879-B951-F41549F4219A}" presName="text_4" presStyleLbl="node1" presStyleIdx="3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987D2B7-4956-4923-8385-689631845E7C}" type="pres">
      <dgm:prSet presAssocID="{08705748-D650-4879-B951-F41549F4219A}" presName="accent_4" presStyleCnt="0"/>
      <dgm:spPr/>
    </dgm:pt>
    <dgm:pt modelId="{536C6466-35C8-4CB3-8542-ECE3B75BE9C2}" type="pres">
      <dgm:prSet presAssocID="{08705748-D650-4879-B951-F41549F4219A}" presName="accentRepeatNode" presStyleLbl="solidFgAcc1" presStyleIdx="3" presStyleCnt="7"/>
      <dgm:spPr>
        <a:gradFill rotWithShape="0">
          <a:gsLst>
            <a:gs pos="0">
              <a:srgbClr val="A603AB"/>
            </a:gs>
            <a:gs pos="21001">
              <a:srgbClr val="0819FB"/>
            </a:gs>
            <a:gs pos="35001">
              <a:srgbClr val="1A8D48"/>
            </a:gs>
            <a:gs pos="52000">
              <a:srgbClr val="FFFF00"/>
            </a:gs>
            <a:gs pos="73000">
              <a:srgbClr val="EE3F17"/>
            </a:gs>
            <a:gs pos="88000">
              <a:srgbClr val="E81766"/>
            </a:gs>
            <a:gs pos="100000">
              <a:srgbClr val="A603AB"/>
            </a:gs>
          </a:gsLst>
          <a:lin ang="16200000" scaled="0"/>
        </a:gradFill>
      </dgm:spPr>
      <dgm:t>
        <a:bodyPr/>
        <a:lstStyle/>
        <a:p>
          <a:endParaRPr lang="ru-RU"/>
        </a:p>
      </dgm:t>
      <dgm:extLst>
        <a:ext uri="{E40237B7-FDA0-4F09-8148-C483321AD2D9}">
          <dgm14:cNvPr xmlns:dgm14="http://schemas.microsoft.com/office/drawing/2010/diagram" id="0" name="">
            <a:hlinkClick xmlns:r="http://schemas.openxmlformats.org/officeDocument/2006/relationships" r:id="rId4" action="ppaction://hlinksldjump"/>
          </dgm14:cNvPr>
        </a:ext>
      </dgm:extLst>
    </dgm:pt>
    <dgm:pt modelId="{3E9C542D-2CC2-41B6-B1A9-06022E6747B8}" type="pres">
      <dgm:prSet presAssocID="{8A36762A-0EBE-497C-AEF1-781ABD945E9F}" presName="text_5" presStyleLbl="node1" presStyleIdx="4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987E93D-7845-4918-B070-279189A68002}" type="pres">
      <dgm:prSet presAssocID="{8A36762A-0EBE-497C-AEF1-781ABD945E9F}" presName="accent_5" presStyleCnt="0"/>
      <dgm:spPr/>
    </dgm:pt>
    <dgm:pt modelId="{AC86F5F4-AE12-4C5A-B80B-2A9E6D358401}" type="pres">
      <dgm:prSet presAssocID="{8A36762A-0EBE-497C-AEF1-781ABD945E9F}" presName="accentRepeatNode" presStyleLbl="solidFgAcc1" presStyleIdx="4" presStyleCnt="7"/>
      <dgm:spPr>
        <a:gradFill rotWithShape="0">
          <a:gsLst>
            <a:gs pos="0">
              <a:srgbClr val="A603AB"/>
            </a:gs>
            <a:gs pos="21001">
              <a:srgbClr val="0819FB"/>
            </a:gs>
            <a:gs pos="35001">
              <a:srgbClr val="1A8D48"/>
            </a:gs>
            <a:gs pos="52000">
              <a:srgbClr val="FFFF00"/>
            </a:gs>
            <a:gs pos="73000">
              <a:srgbClr val="EE3F17"/>
            </a:gs>
            <a:gs pos="88000">
              <a:srgbClr val="E81766"/>
            </a:gs>
            <a:gs pos="100000">
              <a:srgbClr val="A603AB"/>
            </a:gs>
          </a:gsLst>
          <a:lin ang="16200000" scaled="0"/>
        </a:gradFill>
      </dgm:spPr>
      <dgm:t>
        <a:bodyPr/>
        <a:lstStyle/>
        <a:p>
          <a:endParaRPr lang="ru-RU"/>
        </a:p>
      </dgm:t>
      <dgm:extLst>
        <a:ext uri="{E40237B7-FDA0-4F09-8148-C483321AD2D9}">
          <dgm14:cNvPr xmlns:dgm14="http://schemas.microsoft.com/office/drawing/2010/diagram" id="0" name="">
            <a:hlinkClick xmlns:r="http://schemas.openxmlformats.org/officeDocument/2006/relationships" r:id="rId5" action="ppaction://hlinksldjump"/>
          </dgm14:cNvPr>
        </a:ext>
      </dgm:extLst>
    </dgm:pt>
    <dgm:pt modelId="{3F7590B7-B6F0-48B5-9E8E-C11BBB0E6640}" type="pres">
      <dgm:prSet presAssocID="{31D646BA-1636-48B0-8C54-CEC02F6C0FF6}" presName="text_6" presStyleLbl="node1" presStyleIdx="5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FF62035-3607-45BD-A9AB-1100228A27A0}" type="pres">
      <dgm:prSet presAssocID="{31D646BA-1636-48B0-8C54-CEC02F6C0FF6}" presName="accent_6" presStyleCnt="0"/>
      <dgm:spPr/>
    </dgm:pt>
    <dgm:pt modelId="{22845CA9-8BE8-4BF3-9F92-634F1A9355E5}" type="pres">
      <dgm:prSet presAssocID="{31D646BA-1636-48B0-8C54-CEC02F6C0FF6}" presName="accentRepeatNode" presStyleLbl="solidFgAcc1" presStyleIdx="5" presStyleCnt="7"/>
      <dgm:spPr>
        <a:gradFill rotWithShape="0">
          <a:gsLst>
            <a:gs pos="0">
              <a:srgbClr val="A603AB"/>
            </a:gs>
            <a:gs pos="21001">
              <a:srgbClr val="0819FB"/>
            </a:gs>
            <a:gs pos="35001">
              <a:srgbClr val="1A8D48"/>
            </a:gs>
            <a:gs pos="52000">
              <a:srgbClr val="FFFF00"/>
            </a:gs>
            <a:gs pos="73000">
              <a:srgbClr val="EE3F17"/>
            </a:gs>
            <a:gs pos="88000">
              <a:srgbClr val="E81766"/>
            </a:gs>
            <a:gs pos="100000">
              <a:srgbClr val="A603AB"/>
            </a:gs>
          </a:gsLst>
          <a:lin ang="16200000" scaled="0"/>
        </a:gradFill>
      </dgm:spPr>
      <dgm:t>
        <a:bodyPr/>
        <a:lstStyle/>
        <a:p>
          <a:endParaRPr lang="ru-RU"/>
        </a:p>
      </dgm:t>
      <dgm:extLst>
        <a:ext uri="{E40237B7-FDA0-4F09-8148-C483321AD2D9}">
          <dgm14:cNvPr xmlns:dgm14="http://schemas.microsoft.com/office/drawing/2010/diagram" id="0" name="">
            <a:hlinkClick xmlns:r="http://schemas.openxmlformats.org/officeDocument/2006/relationships" r:id="rId6" action="ppaction://hlinksldjump"/>
          </dgm14:cNvPr>
        </a:ext>
      </dgm:extLst>
    </dgm:pt>
    <dgm:pt modelId="{5AF43489-2C27-4FA4-92E0-33855AB671E3}" type="pres">
      <dgm:prSet presAssocID="{06C3F292-1B93-48BA-AE1D-927CF9322186}" presName="text_7" presStyleLbl="node1" presStyleIdx="6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56BED71-03F0-4CA5-9EC6-468E0DBC8B19}" type="pres">
      <dgm:prSet presAssocID="{06C3F292-1B93-48BA-AE1D-927CF9322186}" presName="accent_7" presStyleCnt="0"/>
      <dgm:spPr/>
    </dgm:pt>
    <dgm:pt modelId="{E415905B-F9CF-4F65-BBFC-CE5CDD3A9328}" type="pres">
      <dgm:prSet presAssocID="{06C3F292-1B93-48BA-AE1D-927CF9322186}" presName="accentRepeatNode" presStyleLbl="solidFgAcc1" presStyleIdx="6" presStyleCnt="7"/>
      <dgm:spPr>
        <a:gradFill rotWithShape="0">
          <a:gsLst>
            <a:gs pos="0">
              <a:srgbClr val="A603AB"/>
            </a:gs>
            <a:gs pos="21001">
              <a:srgbClr val="0819FB"/>
            </a:gs>
            <a:gs pos="35001">
              <a:srgbClr val="1A8D48"/>
            </a:gs>
            <a:gs pos="52000">
              <a:srgbClr val="FFFF00"/>
            </a:gs>
            <a:gs pos="73000">
              <a:srgbClr val="EE3F17"/>
            </a:gs>
            <a:gs pos="88000">
              <a:srgbClr val="E81766"/>
            </a:gs>
            <a:gs pos="100000">
              <a:srgbClr val="A603AB"/>
            </a:gs>
          </a:gsLst>
          <a:lin ang="16200000" scaled="0"/>
        </a:gradFill>
      </dgm:spPr>
      <dgm:t>
        <a:bodyPr/>
        <a:lstStyle/>
        <a:p>
          <a:endParaRPr lang="ru-RU"/>
        </a:p>
      </dgm:t>
      <dgm:extLst>
        <a:ext uri="{E40237B7-FDA0-4F09-8148-C483321AD2D9}">
          <dgm14:cNvPr xmlns:dgm14="http://schemas.microsoft.com/office/drawing/2010/diagram" id="0" name="">
            <a:hlinkClick xmlns:r="http://schemas.openxmlformats.org/officeDocument/2006/relationships" r:id="rId7" action="ppaction://hlinksldjump"/>
          </dgm14:cNvPr>
        </a:ext>
      </dgm:extLst>
    </dgm:pt>
  </dgm:ptLst>
  <dgm:cxnLst>
    <dgm:cxn modelId="{6D4230BF-35B4-4977-AF0D-442046712EB4}" srcId="{53954C18-E7D6-4C86-B500-A92283373BFA}" destId="{08705748-D650-4879-B951-F41549F4219A}" srcOrd="3" destOrd="0" parTransId="{2AD5B9DD-DEA2-4B76-A286-1F5E82D4EB52}" sibTransId="{6981CB53-7973-44AD-B719-ED4D55E8DE10}"/>
    <dgm:cxn modelId="{BE1FF122-301E-4BFF-9E62-D3E1E0CF44F0}" srcId="{53954C18-E7D6-4C86-B500-A92283373BFA}" destId="{FAB12084-FFD3-4FA5-8E99-2FC3E1823355}" srcOrd="2" destOrd="0" parTransId="{44F81A9C-ED53-496A-8E1F-D64DBF5717B8}" sibTransId="{9B7435E1-FE76-46D5-80D5-5B98AF5E69B9}"/>
    <dgm:cxn modelId="{C59DA2A5-6643-42B6-BD83-C4954579335A}" srcId="{53954C18-E7D6-4C86-B500-A92283373BFA}" destId="{8A36762A-0EBE-497C-AEF1-781ABD945E9F}" srcOrd="4" destOrd="0" parTransId="{2E1DF07F-DA6C-4C5E-B59F-2FFAAF2FFE40}" sibTransId="{3CFEC811-5162-41EF-85A8-4E0A1C15187F}"/>
    <dgm:cxn modelId="{6AD7FBCC-DBDC-4646-A444-4ED65290AB02}" type="presOf" srcId="{8A36762A-0EBE-497C-AEF1-781ABD945E9F}" destId="{3E9C542D-2CC2-41B6-B1A9-06022E6747B8}" srcOrd="0" destOrd="0" presId="urn:microsoft.com/office/officeart/2008/layout/VerticalCurvedList"/>
    <dgm:cxn modelId="{42AD94EC-0ADF-4F34-A836-2D196CDCBDA2}" type="presOf" srcId="{08705748-D650-4879-B951-F41549F4219A}" destId="{7131150F-2E2F-43D4-ABC7-D2F3BA78AD47}" srcOrd="0" destOrd="0" presId="urn:microsoft.com/office/officeart/2008/layout/VerticalCurvedList"/>
    <dgm:cxn modelId="{48BEF79F-4A93-462C-B9EE-DB43F89ADEBE}" srcId="{53954C18-E7D6-4C86-B500-A92283373BFA}" destId="{C797C38B-53E9-48A3-AED2-DCF648C884BE}" srcOrd="0" destOrd="0" parTransId="{31F23F56-5E76-4D2E-8630-FF35B1E3F0AA}" sibTransId="{F7DD25FF-3636-49BD-BA95-F9AB429964D0}"/>
    <dgm:cxn modelId="{7328706F-AD52-4C3A-BC86-70796EB5F774}" srcId="{53954C18-E7D6-4C86-B500-A92283373BFA}" destId="{31D646BA-1636-48B0-8C54-CEC02F6C0FF6}" srcOrd="5" destOrd="0" parTransId="{04EAF38A-6687-41F1-B333-B1EEECBFC344}" sibTransId="{7B7D47FB-2407-440A-B272-4EF8D8B64830}"/>
    <dgm:cxn modelId="{945F105D-E97A-4802-80B7-7EC2CCFD85F2}" srcId="{53954C18-E7D6-4C86-B500-A92283373BFA}" destId="{06C3F292-1B93-48BA-AE1D-927CF9322186}" srcOrd="6" destOrd="0" parTransId="{C3DC25F7-937F-48E4-BB20-75BCF08302DA}" sibTransId="{B1E19331-FBB7-4E3B-A8C0-F8B320DD2CC5}"/>
    <dgm:cxn modelId="{E6346F24-294A-4FAE-BEF5-5D9CAC6030FC}" type="presOf" srcId="{864E02A5-7D09-4501-A0E6-A95E18255980}" destId="{C82EF9F4-B094-411C-933C-CD63FB59B5A5}" srcOrd="0" destOrd="0" presId="urn:microsoft.com/office/officeart/2008/layout/VerticalCurvedList"/>
    <dgm:cxn modelId="{9885EF77-C1CD-41BE-92E1-71A52D7C9032}" type="presOf" srcId="{F7DD25FF-3636-49BD-BA95-F9AB429964D0}" destId="{FEEF9707-139A-4B53-8CCA-DA3DCF40EA09}" srcOrd="0" destOrd="0" presId="urn:microsoft.com/office/officeart/2008/layout/VerticalCurvedList"/>
    <dgm:cxn modelId="{83BAC95F-7C87-418F-B029-E31A4F215026}" type="presOf" srcId="{C797C38B-53E9-48A3-AED2-DCF648C884BE}" destId="{BE6C2070-39EB-4BFF-BB34-5653685FAE28}" srcOrd="0" destOrd="0" presId="urn:microsoft.com/office/officeart/2008/layout/VerticalCurvedList"/>
    <dgm:cxn modelId="{1D8A9691-7435-43D5-BB8D-62F051D352F4}" type="presOf" srcId="{FAB12084-FFD3-4FA5-8E99-2FC3E1823355}" destId="{C49C262B-8D90-4844-BA49-97580C1EDDAB}" srcOrd="0" destOrd="0" presId="urn:microsoft.com/office/officeart/2008/layout/VerticalCurvedList"/>
    <dgm:cxn modelId="{C658CDD9-B11F-4704-9EA8-0799EB6B6C58}" type="presOf" srcId="{53954C18-E7D6-4C86-B500-A92283373BFA}" destId="{508903A2-09C7-450D-9A17-04E1E994FEA1}" srcOrd="0" destOrd="0" presId="urn:microsoft.com/office/officeart/2008/layout/VerticalCurvedList"/>
    <dgm:cxn modelId="{FC23EB3E-7282-4A2E-AFBD-8140589EB222}" type="presOf" srcId="{31D646BA-1636-48B0-8C54-CEC02F6C0FF6}" destId="{3F7590B7-B6F0-48B5-9E8E-C11BBB0E6640}" srcOrd="0" destOrd="0" presId="urn:microsoft.com/office/officeart/2008/layout/VerticalCurvedList"/>
    <dgm:cxn modelId="{F5BF266C-AD94-4464-A13D-23D23E0C2680}" srcId="{53954C18-E7D6-4C86-B500-A92283373BFA}" destId="{864E02A5-7D09-4501-A0E6-A95E18255980}" srcOrd="1" destOrd="0" parTransId="{73EB2E98-86DA-44A0-83AD-E4A3C889D570}" sibTransId="{904497B6-446A-4B35-B725-350EA37A7133}"/>
    <dgm:cxn modelId="{7ACBDB55-959C-4121-825E-C2DAA2BEC6B1}" type="presOf" srcId="{06C3F292-1B93-48BA-AE1D-927CF9322186}" destId="{5AF43489-2C27-4FA4-92E0-33855AB671E3}" srcOrd="0" destOrd="0" presId="urn:microsoft.com/office/officeart/2008/layout/VerticalCurvedList"/>
    <dgm:cxn modelId="{9B98163B-0CB1-4164-821D-B0D0D2191857}" type="presParOf" srcId="{508903A2-09C7-450D-9A17-04E1E994FEA1}" destId="{3D1226EF-E660-4FFC-BF13-D56EA00FCA30}" srcOrd="0" destOrd="0" presId="urn:microsoft.com/office/officeart/2008/layout/VerticalCurvedList"/>
    <dgm:cxn modelId="{FE0382FE-323D-4F2D-9E32-2A2CA6F05BFB}" type="presParOf" srcId="{3D1226EF-E660-4FFC-BF13-D56EA00FCA30}" destId="{7C94664B-963D-4C05-8658-5AFE79EDD5F5}" srcOrd="0" destOrd="0" presId="urn:microsoft.com/office/officeart/2008/layout/VerticalCurvedList"/>
    <dgm:cxn modelId="{F87996B2-5226-4945-A86F-EEE23A688BF3}" type="presParOf" srcId="{7C94664B-963D-4C05-8658-5AFE79EDD5F5}" destId="{FB84ED4B-0984-4FB9-ACA6-77209977A751}" srcOrd="0" destOrd="0" presId="urn:microsoft.com/office/officeart/2008/layout/VerticalCurvedList"/>
    <dgm:cxn modelId="{A0CC07ED-5CC5-4BEA-A975-8E34CCF2BF49}" type="presParOf" srcId="{7C94664B-963D-4C05-8658-5AFE79EDD5F5}" destId="{FEEF9707-139A-4B53-8CCA-DA3DCF40EA09}" srcOrd="1" destOrd="0" presId="urn:microsoft.com/office/officeart/2008/layout/VerticalCurvedList"/>
    <dgm:cxn modelId="{2D6E1FFA-4996-4354-B11A-B74F3C539F73}" type="presParOf" srcId="{7C94664B-963D-4C05-8658-5AFE79EDD5F5}" destId="{CC6F2DCA-6F4E-452E-BB61-B59F2F7CC0CE}" srcOrd="2" destOrd="0" presId="urn:microsoft.com/office/officeart/2008/layout/VerticalCurvedList"/>
    <dgm:cxn modelId="{CFFA2B53-6E2C-4216-A38F-D4A0FC9393C3}" type="presParOf" srcId="{7C94664B-963D-4C05-8658-5AFE79EDD5F5}" destId="{EEB5ACD6-6AEF-438F-BE2E-89656C7407AD}" srcOrd="3" destOrd="0" presId="urn:microsoft.com/office/officeart/2008/layout/VerticalCurvedList"/>
    <dgm:cxn modelId="{CB164FB8-DEB0-40D0-BB9E-C9CC09DA8F76}" type="presParOf" srcId="{3D1226EF-E660-4FFC-BF13-D56EA00FCA30}" destId="{BE6C2070-39EB-4BFF-BB34-5653685FAE28}" srcOrd="1" destOrd="0" presId="urn:microsoft.com/office/officeart/2008/layout/VerticalCurvedList"/>
    <dgm:cxn modelId="{0C076356-1E42-4FA0-BF96-65D92BBD8781}" type="presParOf" srcId="{3D1226EF-E660-4FFC-BF13-D56EA00FCA30}" destId="{BFDD282C-CD21-4B93-94AE-65D9F6B092C1}" srcOrd="2" destOrd="0" presId="urn:microsoft.com/office/officeart/2008/layout/VerticalCurvedList"/>
    <dgm:cxn modelId="{F19CE5EC-4AA8-406B-B3FA-FD6C58B8F145}" type="presParOf" srcId="{BFDD282C-CD21-4B93-94AE-65D9F6B092C1}" destId="{D3E708BB-8863-4D2E-9C93-5BC36D3DB043}" srcOrd="0" destOrd="0" presId="urn:microsoft.com/office/officeart/2008/layout/VerticalCurvedList"/>
    <dgm:cxn modelId="{08FAC3E0-8491-47BD-B8E6-919EC3A6D331}" type="presParOf" srcId="{3D1226EF-E660-4FFC-BF13-D56EA00FCA30}" destId="{C82EF9F4-B094-411C-933C-CD63FB59B5A5}" srcOrd="3" destOrd="0" presId="urn:microsoft.com/office/officeart/2008/layout/VerticalCurvedList"/>
    <dgm:cxn modelId="{B6F19E4B-BAF7-4C4C-B4F4-203EAE3EBB90}" type="presParOf" srcId="{3D1226EF-E660-4FFC-BF13-D56EA00FCA30}" destId="{C3402C4F-2A6C-49C8-9CEA-907D7CEDDF55}" srcOrd="4" destOrd="0" presId="urn:microsoft.com/office/officeart/2008/layout/VerticalCurvedList"/>
    <dgm:cxn modelId="{F391C0C7-2DA2-4ED1-AF6C-A9BB3B12070C}" type="presParOf" srcId="{C3402C4F-2A6C-49C8-9CEA-907D7CEDDF55}" destId="{80026736-C68B-4004-AECE-C8430FE5B9AA}" srcOrd="0" destOrd="0" presId="urn:microsoft.com/office/officeart/2008/layout/VerticalCurvedList"/>
    <dgm:cxn modelId="{0A23A806-5235-4D9C-91CE-6F7D77001C5A}" type="presParOf" srcId="{3D1226EF-E660-4FFC-BF13-D56EA00FCA30}" destId="{C49C262B-8D90-4844-BA49-97580C1EDDAB}" srcOrd="5" destOrd="0" presId="urn:microsoft.com/office/officeart/2008/layout/VerticalCurvedList"/>
    <dgm:cxn modelId="{7A97F299-3B66-4571-BAD9-8A88DA15F534}" type="presParOf" srcId="{3D1226EF-E660-4FFC-BF13-D56EA00FCA30}" destId="{56071474-BC01-438E-AFAB-8D880994B5BA}" srcOrd="6" destOrd="0" presId="urn:microsoft.com/office/officeart/2008/layout/VerticalCurvedList"/>
    <dgm:cxn modelId="{0318FF58-3AE4-4882-9757-27D89195E1BB}" type="presParOf" srcId="{56071474-BC01-438E-AFAB-8D880994B5BA}" destId="{AA8EAFDE-5F62-457F-8CCB-15726B6046B4}" srcOrd="0" destOrd="0" presId="urn:microsoft.com/office/officeart/2008/layout/VerticalCurvedList"/>
    <dgm:cxn modelId="{499EECD8-ECA2-473F-B2B0-61BDD2964495}" type="presParOf" srcId="{3D1226EF-E660-4FFC-BF13-D56EA00FCA30}" destId="{7131150F-2E2F-43D4-ABC7-D2F3BA78AD47}" srcOrd="7" destOrd="0" presId="urn:microsoft.com/office/officeart/2008/layout/VerticalCurvedList"/>
    <dgm:cxn modelId="{5D6BD82D-4D83-419B-8674-CAFFE3FB40B2}" type="presParOf" srcId="{3D1226EF-E660-4FFC-BF13-D56EA00FCA30}" destId="{F987D2B7-4956-4923-8385-689631845E7C}" srcOrd="8" destOrd="0" presId="urn:microsoft.com/office/officeart/2008/layout/VerticalCurvedList"/>
    <dgm:cxn modelId="{F0C6CA99-DDDB-4F36-A550-889A166CA328}" type="presParOf" srcId="{F987D2B7-4956-4923-8385-689631845E7C}" destId="{536C6466-35C8-4CB3-8542-ECE3B75BE9C2}" srcOrd="0" destOrd="0" presId="urn:microsoft.com/office/officeart/2008/layout/VerticalCurvedList"/>
    <dgm:cxn modelId="{07A6BE27-0586-4432-A19C-BC0D317E6B73}" type="presParOf" srcId="{3D1226EF-E660-4FFC-BF13-D56EA00FCA30}" destId="{3E9C542D-2CC2-41B6-B1A9-06022E6747B8}" srcOrd="9" destOrd="0" presId="urn:microsoft.com/office/officeart/2008/layout/VerticalCurvedList"/>
    <dgm:cxn modelId="{B1142121-5F04-4796-B78F-0B985E3AE6AD}" type="presParOf" srcId="{3D1226EF-E660-4FFC-BF13-D56EA00FCA30}" destId="{C987E93D-7845-4918-B070-279189A68002}" srcOrd="10" destOrd="0" presId="urn:microsoft.com/office/officeart/2008/layout/VerticalCurvedList"/>
    <dgm:cxn modelId="{987FB9F2-1638-48D1-95FB-7CD00709CB62}" type="presParOf" srcId="{C987E93D-7845-4918-B070-279189A68002}" destId="{AC86F5F4-AE12-4C5A-B80B-2A9E6D358401}" srcOrd="0" destOrd="0" presId="urn:microsoft.com/office/officeart/2008/layout/VerticalCurvedList"/>
    <dgm:cxn modelId="{C440A501-C825-485D-A335-918C11DBA967}" type="presParOf" srcId="{3D1226EF-E660-4FFC-BF13-D56EA00FCA30}" destId="{3F7590B7-B6F0-48B5-9E8E-C11BBB0E6640}" srcOrd="11" destOrd="0" presId="urn:microsoft.com/office/officeart/2008/layout/VerticalCurvedList"/>
    <dgm:cxn modelId="{9CBDD4E0-10D4-46FC-AC22-DD41B0FE3E07}" type="presParOf" srcId="{3D1226EF-E660-4FFC-BF13-D56EA00FCA30}" destId="{FFF62035-3607-45BD-A9AB-1100228A27A0}" srcOrd="12" destOrd="0" presId="urn:microsoft.com/office/officeart/2008/layout/VerticalCurvedList"/>
    <dgm:cxn modelId="{76F1A0DA-4454-491C-950E-CFA6D8A84011}" type="presParOf" srcId="{FFF62035-3607-45BD-A9AB-1100228A27A0}" destId="{22845CA9-8BE8-4BF3-9F92-634F1A9355E5}" srcOrd="0" destOrd="0" presId="urn:microsoft.com/office/officeart/2008/layout/VerticalCurvedList"/>
    <dgm:cxn modelId="{741FB170-9326-413C-87F7-93FB9616BD3C}" type="presParOf" srcId="{3D1226EF-E660-4FFC-BF13-D56EA00FCA30}" destId="{5AF43489-2C27-4FA4-92E0-33855AB671E3}" srcOrd="13" destOrd="0" presId="urn:microsoft.com/office/officeart/2008/layout/VerticalCurvedList"/>
    <dgm:cxn modelId="{0EC4865E-3B33-4E78-9769-CA84F93351BE}" type="presParOf" srcId="{3D1226EF-E660-4FFC-BF13-D56EA00FCA30}" destId="{456BED71-03F0-4CA5-9EC6-468E0DBC8B19}" srcOrd="14" destOrd="0" presId="urn:microsoft.com/office/officeart/2008/layout/VerticalCurvedList"/>
    <dgm:cxn modelId="{EC489414-1413-4D3A-8B7D-E5A09CEF954F}" type="presParOf" srcId="{456BED71-03F0-4CA5-9EC6-468E0DBC8B19}" destId="{E415905B-F9CF-4F65-BBFC-CE5CDD3A9328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53954C18-E7D6-4C86-B500-A92283373BFA}" type="doc">
      <dgm:prSet loTypeId="urn:microsoft.com/office/officeart/2008/layout/VerticalCurvedList" loCatId="list" qsTypeId="urn:microsoft.com/office/officeart/2005/8/quickstyle/3d2" qsCatId="3D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864E02A5-7D09-4501-A0E6-A95E18255980}">
      <dgm:prSet phldrT="[Текст]"/>
      <dgm:spPr>
        <a:gradFill rotWithShape="0">
          <a:gsLst>
            <a:gs pos="77500">
              <a:srgbClr val="4378C1"/>
            </a:gs>
            <a:gs pos="75000">
              <a:srgbClr val="4974BB"/>
            </a:gs>
            <a:gs pos="70000">
              <a:srgbClr val="556CAF"/>
            </a:gs>
            <a:gs pos="60000">
              <a:srgbClr val="6D5D96"/>
            </a:gs>
            <a:gs pos="40000">
              <a:srgbClr val="9E3E64"/>
            </a:gs>
            <a:gs pos="0">
              <a:srgbClr val="FF0000"/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</a:gradFill>
      </dgm:spPr>
      <dgm:t>
        <a:bodyPr/>
        <a:lstStyle/>
        <a:p>
          <a:r>
            <a:rPr lang="ru-RU" b="1" u="sng" dirty="0" smtClean="0">
              <a:solidFill>
                <a:srgbClr val="FFFF00"/>
              </a:solidFill>
            </a:rPr>
            <a:t> 23. </a:t>
          </a:r>
          <a:r>
            <a:rPr lang="ru-RU" b="1" u="sng" dirty="0" err="1" smtClean="0">
              <a:solidFill>
                <a:srgbClr val="FFFF00"/>
              </a:solidFill>
            </a:rPr>
            <a:t>Протопопова</a:t>
          </a:r>
          <a:r>
            <a:rPr lang="ru-RU" b="1" u="sng" dirty="0" smtClean="0">
              <a:solidFill>
                <a:srgbClr val="FFFF00"/>
              </a:solidFill>
            </a:rPr>
            <a:t> Анна </a:t>
          </a:r>
          <a:endParaRPr lang="ru-RU" b="1" u="sng" dirty="0">
            <a:solidFill>
              <a:srgbClr val="FFFF00"/>
            </a:solidFill>
          </a:endParaRPr>
        </a:p>
      </dgm:t>
    </dgm:pt>
    <dgm:pt modelId="{73EB2E98-86DA-44A0-83AD-E4A3C889D570}" type="parTrans" cxnId="{F5BF266C-AD94-4464-A13D-23D23E0C2680}">
      <dgm:prSet/>
      <dgm:spPr/>
      <dgm:t>
        <a:bodyPr/>
        <a:lstStyle/>
        <a:p>
          <a:endParaRPr lang="ru-RU"/>
        </a:p>
      </dgm:t>
    </dgm:pt>
    <dgm:pt modelId="{904497B6-446A-4B35-B725-350EA37A7133}" type="sibTrans" cxnId="{F5BF266C-AD94-4464-A13D-23D23E0C2680}">
      <dgm:prSet/>
      <dgm:spPr/>
      <dgm:t>
        <a:bodyPr/>
        <a:lstStyle/>
        <a:p>
          <a:endParaRPr lang="ru-RU"/>
        </a:p>
      </dgm:t>
    </dgm:pt>
    <dgm:pt modelId="{08705748-D650-4879-B951-F41549F4219A}">
      <dgm:prSet phldrT="[Текст]"/>
      <dgm:spPr>
        <a:gradFill rotWithShape="0">
          <a:gsLst>
            <a:gs pos="77500">
              <a:srgbClr val="4378C1"/>
            </a:gs>
            <a:gs pos="75000">
              <a:srgbClr val="4974BB"/>
            </a:gs>
            <a:gs pos="70000">
              <a:srgbClr val="556CAF"/>
            </a:gs>
            <a:gs pos="60000">
              <a:srgbClr val="6D5D96"/>
            </a:gs>
            <a:gs pos="40000">
              <a:srgbClr val="9E3E64"/>
            </a:gs>
            <a:gs pos="0">
              <a:srgbClr val="FF0000"/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</a:gradFill>
      </dgm:spPr>
      <dgm:t>
        <a:bodyPr/>
        <a:lstStyle/>
        <a:p>
          <a:r>
            <a:rPr lang="ru-RU" b="1" u="sng" dirty="0" smtClean="0">
              <a:solidFill>
                <a:srgbClr val="FFFF00"/>
              </a:solidFill>
            </a:rPr>
            <a:t>25. </a:t>
          </a:r>
          <a:r>
            <a:rPr lang="ru-RU" b="1" u="sng" dirty="0" err="1" smtClean="0">
              <a:solidFill>
                <a:srgbClr val="FFFF00"/>
              </a:solidFill>
            </a:rPr>
            <a:t>Радюк</a:t>
          </a:r>
          <a:r>
            <a:rPr lang="ru-RU" b="1" u="sng" dirty="0" smtClean="0">
              <a:solidFill>
                <a:srgbClr val="FFFF00"/>
              </a:solidFill>
            </a:rPr>
            <a:t> Лилия</a:t>
          </a:r>
          <a:endParaRPr lang="ru-RU" u="sng" dirty="0">
            <a:solidFill>
              <a:srgbClr val="FFFF00"/>
            </a:solidFill>
          </a:endParaRPr>
        </a:p>
      </dgm:t>
    </dgm:pt>
    <dgm:pt modelId="{2AD5B9DD-DEA2-4B76-A286-1F5E82D4EB52}" type="parTrans" cxnId="{6D4230BF-35B4-4977-AF0D-442046712EB4}">
      <dgm:prSet/>
      <dgm:spPr/>
      <dgm:t>
        <a:bodyPr/>
        <a:lstStyle/>
        <a:p>
          <a:endParaRPr lang="ru-RU"/>
        </a:p>
      </dgm:t>
    </dgm:pt>
    <dgm:pt modelId="{6981CB53-7973-44AD-B719-ED4D55E8DE10}" type="sibTrans" cxnId="{6D4230BF-35B4-4977-AF0D-442046712EB4}">
      <dgm:prSet/>
      <dgm:spPr/>
      <dgm:t>
        <a:bodyPr/>
        <a:lstStyle/>
        <a:p>
          <a:endParaRPr lang="ru-RU"/>
        </a:p>
      </dgm:t>
    </dgm:pt>
    <dgm:pt modelId="{06C3F292-1B93-48BA-AE1D-927CF9322186}">
      <dgm:prSet phldrT="[Текст]"/>
      <dgm:spPr>
        <a:gradFill rotWithShape="0">
          <a:gsLst>
            <a:gs pos="77500">
              <a:srgbClr val="4378C1"/>
            </a:gs>
            <a:gs pos="75000">
              <a:srgbClr val="4974BB"/>
            </a:gs>
            <a:gs pos="70000">
              <a:srgbClr val="556CAF"/>
            </a:gs>
            <a:gs pos="60000">
              <a:srgbClr val="6D5D96"/>
            </a:gs>
            <a:gs pos="40000">
              <a:srgbClr val="9E3E64"/>
            </a:gs>
            <a:gs pos="0">
              <a:srgbClr val="FF0000"/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</a:gradFill>
      </dgm:spPr>
      <dgm:t>
        <a:bodyPr/>
        <a:lstStyle/>
        <a:p>
          <a:r>
            <a:rPr lang="ru-RU" b="1" u="sng" dirty="0" smtClean="0">
              <a:solidFill>
                <a:srgbClr val="FFFF00"/>
              </a:solidFill>
            </a:rPr>
            <a:t>28. </a:t>
          </a:r>
          <a:r>
            <a:rPr lang="ru-RU" b="1" u="sng" dirty="0" err="1" smtClean="0">
              <a:solidFill>
                <a:srgbClr val="FFFF00"/>
              </a:solidFill>
            </a:rPr>
            <a:t>Слепнёв</a:t>
          </a:r>
          <a:r>
            <a:rPr lang="ru-RU" b="1" u="sng" dirty="0" smtClean="0">
              <a:solidFill>
                <a:srgbClr val="FFFF00"/>
              </a:solidFill>
            </a:rPr>
            <a:t> Иван</a:t>
          </a:r>
          <a:endParaRPr lang="ru-RU" u="sng" dirty="0">
            <a:solidFill>
              <a:srgbClr val="FFFF00"/>
            </a:solidFill>
          </a:endParaRPr>
        </a:p>
      </dgm:t>
    </dgm:pt>
    <dgm:pt modelId="{C3DC25F7-937F-48E4-BB20-75BCF08302DA}" type="parTrans" cxnId="{945F105D-E97A-4802-80B7-7EC2CCFD85F2}">
      <dgm:prSet/>
      <dgm:spPr/>
      <dgm:t>
        <a:bodyPr/>
        <a:lstStyle/>
        <a:p>
          <a:endParaRPr lang="ru-RU"/>
        </a:p>
      </dgm:t>
    </dgm:pt>
    <dgm:pt modelId="{B1E19331-FBB7-4E3B-A8C0-F8B320DD2CC5}" type="sibTrans" cxnId="{945F105D-E97A-4802-80B7-7EC2CCFD85F2}">
      <dgm:prSet/>
      <dgm:spPr/>
      <dgm:t>
        <a:bodyPr/>
        <a:lstStyle/>
        <a:p>
          <a:endParaRPr lang="ru-RU"/>
        </a:p>
      </dgm:t>
    </dgm:pt>
    <dgm:pt modelId="{8A36762A-0EBE-497C-AEF1-781ABD945E9F}">
      <dgm:prSet/>
      <dgm:spPr>
        <a:gradFill rotWithShape="0">
          <a:gsLst>
            <a:gs pos="77500">
              <a:srgbClr val="4378C1"/>
            </a:gs>
            <a:gs pos="75000">
              <a:srgbClr val="4974BB"/>
            </a:gs>
            <a:gs pos="70000">
              <a:srgbClr val="556CAF"/>
            </a:gs>
            <a:gs pos="60000">
              <a:srgbClr val="6D5D96"/>
            </a:gs>
            <a:gs pos="40000">
              <a:srgbClr val="9E3E64"/>
            </a:gs>
            <a:gs pos="0">
              <a:srgbClr val="FF0000"/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</a:gradFill>
      </dgm:spPr>
      <dgm:t>
        <a:bodyPr/>
        <a:lstStyle/>
        <a:p>
          <a:r>
            <a:rPr lang="ru-RU" b="1" u="sng" dirty="0" smtClean="0">
              <a:solidFill>
                <a:srgbClr val="FFFF00"/>
              </a:solidFill>
            </a:rPr>
            <a:t>26. Самойленко Павел</a:t>
          </a:r>
          <a:endParaRPr lang="ru-RU" u="sng" dirty="0">
            <a:solidFill>
              <a:srgbClr val="FFFF00"/>
            </a:solidFill>
          </a:endParaRPr>
        </a:p>
      </dgm:t>
    </dgm:pt>
    <dgm:pt modelId="{2E1DF07F-DA6C-4C5E-B59F-2FFAAF2FFE40}" type="parTrans" cxnId="{C59DA2A5-6643-42B6-BD83-C4954579335A}">
      <dgm:prSet/>
      <dgm:spPr/>
      <dgm:t>
        <a:bodyPr/>
        <a:lstStyle/>
        <a:p>
          <a:endParaRPr lang="ru-RU"/>
        </a:p>
      </dgm:t>
    </dgm:pt>
    <dgm:pt modelId="{3CFEC811-5162-41EF-85A8-4E0A1C15187F}" type="sibTrans" cxnId="{C59DA2A5-6643-42B6-BD83-C4954579335A}">
      <dgm:prSet/>
      <dgm:spPr/>
      <dgm:t>
        <a:bodyPr/>
        <a:lstStyle/>
        <a:p>
          <a:endParaRPr lang="ru-RU"/>
        </a:p>
      </dgm:t>
    </dgm:pt>
    <dgm:pt modelId="{31D646BA-1636-48B0-8C54-CEC02F6C0FF6}">
      <dgm:prSet/>
      <dgm:spPr>
        <a:gradFill rotWithShape="0">
          <a:gsLst>
            <a:gs pos="77500">
              <a:srgbClr val="4378C1"/>
            </a:gs>
            <a:gs pos="75000">
              <a:srgbClr val="4974BB"/>
            </a:gs>
            <a:gs pos="70000">
              <a:srgbClr val="556CAF"/>
            </a:gs>
            <a:gs pos="60000">
              <a:srgbClr val="6D5D96"/>
            </a:gs>
            <a:gs pos="40000">
              <a:srgbClr val="9E3E64"/>
            </a:gs>
            <a:gs pos="0">
              <a:srgbClr val="FF0000"/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</a:gradFill>
      </dgm:spPr>
      <dgm:t>
        <a:bodyPr/>
        <a:lstStyle/>
        <a:p>
          <a:r>
            <a:rPr lang="ru-RU" b="1" u="sng" dirty="0" smtClean="0">
              <a:solidFill>
                <a:srgbClr val="FFFF00"/>
              </a:solidFill>
            </a:rPr>
            <a:t>27. </a:t>
          </a:r>
          <a:r>
            <a:rPr lang="ru-RU" b="1" u="sng" dirty="0" err="1" smtClean="0">
              <a:solidFill>
                <a:srgbClr val="FFFF00"/>
              </a:solidFill>
            </a:rPr>
            <a:t>Селезнёв</a:t>
          </a:r>
          <a:r>
            <a:rPr lang="ru-RU" b="1" u="sng" dirty="0" smtClean="0">
              <a:solidFill>
                <a:srgbClr val="FFFF00"/>
              </a:solidFill>
            </a:rPr>
            <a:t> Иван</a:t>
          </a:r>
          <a:endParaRPr lang="ru-RU" u="sng" dirty="0">
            <a:solidFill>
              <a:srgbClr val="FFFF00"/>
            </a:solidFill>
          </a:endParaRPr>
        </a:p>
      </dgm:t>
    </dgm:pt>
    <dgm:pt modelId="{04EAF38A-6687-41F1-B333-B1EEECBFC344}" type="parTrans" cxnId="{7328706F-AD52-4C3A-BC86-70796EB5F774}">
      <dgm:prSet/>
      <dgm:spPr/>
      <dgm:t>
        <a:bodyPr/>
        <a:lstStyle/>
        <a:p>
          <a:endParaRPr lang="ru-RU"/>
        </a:p>
      </dgm:t>
    </dgm:pt>
    <dgm:pt modelId="{7B7D47FB-2407-440A-B272-4EF8D8B64830}" type="sibTrans" cxnId="{7328706F-AD52-4C3A-BC86-70796EB5F774}">
      <dgm:prSet/>
      <dgm:spPr/>
      <dgm:t>
        <a:bodyPr/>
        <a:lstStyle/>
        <a:p>
          <a:endParaRPr lang="ru-RU"/>
        </a:p>
      </dgm:t>
    </dgm:pt>
    <dgm:pt modelId="{FAB12084-FFD3-4FA5-8E99-2FC3E1823355}">
      <dgm:prSet/>
      <dgm:spPr>
        <a:gradFill rotWithShape="0">
          <a:gsLst>
            <a:gs pos="77500">
              <a:srgbClr val="4378C1"/>
            </a:gs>
            <a:gs pos="75000">
              <a:srgbClr val="4974BB"/>
            </a:gs>
            <a:gs pos="70000">
              <a:srgbClr val="556CAF"/>
            </a:gs>
            <a:gs pos="60000">
              <a:srgbClr val="6D5D96"/>
            </a:gs>
            <a:gs pos="40000">
              <a:srgbClr val="9E3E64"/>
            </a:gs>
            <a:gs pos="0">
              <a:srgbClr val="FF0000"/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</a:gradFill>
      </dgm:spPr>
      <dgm:t>
        <a:bodyPr/>
        <a:lstStyle/>
        <a:p>
          <a:r>
            <a:rPr lang="ru-RU" b="1" u="sng" dirty="0" smtClean="0">
              <a:solidFill>
                <a:srgbClr val="FFFF00"/>
              </a:solidFill>
            </a:rPr>
            <a:t>24. Сабанина Александра</a:t>
          </a:r>
          <a:endParaRPr lang="ru-RU" u="sng" dirty="0">
            <a:solidFill>
              <a:srgbClr val="FFFF00"/>
            </a:solidFill>
          </a:endParaRPr>
        </a:p>
      </dgm:t>
    </dgm:pt>
    <dgm:pt modelId="{44F81A9C-ED53-496A-8E1F-D64DBF5717B8}" type="parTrans" cxnId="{BE1FF122-301E-4BFF-9E62-D3E1E0CF44F0}">
      <dgm:prSet/>
      <dgm:spPr/>
      <dgm:t>
        <a:bodyPr/>
        <a:lstStyle/>
        <a:p>
          <a:endParaRPr lang="ru-RU"/>
        </a:p>
      </dgm:t>
    </dgm:pt>
    <dgm:pt modelId="{9B7435E1-FE76-46D5-80D5-5B98AF5E69B9}" type="sibTrans" cxnId="{BE1FF122-301E-4BFF-9E62-D3E1E0CF44F0}">
      <dgm:prSet/>
      <dgm:spPr/>
      <dgm:t>
        <a:bodyPr/>
        <a:lstStyle/>
        <a:p>
          <a:endParaRPr lang="ru-RU"/>
        </a:p>
      </dgm:t>
    </dgm:pt>
    <dgm:pt modelId="{C797C38B-53E9-48A3-AED2-DCF648C884BE}">
      <dgm:prSet/>
      <dgm:spPr>
        <a:gradFill rotWithShape="0">
          <a:gsLst>
            <a:gs pos="77500">
              <a:srgbClr val="4378C1"/>
            </a:gs>
            <a:gs pos="75000">
              <a:srgbClr val="4974BB"/>
            </a:gs>
            <a:gs pos="70000">
              <a:srgbClr val="556CAF"/>
            </a:gs>
            <a:gs pos="60000">
              <a:srgbClr val="6D5D96"/>
            </a:gs>
            <a:gs pos="40000">
              <a:srgbClr val="9E3E64"/>
            </a:gs>
            <a:gs pos="0">
              <a:srgbClr val="FF0000"/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</a:gradFill>
      </dgm:spPr>
      <dgm:t>
        <a:bodyPr/>
        <a:lstStyle/>
        <a:p>
          <a:r>
            <a:rPr lang="ru-RU" b="1" u="sng" dirty="0" smtClean="0">
              <a:solidFill>
                <a:srgbClr val="FFFF00"/>
              </a:solidFill>
            </a:rPr>
            <a:t>22. </a:t>
          </a:r>
          <a:r>
            <a:rPr lang="ru-RU" b="1" u="sng" dirty="0" err="1" smtClean="0">
              <a:solidFill>
                <a:srgbClr val="FFFF00"/>
              </a:solidFill>
            </a:rPr>
            <a:t>Парадуха</a:t>
          </a:r>
          <a:r>
            <a:rPr lang="ru-RU" b="1" u="sng" dirty="0" smtClean="0">
              <a:solidFill>
                <a:srgbClr val="FFFF00"/>
              </a:solidFill>
            </a:rPr>
            <a:t> Юлия</a:t>
          </a:r>
          <a:r>
            <a:rPr lang="ru-RU" u="sng" dirty="0" smtClean="0">
              <a:solidFill>
                <a:srgbClr val="FFFF00"/>
              </a:solidFill>
            </a:rPr>
            <a:t> </a:t>
          </a:r>
          <a:endParaRPr lang="ru-RU" u="sng" dirty="0">
            <a:solidFill>
              <a:srgbClr val="FFFF00"/>
            </a:solidFill>
          </a:endParaRPr>
        </a:p>
      </dgm:t>
    </dgm:pt>
    <dgm:pt modelId="{31F23F56-5E76-4D2E-8630-FF35B1E3F0AA}" type="parTrans" cxnId="{48BEF79F-4A93-462C-B9EE-DB43F89ADEBE}">
      <dgm:prSet/>
      <dgm:spPr/>
      <dgm:t>
        <a:bodyPr/>
        <a:lstStyle/>
        <a:p>
          <a:endParaRPr lang="ru-RU"/>
        </a:p>
      </dgm:t>
    </dgm:pt>
    <dgm:pt modelId="{F7DD25FF-3636-49BD-BA95-F9AB429964D0}" type="sibTrans" cxnId="{48BEF79F-4A93-462C-B9EE-DB43F89ADEBE}">
      <dgm:prSet/>
      <dgm:spPr/>
      <dgm:t>
        <a:bodyPr/>
        <a:lstStyle/>
        <a:p>
          <a:endParaRPr lang="ru-RU"/>
        </a:p>
      </dgm:t>
    </dgm:pt>
    <dgm:pt modelId="{508903A2-09C7-450D-9A17-04E1E994FEA1}" type="pres">
      <dgm:prSet presAssocID="{53954C18-E7D6-4C86-B500-A92283373BFA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ru-RU"/>
        </a:p>
      </dgm:t>
    </dgm:pt>
    <dgm:pt modelId="{3D1226EF-E660-4FFC-BF13-D56EA00FCA30}" type="pres">
      <dgm:prSet presAssocID="{53954C18-E7D6-4C86-B500-A92283373BFA}" presName="Name1" presStyleCnt="0"/>
      <dgm:spPr/>
    </dgm:pt>
    <dgm:pt modelId="{7C94664B-963D-4C05-8658-5AFE79EDD5F5}" type="pres">
      <dgm:prSet presAssocID="{53954C18-E7D6-4C86-B500-A92283373BFA}" presName="cycle" presStyleCnt="0"/>
      <dgm:spPr/>
    </dgm:pt>
    <dgm:pt modelId="{FB84ED4B-0984-4FB9-ACA6-77209977A751}" type="pres">
      <dgm:prSet presAssocID="{53954C18-E7D6-4C86-B500-A92283373BFA}" presName="srcNode" presStyleLbl="node1" presStyleIdx="0" presStyleCnt="7"/>
      <dgm:spPr/>
    </dgm:pt>
    <dgm:pt modelId="{FEEF9707-139A-4B53-8CCA-DA3DCF40EA09}" type="pres">
      <dgm:prSet presAssocID="{53954C18-E7D6-4C86-B500-A92283373BFA}" presName="conn" presStyleLbl="parChTrans1D2" presStyleIdx="0" presStyleCnt="1"/>
      <dgm:spPr/>
      <dgm:t>
        <a:bodyPr/>
        <a:lstStyle/>
        <a:p>
          <a:endParaRPr lang="ru-RU"/>
        </a:p>
      </dgm:t>
    </dgm:pt>
    <dgm:pt modelId="{CC6F2DCA-6F4E-452E-BB61-B59F2F7CC0CE}" type="pres">
      <dgm:prSet presAssocID="{53954C18-E7D6-4C86-B500-A92283373BFA}" presName="extraNode" presStyleLbl="node1" presStyleIdx="0" presStyleCnt="7"/>
      <dgm:spPr/>
    </dgm:pt>
    <dgm:pt modelId="{EEB5ACD6-6AEF-438F-BE2E-89656C7407AD}" type="pres">
      <dgm:prSet presAssocID="{53954C18-E7D6-4C86-B500-A92283373BFA}" presName="dstNode" presStyleLbl="node1" presStyleIdx="0" presStyleCnt="7"/>
      <dgm:spPr/>
    </dgm:pt>
    <dgm:pt modelId="{BE6C2070-39EB-4BFF-BB34-5653685FAE28}" type="pres">
      <dgm:prSet presAssocID="{C797C38B-53E9-48A3-AED2-DCF648C884BE}" presName="text_1" presStyleLbl="node1" presStyleIdx="0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FDD282C-CD21-4B93-94AE-65D9F6B092C1}" type="pres">
      <dgm:prSet presAssocID="{C797C38B-53E9-48A3-AED2-DCF648C884BE}" presName="accent_1" presStyleCnt="0"/>
      <dgm:spPr/>
    </dgm:pt>
    <dgm:pt modelId="{D3E708BB-8863-4D2E-9C93-5BC36D3DB043}" type="pres">
      <dgm:prSet presAssocID="{C797C38B-53E9-48A3-AED2-DCF648C884BE}" presName="accentRepeatNode" presStyleLbl="solidFgAcc1" presStyleIdx="0" presStyleCnt="7"/>
      <dgm:spPr>
        <a:gradFill rotWithShape="0">
          <a:gsLst>
            <a:gs pos="0">
              <a:srgbClr val="A603AB"/>
            </a:gs>
            <a:gs pos="21001">
              <a:srgbClr val="0819FB"/>
            </a:gs>
            <a:gs pos="35001">
              <a:srgbClr val="1A8D48"/>
            </a:gs>
            <a:gs pos="52000">
              <a:srgbClr val="FFFF00"/>
            </a:gs>
            <a:gs pos="73000">
              <a:srgbClr val="EE3F17"/>
            </a:gs>
            <a:gs pos="88000">
              <a:srgbClr val="E81766"/>
            </a:gs>
            <a:gs pos="100000">
              <a:srgbClr val="A603AB"/>
            </a:gs>
          </a:gsLst>
          <a:lin ang="16200000" scaled="0"/>
        </a:gradFill>
      </dgm:spPr>
      <dgm:t>
        <a:bodyPr/>
        <a:lstStyle/>
        <a:p>
          <a:endParaRPr lang="ru-RU"/>
        </a:p>
      </dgm:t>
      <dgm:extLst>
        <a:ext uri="{E40237B7-FDA0-4F09-8148-C483321AD2D9}">
          <dgm14:cNvPr xmlns:dgm14="http://schemas.microsoft.com/office/drawing/2010/diagram" id="0" name="">
            <a:hlinkClick xmlns:r="http://schemas.openxmlformats.org/officeDocument/2006/relationships" r:id="rId1" action="ppaction://hlinksldjump"/>
          </dgm14:cNvPr>
        </a:ext>
      </dgm:extLst>
    </dgm:pt>
    <dgm:pt modelId="{C82EF9F4-B094-411C-933C-CD63FB59B5A5}" type="pres">
      <dgm:prSet presAssocID="{864E02A5-7D09-4501-A0E6-A95E18255980}" presName="text_2" presStyleLbl="node1" presStyleIdx="1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3402C4F-2A6C-49C8-9CEA-907D7CEDDF55}" type="pres">
      <dgm:prSet presAssocID="{864E02A5-7D09-4501-A0E6-A95E18255980}" presName="accent_2" presStyleCnt="0"/>
      <dgm:spPr/>
    </dgm:pt>
    <dgm:pt modelId="{80026736-C68B-4004-AECE-C8430FE5B9AA}" type="pres">
      <dgm:prSet presAssocID="{864E02A5-7D09-4501-A0E6-A95E18255980}" presName="accentRepeatNode" presStyleLbl="solidFgAcc1" presStyleIdx="1" presStyleCnt="7"/>
      <dgm:spPr>
        <a:gradFill rotWithShape="0">
          <a:gsLst>
            <a:gs pos="0">
              <a:srgbClr val="A603AB"/>
            </a:gs>
            <a:gs pos="21001">
              <a:srgbClr val="0819FB"/>
            </a:gs>
            <a:gs pos="35001">
              <a:srgbClr val="1A8D48"/>
            </a:gs>
            <a:gs pos="52000">
              <a:srgbClr val="FFFF00"/>
            </a:gs>
            <a:gs pos="73000">
              <a:srgbClr val="EE3F17"/>
            </a:gs>
            <a:gs pos="88000">
              <a:srgbClr val="E81766"/>
            </a:gs>
            <a:gs pos="100000">
              <a:srgbClr val="A603AB"/>
            </a:gs>
          </a:gsLst>
          <a:lin ang="16200000" scaled="0"/>
        </a:gradFill>
      </dgm:spPr>
      <dgm:t>
        <a:bodyPr/>
        <a:lstStyle/>
        <a:p>
          <a:endParaRPr lang="ru-RU"/>
        </a:p>
      </dgm:t>
      <dgm:extLst>
        <a:ext uri="{E40237B7-FDA0-4F09-8148-C483321AD2D9}">
          <dgm14:cNvPr xmlns:dgm14="http://schemas.microsoft.com/office/drawing/2010/diagram" id="0" name="">
            <a:hlinkClick xmlns:r="http://schemas.openxmlformats.org/officeDocument/2006/relationships" r:id="rId2" action="ppaction://hlinksldjump"/>
          </dgm14:cNvPr>
        </a:ext>
      </dgm:extLst>
    </dgm:pt>
    <dgm:pt modelId="{C49C262B-8D90-4844-BA49-97580C1EDDAB}" type="pres">
      <dgm:prSet presAssocID="{FAB12084-FFD3-4FA5-8E99-2FC3E1823355}" presName="text_3" presStyleLbl="node1" presStyleIdx="2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6071474-BC01-438E-AFAB-8D880994B5BA}" type="pres">
      <dgm:prSet presAssocID="{FAB12084-FFD3-4FA5-8E99-2FC3E1823355}" presName="accent_3" presStyleCnt="0"/>
      <dgm:spPr/>
    </dgm:pt>
    <dgm:pt modelId="{AA8EAFDE-5F62-457F-8CCB-15726B6046B4}" type="pres">
      <dgm:prSet presAssocID="{FAB12084-FFD3-4FA5-8E99-2FC3E1823355}" presName="accentRepeatNode" presStyleLbl="solidFgAcc1" presStyleIdx="2" presStyleCnt="7"/>
      <dgm:spPr>
        <a:gradFill rotWithShape="0">
          <a:gsLst>
            <a:gs pos="0">
              <a:srgbClr val="A603AB"/>
            </a:gs>
            <a:gs pos="21001">
              <a:srgbClr val="0819FB"/>
            </a:gs>
            <a:gs pos="35001">
              <a:srgbClr val="1A8D48"/>
            </a:gs>
            <a:gs pos="52000">
              <a:srgbClr val="FFFF00"/>
            </a:gs>
            <a:gs pos="73000">
              <a:srgbClr val="EE3F17"/>
            </a:gs>
            <a:gs pos="88000">
              <a:srgbClr val="E81766"/>
            </a:gs>
            <a:gs pos="100000">
              <a:srgbClr val="A603AB"/>
            </a:gs>
          </a:gsLst>
          <a:lin ang="16200000" scaled="0"/>
        </a:gradFill>
      </dgm:spPr>
      <dgm:t>
        <a:bodyPr/>
        <a:lstStyle/>
        <a:p>
          <a:endParaRPr lang="ru-RU"/>
        </a:p>
      </dgm:t>
      <dgm:extLst>
        <a:ext uri="{E40237B7-FDA0-4F09-8148-C483321AD2D9}">
          <dgm14:cNvPr xmlns:dgm14="http://schemas.microsoft.com/office/drawing/2010/diagram" id="0" name="">
            <a:hlinkClick xmlns:r="http://schemas.openxmlformats.org/officeDocument/2006/relationships" r:id="rId3" action="ppaction://hlinksldjump"/>
          </dgm14:cNvPr>
        </a:ext>
      </dgm:extLst>
    </dgm:pt>
    <dgm:pt modelId="{7131150F-2E2F-43D4-ABC7-D2F3BA78AD47}" type="pres">
      <dgm:prSet presAssocID="{08705748-D650-4879-B951-F41549F4219A}" presName="text_4" presStyleLbl="node1" presStyleIdx="3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987D2B7-4956-4923-8385-689631845E7C}" type="pres">
      <dgm:prSet presAssocID="{08705748-D650-4879-B951-F41549F4219A}" presName="accent_4" presStyleCnt="0"/>
      <dgm:spPr/>
    </dgm:pt>
    <dgm:pt modelId="{536C6466-35C8-4CB3-8542-ECE3B75BE9C2}" type="pres">
      <dgm:prSet presAssocID="{08705748-D650-4879-B951-F41549F4219A}" presName="accentRepeatNode" presStyleLbl="solidFgAcc1" presStyleIdx="3" presStyleCnt="7"/>
      <dgm:spPr>
        <a:gradFill rotWithShape="0">
          <a:gsLst>
            <a:gs pos="0">
              <a:srgbClr val="A603AB"/>
            </a:gs>
            <a:gs pos="21001">
              <a:srgbClr val="0819FB"/>
            </a:gs>
            <a:gs pos="35001">
              <a:srgbClr val="1A8D48"/>
            </a:gs>
            <a:gs pos="52000">
              <a:srgbClr val="FFFF00"/>
            </a:gs>
            <a:gs pos="73000">
              <a:srgbClr val="EE3F17"/>
            </a:gs>
            <a:gs pos="88000">
              <a:srgbClr val="E81766"/>
            </a:gs>
            <a:gs pos="100000">
              <a:srgbClr val="A603AB"/>
            </a:gs>
          </a:gsLst>
          <a:lin ang="16200000" scaled="0"/>
        </a:gradFill>
      </dgm:spPr>
      <dgm:t>
        <a:bodyPr/>
        <a:lstStyle/>
        <a:p>
          <a:endParaRPr lang="ru-RU"/>
        </a:p>
      </dgm:t>
      <dgm:extLst>
        <a:ext uri="{E40237B7-FDA0-4F09-8148-C483321AD2D9}">
          <dgm14:cNvPr xmlns:dgm14="http://schemas.microsoft.com/office/drawing/2010/diagram" id="0" name="">
            <a:hlinkClick xmlns:r="http://schemas.openxmlformats.org/officeDocument/2006/relationships" r:id="rId4" action="ppaction://hlinksldjump"/>
          </dgm14:cNvPr>
        </a:ext>
      </dgm:extLst>
    </dgm:pt>
    <dgm:pt modelId="{3E9C542D-2CC2-41B6-B1A9-06022E6747B8}" type="pres">
      <dgm:prSet presAssocID="{8A36762A-0EBE-497C-AEF1-781ABD945E9F}" presName="text_5" presStyleLbl="node1" presStyleIdx="4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987E93D-7845-4918-B070-279189A68002}" type="pres">
      <dgm:prSet presAssocID="{8A36762A-0EBE-497C-AEF1-781ABD945E9F}" presName="accent_5" presStyleCnt="0"/>
      <dgm:spPr/>
    </dgm:pt>
    <dgm:pt modelId="{AC86F5F4-AE12-4C5A-B80B-2A9E6D358401}" type="pres">
      <dgm:prSet presAssocID="{8A36762A-0EBE-497C-AEF1-781ABD945E9F}" presName="accentRepeatNode" presStyleLbl="solidFgAcc1" presStyleIdx="4" presStyleCnt="7"/>
      <dgm:spPr>
        <a:gradFill rotWithShape="0">
          <a:gsLst>
            <a:gs pos="0">
              <a:srgbClr val="A603AB"/>
            </a:gs>
            <a:gs pos="21001">
              <a:srgbClr val="0819FB"/>
            </a:gs>
            <a:gs pos="35001">
              <a:srgbClr val="1A8D48"/>
            </a:gs>
            <a:gs pos="52000">
              <a:srgbClr val="FFFF00"/>
            </a:gs>
            <a:gs pos="73000">
              <a:srgbClr val="EE3F17"/>
            </a:gs>
            <a:gs pos="88000">
              <a:srgbClr val="E81766"/>
            </a:gs>
            <a:gs pos="100000">
              <a:srgbClr val="A603AB"/>
            </a:gs>
          </a:gsLst>
          <a:lin ang="16200000" scaled="0"/>
        </a:gradFill>
      </dgm:spPr>
      <dgm:t>
        <a:bodyPr/>
        <a:lstStyle/>
        <a:p>
          <a:endParaRPr lang="ru-RU"/>
        </a:p>
      </dgm:t>
      <dgm:extLst>
        <a:ext uri="{E40237B7-FDA0-4F09-8148-C483321AD2D9}">
          <dgm14:cNvPr xmlns:dgm14="http://schemas.microsoft.com/office/drawing/2010/diagram" id="0" name="">
            <a:hlinkClick xmlns:r="http://schemas.openxmlformats.org/officeDocument/2006/relationships" r:id="rId5" action="ppaction://hlinksldjump"/>
          </dgm14:cNvPr>
        </a:ext>
      </dgm:extLst>
    </dgm:pt>
    <dgm:pt modelId="{3F7590B7-B6F0-48B5-9E8E-C11BBB0E6640}" type="pres">
      <dgm:prSet presAssocID="{31D646BA-1636-48B0-8C54-CEC02F6C0FF6}" presName="text_6" presStyleLbl="node1" presStyleIdx="5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FF62035-3607-45BD-A9AB-1100228A27A0}" type="pres">
      <dgm:prSet presAssocID="{31D646BA-1636-48B0-8C54-CEC02F6C0FF6}" presName="accent_6" presStyleCnt="0"/>
      <dgm:spPr/>
    </dgm:pt>
    <dgm:pt modelId="{22845CA9-8BE8-4BF3-9F92-634F1A9355E5}" type="pres">
      <dgm:prSet presAssocID="{31D646BA-1636-48B0-8C54-CEC02F6C0FF6}" presName="accentRepeatNode" presStyleLbl="solidFgAcc1" presStyleIdx="5" presStyleCnt="7"/>
      <dgm:spPr>
        <a:gradFill rotWithShape="0">
          <a:gsLst>
            <a:gs pos="0">
              <a:srgbClr val="A603AB"/>
            </a:gs>
            <a:gs pos="21001">
              <a:srgbClr val="0819FB"/>
            </a:gs>
            <a:gs pos="35001">
              <a:srgbClr val="1A8D48"/>
            </a:gs>
            <a:gs pos="52000">
              <a:srgbClr val="FFFF00"/>
            </a:gs>
            <a:gs pos="73000">
              <a:srgbClr val="EE3F17"/>
            </a:gs>
            <a:gs pos="88000">
              <a:srgbClr val="E81766"/>
            </a:gs>
            <a:gs pos="100000">
              <a:srgbClr val="A603AB"/>
            </a:gs>
          </a:gsLst>
          <a:lin ang="16200000" scaled="0"/>
        </a:gradFill>
      </dgm:spPr>
      <dgm:t>
        <a:bodyPr/>
        <a:lstStyle/>
        <a:p>
          <a:endParaRPr lang="ru-RU"/>
        </a:p>
      </dgm:t>
      <dgm:extLst>
        <a:ext uri="{E40237B7-FDA0-4F09-8148-C483321AD2D9}">
          <dgm14:cNvPr xmlns:dgm14="http://schemas.microsoft.com/office/drawing/2010/diagram" id="0" name="">
            <a:hlinkClick xmlns:r="http://schemas.openxmlformats.org/officeDocument/2006/relationships" r:id="rId6" action="ppaction://hlinksldjump"/>
          </dgm14:cNvPr>
        </a:ext>
      </dgm:extLst>
    </dgm:pt>
    <dgm:pt modelId="{5AF43489-2C27-4FA4-92E0-33855AB671E3}" type="pres">
      <dgm:prSet presAssocID="{06C3F292-1B93-48BA-AE1D-927CF9322186}" presName="text_7" presStyleLbl="node1" presStyleIdx="6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56BED71-03F0-4CA5-9EC6-468E0DBC8B19}" type="pres">
      <dgm:prSet presAssocID="{06C3F292-1B93-48BA-AE1D-927CF9322186}" presName="accent_7" presStyleCnt="0"/>
      <dgm:spPr/>
    </dgm:pt>
    <dgm:pt modelId="{E415905B-F9CF-4F65-BBFC-CE5CDD3A9328}" type="pres">
      <dgm:prSet presAssocID="{06C3F292-1B93-48BA-AE1D-927CF9322186}" presName="accentRepeatNode" presStyleLbl="solidFgAcc1" presStyleIdx="6" presStyleCnt="7"/>
      <dgm:spPr>
        <a:gradFill rotWithShape="0">
          <a:gsLst>
            <a:gs pos="0">
              <a:srgbClr val="A603AB"/>
            </a:gs>
            <a:gs pos="21001">
              <a:srgbClr val="0819FB"/>
            </a:gs>
            <a:gs pos="35001">
              <a:srgbClr val="1A8D48"/>
            </a:gs>
            <a:gs pos="52000">
              <a:srgbClr val="FFFF00"/>
            </a:gs>
            <a:gs pos="73000">
              <a:srgbClr val="EE3F17"/>
            </a:gs>
            <a:gs pos="88000">
              <a:srgbClr val="E81766"/>
            </a:gs>
            <a:gs pos="100000">
              <a:srgbClr val="A603AB"/>
            </a:gs>
          </a:gsLst>
          <a:lin ang="16200000" scaled="0"/>
        </a:gradFill>
      </dgm:spPr>
      <dgm:t>
        <a:bodyPr/>
        <a:lstStyle/>
        <a:p>
          <a:endParaRPr lang="ru-RU"/>
        </a:p>
      </dgm:t>
      <dgm:extLst>
        <a:ext uri="{E40237B7-FDA0-4F09-8148-C483321AD2D9}">
          <dgm14:cNvPr xmlns:dgm14="http://schemas.microsoft.com/office/drawing/2010/diagram" id="0" name="">
            <a:hlinkClick xmlns:r="http://schemas.openxmlformats.org/officeDocument/2006/relationships" r:id="rId7" action="ppaction://hlinksldjump"/>
          </dgm14:cNvPr>
        </a:ext>
      </dgm:extLst>
    </dgm:pt>
  </dgm:ptLst>
  <dgm:cxnLst>
    <dgm:cxn modelId="{C59DA2A5-6643-42B6-BD83-C4954579335A}" srcId="{53954C18-E7D6-4C86-B500-A92283373BFA}" destId="{8A36762A-0EBE-497C-AEF1-781ABD945E9F}" srcOrd="4" destOrd="0" parTransId="{2E1DF07F-DA6C-4C5E-B59F-2FFAAF2FFE40}" sibTransId="{3CFEC811-5162-41EF-85A8-4E0A1C15187F}"/>
    <dgm:cxn modelId="{7328706F-AD52-4C3A-BC86-70796EB5F774}" srcId="{53954C18-E7D6-4C86-B500-A92283373BFA}" destId="{31D646BA-1636-48B0-8C54-CEC02F6C0FF6}" srcOrd="5" destOrd="0" parTransId="{04EAF38A-6687-41F1-B333-B1EEECBFC344}" sibTransId="{7B7D47FB-2407-440A-B272-4EF8D8B64830}"/>
    <dgm:cxn modelId="{9435E4C8-F1D1-4E75-B970-0E4602E5917E}" type="presOf" srcId="{C797C38B-53E9-48A3-AED2-DCF648C884BE}" destId="{BE6C2070-39EB-4BFF-BB34-5653685FAE28}" srcOrd="0" destOrd="0" presId="urn:microsoft.com/office/officeart/2008/layout/VerticalCurvedList"/>
    <dgm:cxn modelId="{449659A3-C66F-4580-A6DD-043B20E37B6B}" type="presOf" srcId="{53954C18-E7D6-4C86-B500-A92283373BFA}" destId="{508903A2-09C7-450D-9A17-04E1E994FEA1}" srcOrd="0" destOrd="0" presId="urn:microsoft.com/office/officeart/2008/layout/VerticalCurvedList"/>
    <dgm:cxn modelId="{83F2D2BE-168B-487F-AD74-A0FDFB860D26}" type="presOf" srcId="{FAB12084-FFD3-4FA5-8E99-2FC3E1823355}" destId="{C49C262B-8D90-4844-BA49-97580C1EDDAB}" srcOrd="0" destOrd="0" presId="urn:microsoft.com/office/officeart/2008/layout/VerticalCurvedList"/>
    <dgm:cxn modelId="{6A0D7F94-6DC1-4F1F-9225-2D879970C19D}" type="presOf" srcId="{31D646BA-1636-48B0-8C54-CEC02F6C0FF6}" destId="{3F7590B7-B6F0-48B5-9E8E-C11BBB0E6640}" srcOrd="0" destOrd="0" presId="urn:microsoft.com/office/officeart/2008/layout/VerticalCurvedList"/>
    <dgm:cxn modelId="{5DFCD26A-0556-43DB-8B58-7BE9E81CBF7D}" type="presOf" srcId="{08705748-D650-4879-B951-F41549F4219A}" destId="{7131150F-2E2F-43D4-ABC7-D2F3BA78AD47}" srcOrd="0" destOrd="0" presId="urn:microsoft.com/office/officeart/2008/layout/VerticalCurvedList"/>
    <dgm:cxn modelId="{20101655-2294-4AF3-83D1-B1904C3538E5}" type="presOf" srcId="{864E02A5-7D09-4501-A0E6-A95E18255980}" destId="{C82EF9F4-B094-411C-933C-CD63FB59B5A5}" srcOrd="0" destOrd="0" presId="urn:microsoft.com/office/officeart/2008/layout/VerticalCurvedList"/>
    <dgm:cxn modelId="{6D4230BF-35B4-4977-AF0D-442046712EB4}" srcId="{53954C18-E7D6-4C86-B500-A92283373BFA}" destId="{08705748-D650-4879-B951-F41549F4219A}" srcOrd="3" destOrd="0" parTransId="{2AD5B9DD-DEA2-4B76-A286-1F5E82D4EB52}" sibTransId="{6981CB53-7973-44AD-B719-ED4D55E8DE10}"/>
    <dgm:cxn modelId="{13523219-5AA4-4980-B68B-F14123809CC1}" type="presOf" srcId="{06C3F292-1B93-48BA-AE1D-927CF9322186}" destId="{5AF43489-2C27-4FA4-92E0-33855AB671E3}" srcOrd="0" destOrd="0" presId="urn:microsoft.com/office/officeart/2008/layout/VerticalCurvedList"/>
    <dgm:cxn modelId="{48BEF79F-4A93-462C-B9EE-DB43F89ADEBE}" srcId="{53954C18-E7D6-4C86-B500-A92283373BFA}" destId="{C797C38B-53E9-48A3-AED2-DCF648C884BE}" srcOrd="0" destOrd="0" parTransId="{31F23F56-5E76-4D2E-8630-FF35B1E3F0AA}" sibTransId="{F7DD25FF-3636-49BD-BA95-F9AB429964D0}"/>
    <dgm:cxn modelId="{F5BF266C-AD94-4464-A13D-23D23E0C2680}" srcId="{53954C18-E7D6-4C86-B500-A92283373BFA}" destId="{864E02A5-7D09-4501-A0E6-A95E18255980}" srcOrd="1" destOrd="0" parTransId="{73EB2E98-86DA-44A0-83AD-E4A3C889D570}" sibTransId="{904497B6-446A-4B35-B725-350EA37A7133}"/>
    <dgm:cxn modelId="{91995DBA-5EB9-41AB-B32B-4798DAD82B54}" type="presOf" srcId="{8A36762A-0EBE-497C-AEF1-781ABD945E9F}" destId="{3E9C542D-2CC2-41B6-B1A9-06022E6747B8}" srcOrd="0" destOrd="0" presId="urn:microsoft.com/office/officeart/2008/layout/VerticalCurvedList"/>
    <dgm:cxn modelId="{945F105D-E97A-4802-80B7-7EC2CCFD85F2}" srcId="{53954C18-E7D6-4C86-B500-A92283373BFA}" destId="{06C3F292-1B93-48BA-AE1D-927CF9322186}" srcOrd="6" destOrd="0" parTransId="{C3DC25F7-937F-48E4-BB20-75BCF08302DA}" sibTransId="{B1E19331-FBB7-4E3B-A8C0-F8B320DD2CC5}"/>
    <dgm:cxn modelId="{6B072F7D-5F99-437B-A64B-2C9FAC7A449B}" type="presOf" srcId="{F7DD25FF-3636-49BD-BA95-F9AB429964D0}" destId="{FEEF9707-139A-4B53-8CCA-DA3DCF40EA09}" srcOrd="0" destOrd="0" presId="urn:microsoft.com/office/officeart/2008/layout/VerticalCurvedList"/>
    <dgm:cxn modelId="{BE1FF122-301E-4BFF-9E62-D3E1E0CF44F0}" srcId="{53954C18-E7D6-4C86-B500-A92283373BFA}" destId="{FAB12084-FFD3-4FA5-8E99-2FC3E1823355}" srcOrd="2" destOrd="0" parTransId="{44F81A9C-ED53-496A-8E1F-D64DBF5717B8}" sibTransId="{9B7435E1-FE76-46D5-80D5-5B98AF5E69B9}"/>
    <dgm:cxn modelId="{3F9A9AD0-0BBA-499F-B795-686318D4DD62}" type="presParOf" srcId="{508903A2-09C7-450D-9A17-04E1E994FEA1}" destId="{3D1226EF-E660-4FFC-BF13-D56EA00FCA30}" srcOrd="0" destOrd="0" presId="urn:microsoft.com/office/officeart/2008/layout/VerticalCurvedList"/>
    <dgm:cxn modelId="{540887D0-538A-4905-8819-E00F2D7ACB0E}" type="presParOf" srcId="{3D1226EF-E660-4FFC-BF13-D56EA00FCA30}" destId="{7C94664B-963D-4C05-8658-5AFE79EDD5F5}" srcOrd="0" destOrd="0" presId="urn:microsoft.com/office/officeart/2008/layout/VerticalCurvedList"/>
    <dgm:cxn modelId="{B36DCA90-41F3-4310-93FA-215CBB86CFAD}" type="presParOf" srcId="{7C94664B-963D-4C05-8658-5AFE79EDD5F5}" destId="{FB84ED4B-0984-4FB9-ACA6-77209977A751}" srcOrd="0" destOrd="0" presId="urn:microsoft.com/office/officeart/2008/layout/VerticalCurvedList"/>
    <dgm:cxn modelId="{B93A1CCE-3BB7-4A1B-97FA-CA449F44AE8C}" type="presParOf" srcId="{7C94664B-963D-4C05-8658-5AFE79EDD5F5}" destId="{FEEF9707-139A-4B53-8CCA-DA3DCF40EA09}" srcOrd="1" destOrd="0" presId="urn:microsoft.com/office/officeart/2008/layout/VerticalCurvedList"/>
    <dgm:cxn modelId="{3E521588-4C0B-4285-A78A-46ACF6E95702}" type="presParOf" srcId="{7C94664B-963D-4C05-8658-5AFE79EDD5F5}" destId="{CC6F2DCA-6F4E-452E-BB61-B59F2F7CC0CE}" srcOrd="2" destOrd="0" presId="urn:microsoft.com/office/officeart/2008/layout/VerticalCurvedList"/>
    <dgm:cxn modelId="{388646F7-924B-4794-9525-D5F3E465332A}" type="presParOf" srcId="{7C94664B-963D-4C05-8658-5AFE79EDD5F5}" destId="{EEB5ACD6-6AEF-438F-BE2E-89656C7407AD}" srcOrd="3" destOrd="0" presId="urn:microsoft.com/office/officeart/2008/layout/VerticalCurvedList"/>
    <dgm:cxn modelId="{5FBCDC6A-DAAD-4104-9512-9DCD3CA30F90}" type="presParOf" srcId="{3D1226EF-E660-4FFC-BF13-D56EA00FCA30}" destId="{BE6C2070-39EB-4BFF-BB34-5653685FAE28}" srcOrd="1" destOrd="0" presId="urn:microsoft.com/office/officeart/2008/layout/VerticalCurvedList"/>
    <dgm:cxn modelId="{5C3C5559-C053-4BE5-9C52-AB81E5765616}" type="presParOf" srcId="{3D1226EF-E660-4FFC-BF13-D56EA00FCA30}" destId="{BFDD282C-CD21-4B93-94AE-65D9F6B092C1}" srcOrd="2" destOrd="0" presId="urn:microsoft.com/office/officeart/2008/layout/VerticalCurvedList"/>
    <dgm:cxn modelId="{538C3EFD-B44B-4360-86A7-0B95C1FC6A50}" type="presParOf" srcId="{BFDD282C-CD21-4B93-94AE-65D9F6B092C1}" destId="{D3E708BB-8863-4D2E-9C93-5BC36D3DB043}" srcOrd="0" destOrd="0" presId="urn:microsoft.com/office/officeart/2008/layout/VerticalCurvedList"/>
    <dgm:cxn modelId="{00990E58-6723-4CD9-A5E8-AA9E9A938568}" type="presParOf" srcId="{3D1226EF-E660-4FFC-BF13-D56EA00FCA30}" destId="{C82EF9F4-B094-411C-933C-CD63FB59B5A5}" srcOrd="3" destOrd="0" presId="urn:microsoft.com/office/officeart/2008/layout/VerticalCurvedList"/>
    <dgm:cxn modelId="{7DC89AFC-F69B-4726-8082-258512B5ED90}" type="presParOf" srcId="{3D1226EF-E660-4FFC-BF13-D56EA00FCA30}" destId="{C3402C4F-2A6C-49C8-9CEA-907D7CEDDF55}" srcOrd="4" destOrd="0" presId="urn:microsoft.com/office/officeart/2008/layout/VerticalCurvedList"/>
    <dgm:cxn modelId="{A3B6C36E-13B2-45B9-A1B0-F13EB1D282A1}" type="presParOf" srcId="{C3402C4F-2A6C-49C8-9CEA-907D7CEDDF55}" destId="{80026736-C68B-4004-AECE-C8430FE5B9AA}" srcOrd="0" destOrd="0" presId="urn:microsoft.com/office/officeart/2008/layout/VerticalCurvedList"/>
    <dgm:cxn modelId="{EA1D7EC8-2DEA-4CD7-BB42-6D1F3B3CC9A5}" type="presParOf" srcId="{3D1226EF-E660-4FFC-BF13-D56EA00FCA30}" destId="{C49C262B-8D90-4844-BA49-97580C1EDDAB}" srcOrd="5" destOrd="0" presId="urn:microsoft.com/office/officeart/2008/layout/VerticalCurvedList"/>
    <dgm:cxn modelId="{EDF63A61-F865-4FC0-B148-4F40431A44B1}" type="presParOf" srcId="{3D1226EF-E660-4FFC-BF13-D56EA00FCA30}" destId="{56071474-BC01-438E-AFAB-8D880994B5BA}" srcOrd="6" destOrd="0" presId="urn:microsoft.com/office/officeart/2008/layout/VerticalCurvedList"/>
    <dgm:cxn modelId="{5D6E3D7A-88C9-4499-A558-FF1E7A8958B7}" type="presParOf" srcId="{56071474-BC01-438E-AFAB-8D880994B5BA}" destId="{AA8EAFDE-5F62-457F-8CCB-15726B6046B4}" srcOrd="0" destOrd="0" presId="urn:microsoft.com/office/officeart/2008/layout/VerticalCurvedList"/>
    <dgm:cxn modelId="{B7FB00A0-D2F8-4B2C-81BB-583EFFA0CF6A}" type="presParOf" srcId="{3D1226EF-E660-4FFC-BF13-D56EA00FCA30}" destId="{7131150F-2E2F-43D4-ABC7-D2F3BA78AD47}" srcOrd="7" destOrd="0" presId="urn:microsoft.com/office/officeart/2008/layout/VerticalCurvedList"/>
    <dgm:cxn modelId="{C75D53E6-12F9-452F-BDA7-E90F1D44C23D}" type="presParOf" srcId="{3D1226EF-E660-4FFC-BF13-D56EA00FCA30}" destId="{F987D2B7-4956-4923-8385-689631845E7C}" srcOrd="8" destOrd="0" presId="urn:microsoft.com/office/officeart/2008/layout/VerticalCurvedList"/>
    <dgm:cxn modelId="{2656A515-6F3F-41B8-B886-F14EE743622B}" type="presParOf" srcId="{F987D2B7-4956-4923-8385-689631845E7C}" destId="{536C6466-35C8-4CB3-8542-ECE3B75BE9C2}" srcOrd="0" destOrd="0" presId="urn:microsoft.com/office/officeart/2008/layout/VerticalCurvedList"/>
    <dgm:cxn modelId="{F7257A94-BACD-4961-BA7A-891E39D72C5A}" type="presParOf" srcId="{3D1226EF-E660-4FFC-BF13-D56EA00FCA30}" destId="{3E9C542D-2CC2-41B6-B1A9-06022E6747B8}" srcOrd="9" destOrd="0" presId="urn:microsoft.com/office/officeart/2008/layout/VerticalCurvedList"/>
    <dgm:cxn modelId="{6B173548-42D4-4A22-9AC6-A5D9D0A3DA16}" type="presParOf" srcId="{3D1226EF-E660-4FFC-BF13-D56EA00FCA30}" destId="{C987E93D-7845-4918-B070-279189A68002}" srcOrd="10" destOrd="0" presId="urn:microsoft.com/office/officeart/2008/layout/VerticalCurvedList"/>
    <dgm:cxn modelId="{017CCFA1-8A1D-480B-9A5E-AB187FA9F687}" type="presParOf" srcId="{C987E93D-7845-4918-B070-279189A68002}" destId="{AC86F5F4-AE12-4C5A-B80B-2A9E6D358401}" srcOrd="0" destOrd="0" presId="urn:microsoft.com/office/officeart/2008/layout/VerticalCurvedList"/>
    <dgm:cxn modelId="{0C1BEE8A-110E-4988-A77A-2B049DA73EB8}" type="presParOf" srcId="{3D1226EF-E660-4FFC-BF13-D56EA00FCA30}" destId="{3F7590B7-B6F0-48B5-9E8E-C11BBB0E6640}" srcOrd="11" destOrd="0" presId="urn:microsoft.com/office/officeart/2008/layout/VerticalCurvedList"/>
    <dgm:cxn modelId="{BE0C40C4-60CE-42D9-A529-8DB6F9CD3049}" type="presParOf" srcId="{3D1226EF-E660-4FFC-BF13-D56EA00FCA30}" destId="{FFF62035-3607-45BD-A9AB-1100228A27A0}" srcOrd="12" destOrd="0" presId="urn:microsoft.com/office/officeart/2008/layout/VerticalCurvedList"/>
    <dgm:cxn modelId="{5D294F2B-4F10-4D34-8DD9-57C1C718092C}" type="presParOf" srcId="{FFF62035-3607-45BD-A9AB-1100228A27A0}" destId="{22845CA9-8BE8-4BF3-9F92-634F1A9355E5}" srcOrd="0" destOrd="0" presId="urn:microsoft.com/office/officeart/2008/layout/VerticalCurvedList"/>
    <dgm:cxn modelId="{BCA37D21-64EC-4A1D-B511-5064F92358F8}" type="presParOf" srcId="{3D1226EF-E660-4FFC-BF13-D56EA00FCA30}" destId="{5AF43489-2C27-4FA4-92E0-33855AB671E3}" srcOrd="13" destOrd="0" presId="urn:microsoft.com/office/officeart/2008/layout/VerticalCurvedList"/>
    <dgm:cxn modelId="{E65720EE-E583-45C3-B23F-8ED03FA49402}" type="presParOf" srcId="{3D1226EF-E660-4FFC-BF13-D56EA00FCA30}" destId="{456BED71-03F0-4CA5-9EC6-468E0DBC8B19}" srcOrd="14" destOrd="0" presId="urn:microsoft.com/office/officeart/2008/layout/VerticalCurvedList"/>
    <dgm:cxn modelId="{F46BE4CC-06A0-45D7-BACF-97F2AA6A3E2E}" type="presParOf" srcId="{456BED71-03F0-4CA5-9EC6-468E0DBC8B19}" destId="{E415905B-F9CF-4F65-BBFC-CE5CDD3A9328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FEA02EF9-4E28-451C-BABE-EA74B2ADC79F}" type="doc">
      <dgm:prSet loTypeId="urn:microsoft.com/office/officeart/2008/layout/VerticalCurvedList" loCatId="list" qsTypeId="urn:microsoft.com/office/officeart/2005/8/quickstyle/3d2" qsCatId="3D" csTypeId="urn:microsoft.com/office/officeart/2005/8/colors/colorful2" csCatId="colorful" phldr="1"/>
      <dgm:spPr/>
      <dgm:t>
        <a:bodyPr/>
        <a:lstStyle/>
        <a:p>
          <a:endParaRPr lang="ru-RU"/>
        </a:p>
      </dgm:t>
    </dgm:pt>
    <dgm:pt modelId="{809E4E2D-9001-46C7-8119-65EBE5FBE4BB}">
      <dgm:prSet phldrT="[Текст]" custT="1"/>
      <dgm:spPr>
        <a:gradFill rotWithShape="0">
          <a:gsLst>
            <a:gs pos="70000">
              <a:srgbClr val="D23633"/>
            </a:gs>
            <a:gs pos="60000">
              <a:srgbClr val="D82E2C"/>
            </a:gs>
            <a:gs pos="40000">
              <a:srgbClr val="E51F1D"/>
            </a:gs>
            <a:gs pos="0">
              <a:srgbClr val="FF0000"/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</a:gradFill>
      </dgm:spPr>
      <dgm:t>
        <a:bodyPr/>
        <a:lstStyle/>
        <a:p>
          <a:pPr algn="ctr"/>
          <a:r>
            <a:rPr lang="ru-RU" sz="32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Выберите текст</a:t>
          </a:r>
          <a:endParaRPr lang="ru-RU" sz="3200" b="1" dirty="0">
            <a:solidFill>
              <a:srgbClr val="FFFF0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6C857D66-C788-459E-AD9A-87D114755FD6}" type="parTrans" cxnId="{B51B533B-616A-445E-BC6C-CEBBF1DD666E}">
      <dgm:prSet/>
      <dgm:spPr/>
      <dgm:t>
        <a:bodyPr/>
        <a:lstStyle/>
        <a:p>
          <a:endParaRPr lang="ru-RU"/>
        </a:p>
      </dgm:t>
    </dgm:pt>
    <dgm:pt modelId="{5824901D-7537-4E19-B40D-C10D5838EFB6}" type="sibTrans" cxnId="{B51B533B-616A-445E-BC6C-CEBBF1DD666E}">
      <dgm:prSet/>
      <dgm:spPr/>
      <dgm:t>
        <a:bodyPr/>
        <a:lstStyle/>
        <a:p>
          <a:endParaRPr lang="ru-RU"/>
        </a:p>
      </dgm:t>
    </dgm:pt>
    <dgm:pt modelId="{91EC0918-91F4-4E82-88B1-F8356282992F}" type="pres">
      <dgm:prSet presAssocID="{FEA02EF9-4E28-451C-BABE-EA74B2ADC79F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ru-RU"/>
        </a:p>
      </dgm:t>
    </dgm:pt>
    <dgm:pt modelId="{A252447B-8A9A-4D9A-8466-0007041E46BC}" type="pres">
      <dgm:prSet presAssocID="{FEA02EF9-4E28-451C-BABE-EA74B2ADC79F}" presName="Name1" presStyleCnt="0"/>
      <dgm:spPr/>
    </dgm:pt>
    <dgm:pt modelId="{1ADD8E75-F522-495B-B342-75F75E71F067}" type="pres">
      <dgm:prSet presAssocID="{FEA02EF9-4E28-451C-BABE-EA74B2ADC79F}" presName="cycle" presStyleCnt="0"/>
      <dgm:spPr/>
    </dgm:pt>
    <dgm:pt modelId="{9F6668F4-387F-4CD4-BC8A-B3CF0A7B6929}" type="pres">
      <dgm:prSet presAssocID="{FEA02EF9-4E28-451C-BABE-EA74B2ADC79F}" presName="srcNode" presStyleLbl="node1" presStyleIdx="0" presStyleCnt="1"/>
      <dgm:spPr/>
    </dgm:pt>
    <dgm:pt modelId="{F9FC9DB9-0E73-4F19-946E-BEEDBFC43AAB}" type="pres">
      <dgm:prSet presAssocID="{FEA02EF9-4E28-451C-BABE-EA74B2ADC79F}" presName="conn" presStyleLbl="parChTrans1D2" presStyleIdx="0" presStyleCnt="1" custLinFactNeighborX="-755" custLinFactNeighborY="-4628"/>
      <dgm:spPr/>
      <dgm:t>
        <a:bodyPr/>
        <a:lstStyle/>
        <a:p>
          <a:endParaRPr lang="ru-RU"/>
        </a:p>
      </dgm:t>
    </dgm:pt>
    <dgm:pt modelId="{7A011C28-15FD-478E-A69B-9FACE9924A86}" type="pres">
      <dgm:prSet presAssocID="{FEA02EF9-4E28-451C-BABE-EA74B2ADC79F}" presName="extraNode" presStyleLbl="node1" presStyleIdx="0" presStyleCnt="1"/>
      <dgm:spPr/>
    </dgm:pt>
    <dgm:pt modelId="{E2C531B4-B84B-4D0E-B074-1A33A462A49D}" type="pres">
      <dgm:prSet presAssocID="{FEA02EF9-4E28-451C-BABE-EA74B2ADC79F}" presName="dstNode" presStyleLbl="node1" presStyleIdx="0" presStyleCnt="1"/>
      <dgm:spPr/>
    </dgm:pt>
    <dgm:pt modelId="{CB19621D-3656-4581-8A07-B93F8F4DCE55}" type="pres">
      <dgm:prSet presAssocID="{809E4E2D-9001-46C7-8119-65EBE5FBE4BB}" presName="text_1" presStyleLbl="node1" presStyleIdx="0" presStyleCnt="1" custLinFactNeighborX="-2163" custLinFactNeighborY="-2327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27D0E47-AE0D-463A-ADA8-0D260D10F229}" type="pres">
      <dgm:prSet presAssocID="{809E4E2D-9001-46C7-8119-65EBE5FBE4BB}" presName="accent_1" presStyleCnt="0"/>
      <dgm:spPr/>
    </dgm:pt>
    <dgm:pt modelId="{84515B96-32D8-4A63-A1C7-9093100D912D}" type="pres">
      <dgm:prSet presAssocID="{809E4E2D-9001-46C7-8119-65EBE5FBE4BB}" presName="accentRepeatNode" presStyleLbl="solidFgAcc1" presStyleIdx="0" presStyleCnt="1" custLinFactNeighborX="-15631" custLinFactNeighborY="-16432"/>
      <dgm:spPr>
        <a:gradFill rotWithShape="0">
          <a:gsLst>
            <a:gs pos="0">
              <a:srgbClr val="A603AB"/>
            </a:gs>
            <a:gs pos="21001">
              <a:srgbClr val="0819FB"/>
            </a:gs>
            <a:gs pos="35001">
              <a:srgbClr val="1A8D48"/>
            </a:gs>
            <a:gs pos="52000">
              <a:srgbClr val="FFFF00"/>
            </a:gs>
            <a:gs pos="73000">
              <a:srgbClr val="EE3F17"/>
            </a:gs>
            <a:gs pos="88000">
              <a:srgbClr val="E81766"/>
            </a:gs>
            <a:gs pos="100000">
              <a:srgbClr val="A603AB"/>
            </a:gs>
          </a:gsLst>
          <a:lin ang="16200000" scaled="0"/>
        </a:gradFill>
      </dgm:spPr>
      <dgm:extLst>
        <a:ext uri="{E40237B7-FDA0-4F09-8148-C483321AD2D9}">
          <dgm14:cNvPr xmlns:dgm14="http://schemas.microsoft.com/office/drawing/2010/diagram" id="0" name="">
            <a:hlinkClick xmlns:r="http://schemas.openxmlformats.org/officeDocument/2006/relationships" r:id="rId1" action="ppaction://hlinksldjump"/>
          </dgm14:cNvPr>
        </a:ext>
      </dgm:extLst>
    </dgm:pt>
  </dgm:ptLst>
  <dgm:cxnLst>
    <dgm:cxn modelId="{0D46E602-C26C-45F2-946B-5D73269EFC5F}" type="presOf" srcId="{FEA02EF9-4E28-451C-BABE-EA74B2ADC79F}" destId="{91EC0918-91F4-4E82-88B1-F8356282992F}" srcOrd="0" destOrd="0" presId="urn:microsoft.com/office/officeart/2008/layout/VerticalCurvedList"/>
    <dgm:cxn modelId="{B51B533B-616A-445E-BC6C-CEBBF1DD666E}" srcId="{FEA02EF9-4E28-451C-BABE-EA74B2ADC79F}" destId="{809E4E2D-9001-46C7-8119-65EBE5FBE4BB}" srcOrd="0" destOrd="0" parTransId="{6C857D66-C788-459E-AD9A-87D114755FD6}" sibTransId="{5824901D-7537-4E19-B40D-C10D5838EFB6}"/>
    <dgm:cxn modelId="{2E6DC7DB-7207-4718-AA62-CFEC53A39740}" type="presOf" srcId="{809E4E2D-9001-46C7-8119-65EBE5FBE4BB}" destId="{CB19621D-3656-4581-8A07-B93F8F4DCE55}" srcOrd="0" destOrd="0" presId="urn:microsoft.com/office/officeart/2008/layout/VerticalCurvedList"/>
    <dgm:cxn modelId="{6BAFFBBF-B0C5-4B1C-B983-5EAAFF354B22}" type="presOf" srcId="{5824901D-7537-4E19-B40D-C10D5838EFB6}" destId="{F9FC9DB9-0E73-4F19-946E-BEEDBFC43AAB}" srcOrd="0" destOrd="0" presId="urn:microsoft.com/office/officeart/2008/layout/VerticalCurvedList"/>
    <dgm:cxn modelId="{CFF8B1AB-D22B-4CB1-B27B-B4435A91D13E}" type="presParOf" srcId="{91EC0918-91F4-4E82-88B1-F8356282992F}" destId="{A252447B-8A9A-4D9A-8466-0007041E46BC}" srcOrd="0" destOrd="0" presId="urn:microsoft.com/office/officeart/2008/layout/VerticalCurvedList"/>
    <dgm:cxn modelId="{5821F1E3-5933-40AA-9B16-AFE09BE09F5B}" type="presParOf" srcId="{A252447B-8A9A-4D9A-8466-0007041E46BC}" destId="{1ADD8E75-F522-495B-B342-75F75E71F067}" srcOrd="0" destOrd="0" presId="urn:microsoft.com/office/officeart/2008/layout/VerticalCurvedList"/>
    <dgm:cxn modelId="{CD914CC5-D672-4528-88DA-A0CC79A97932}" type="presParOf" srcId="{1ADD8E75-F522-495B-B342-75F75E71F067}" destId="{9F6668F4-387F-4CD4-BC8A-B3CF0A7B6929}" srcOrd="0" destOrd="0" presId="urn:microsoft.com/office/officeart/2008/layout/VerticalCurvedList"/>
    <dgm:cxn modelId="{958185C2-7B8A-4C22-80E2-ABADAC4E904A}" type="presParOf" srcId="{1ADD8E75-F522-495B-B342-75F75E71F067}" destId="{F9FC9DB9-0E73-4F19-946E-BEEDBFC43AAB}" srcOrd="1" destOrd="0" presId="urn:microsoft.com/office/officeart/2008/layout/VerticalCurvedList"/>
    <dgm:cxn modelId="{575D1EF7-5CF8-416C-892C-E6945C9EDB25}" type="presParOf" srcId="{1ADD8E75-F522-495B-B342-75F75E71F067}" destId="{7A011C28-15FD-478E-A69B-9FACE9924A86}" srcOrd="2" destOrd="0" presId="urn:microsoft.com/office/officeart/2008/layout/VerticalCurvedList"/>
    <dgm:cxn modelId="{9F178D5E-D791-4500-B1B5-EAF8D9808C4D}" type="presParOf" srcId="{1ADD8E75-F522-495B-B342-75F75E71F067}" destId="{E2C531B4-B84B-4D0E-B074-1A33A462A49D}" srcOrd="3" destOrd="0" presId="urn:microsoft.com/office/officeart/2008/layout/VerticalCurvedList"/>
    <dgm:cxn modelId="{C725210C-322A-43C7-9B90-F47D8927C5B4}" type="presParOf" srcId="{A252447B-8A9A-4D9A-8466-0007041E46BC}" destId="{CB19621D-3656-4581-8A07-B93F8F4DCE55}" srcOrd="1" destOrd="0" presId="urn:microsoft.com/office/officeart/2008/layout/VerticalCurvedList"/>
    <dgm:cxn modelId="{121B940B-C932-4DDA-969D-CD00CD69CA4A}" type="presParOf" srcId="{A252447B-8A9A-4D9A-8466-0007041E46BC}" destId="{427D0E47-AE0D-463A-ADA8-0D260D10F229}" srcOrd="2" destOrd="0" presId="urn:microsoft.com/office/officeart/2008/layout/VerticalCurvedList"/>
    <dgm:cxn modelId="{B30A9769-C45A-43F2-93E7-2954C0973817}" type="presParOf" srcId="{427D0E47-AE0D-463A-ADA8-0D260D10F229}" destId="{84515B96-32D8-4A63-A1C7-9093100D912D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1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53954C18-E7D6-4C86-B500-A92283373BFA}" type="doc">
      <dgm:prSet loTypeId="urn:microsoft.com/office/officeart/2008/layout/VerticalCurvedList" loCatId="list" qsTypeId="urn:microsoft.com/office/officeart/2005/8/quickstyle/3d2" qsCatId="3D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864E02A5-7D09-4501-A0E6-A95E18255980}">
      <dgm:prSet phldrT="[Текст]" custT="1"/>
      <dgm:spPr>
        <a:gradFill rotWithShape="0">
          <a:gsLst>
            <a:gs pos="70000">
              <a:srgbClr val="6D5D96"/>
            </a:gs>
            <a:gs pos="60000">
              <a:srgbClr val="9E3E64"/>
            </a:gs>
            <a:gs pos="40000">
              <a:srgbClr val="FF0000"/>
            </a:gs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</a:gradFill>
      </dgm:spPr>
      <dgm:t>
        <a:bodyPr/>
        <a:lstStyle/>
        <a:p>
          <a:r>
            <a:rPr lang="ru-RU" sz="1800" b="1" u="sng" dirty="0" smtClean="0">
              <a:solidFill>
                <a:srgbClr val="FFFF00"/>
              </a:solidFill>
            </a:rPr>
            <a:t>30. </a:t>
          </a:r>
          <a:r>
            <a:rPr lang="ru-RU" sz="1800" b="1" u="sng" dirty="0" err="1" smtClean="0">
              <a:solidFill>
                <a:srgbClr val="FFFF00"/>
              </a:solidFill>
            </a:rPr>
            <a:t>Таратун</a:t>
          </a:r>
          <a:r>
            <a:rPr lang="ru-RU" sz="1800" b="1" u="sng" dirty="0" smtClean="0">
              <a:solidFill>
                <a:srgbClr val="FFFF00"/>
              </a:solidFill>
            </a:rPr>
            <a:t> Евгения </a:t>
          </a:r>
          <a:endParaRPr lang="ru-RU" sz="1800" u="sng" dirty="0">
            <a:solidFill>
              <a:srgbClr val="FFFF00"/>
            </a:solidFill>
          </a:endParaRPr>
        </a:p>
      </dgm:t>
    </dgm:pt>
    <dgm:pt modelId="{73EB2E98-86DA-44A0-83AD-E4A3C889D570}" type="parTrans" cxnId="{F5BF266C-AD94-4464-A13D-23D23E0C2680}">
      <dgm:prSet/>
      <dgm:spPr/>
      <dgm:t>
        <a:bodyPr/>
        <a:lstStyle/>
        <a:p>
          <a:endParaRPr lang="ru-RU"/>
        </a:p>
      </dgm:t>
    </dgm:pt>
    <dgm:pt modelId="{904497B6-446A-4B35-B725-350EA37A7133}" type="sibTrans" cxnId="{F5BF266C-AD94-4464-A13D-23D23E0C2680}">
      <dgm:prSet/>
      <dgm:spPr/>
      <dgm:t>
        <a:bodyPr/>
        <a:lstStyle/>
        <a:p>
          <a:endParaRPr lang="ru-RU"/>
        </a:p>
      </dgm:t>
    </dgm:pt>
    <dgm:pt modelId="{08705748-D650-4879-B951-F41549F4219A}">
      <dgm:prSet phldrT="[Текст]" custT="1"/>
      <dgm:spPr>
        <a:gradFill rotWithShape="0">
          <a:gsLst>
            <a:gs pos="77500">
              <a:srgbClr val="4378C1"/>
            </a:gs>
            <a:gs pos="75000">
              <a:srgbClr val="4974BB"/>
            </a:gs>
            <a:gs pos="70000">
              <a:srgbClr val="556CAF"/>
            </a:gs>
            <a:gs pos="60000">
              <a:srgbClr val="6D5D96"/>
            </a:gs>
            <a:gs pos="40000">
              <a:srgbClr val="9E3E64"/>
            </a:gs>
            <a:gs pos="0">
              <a:srgbClr val="FF0000"/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</a:gradFill>
      </dgm:spPr>
      <dgm:t>
        <a:bodyPr/>
        <a:lstStyle/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1800" b="1" u="sng" dirty="0" smtClean="0">
              <a:solidFill>
                <a:srgbClr val="FFFF00"/>
              </a:solidFill>
            </a:rPr>
            <a:t>32. Фалеев Николай</a:t>
          </a:r>
        </a:p>
      </dgm:t>
    </dgm:pt>
    <dgm:pt modelId="{2AD5B9DD-DEA2-4B76-A286-1F5E82D4EB52}" type="parTrans" cxnId="{6D4230BF-35B4-4977-AF0D-442046712EB4}">
      <dgm:prSet/>
      <dgm:spPr/>
      <dgm:t>
        <a:bodyPr/>
        <a:lstStyle/>
        <a:p>
          <a:endParaRPr lang="ru-RU"/>
        </a:p>
      </dgm:t>
    </dgm:pt>
    <dgm:pt modelId="{6981CB53-7973-44AD-B719-ED4D55E8DE10}" type="sibTrans" cxnId="{6D4230BF-35B4-4977-AF0D-442046712EB4}">
      <dgm:prSet/>
      <dgm:spPr/>
      <dgm:t>
        <a:bodyPr/>
        <a:lstStyle/>
        <a:p>
          <a:endParaRPr lang="ru-RU"/>
        </a:p>
      </dgm:t>
    </dgm:pt>
    <dgm:pt modelId="{06C3F292-1B93-48BA-AE1D-927CF9322186}">
      <dgm:prSet phldrT="[Текст]"/>
      <dgm:spPr>
        <a:gradFill rotWithShape="0">
          <a:gsLst>
            <a:gs pos="0">
              <a:srgbClr val="FF0000"/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</a:gradFill>
      </dgm:spPr>
      <dgm:t>
        <a:bodyPr/>
        <a:lstStyle/>
        <a:p>
          <a:endParaRPr lang="ru-RU"/>
        </a:p>
      </dgm:t>
    </dgm:pt>
    <dgm:pt modelId="{C3DC25F7-937F-48E4-BB20-75BCF08302DA}" type="parTrans" cxnId="{945F105D-E97A-4802-80B7-7EC2CCFD85F2}">
      <dgm:prSet/>
      <dgm:spPr/>
      <dgm:t>
        <a:bodyPr/>
        <a:lstStyle/>
        <a:p>
          <a:endParaRPr lang="ru-RU"/>
        </a:p>
      </dgm:t>
    </dgm:pt>
    <dgm:pt modelId="{B1E19331-FBB7-4E3B-A8C0-F8B320DD2CC5}" type="sibTrans" cxnId="{945F105D-E97A-4802-80B7-7EC2CCFD85F2}">
      <dgm:prSet/>
      <dgm:spPr/>
      <dgm:t>
        <a:bodyPr/>
        <a:lstStyle/>
        <a:p>
          <a:endParaRPr lang="ru-RU"/>
        </a:p>
      </dgm:t>
    </dgm:pt>
    <dgm:pt modelId="{8A36762A-0EBE-497C-AEF1-781ABD945E9F}">
      <dgm:prSet/>
      <dgm:spPr>
        <a:gradFill rotWithShape="0">
          <a:gsLst>
            <a:gs pos="77500">
              <a:srgbClr val="4378C1"/>
            </a:gs>
            <a:gs pos="75000">
              <a:srgbClr val="4974BB"/>
            </a:gs>
            <a:gs pos="70000">
              <a:srgbClr val="556CAF"/>
            </a:gs>
            <a:gs pos="60000">
              <a:srgbClr val="6D5D96"/>
            </a:gs>
            <a:gs pos="40000">
              <a:srgbClr val="9E3E64"/>
            </a:gs>
            <a:gs pos="0">
              <a:srgbClr val="FF0000"/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</a:gradFill>
      </dgm:spPr>
      <dgm:t>
        <a:bodyPr/>
        <a:lstStyle/>
        <a:p>
          <a:endParaRPr lang="ru-RU" u="sng" dirty="0"/>
        </a:p>
      </dgm:t>
    </dgm:pt>
    <dgm:pt modelId="{2E1DF07F-DA6C-4C5E-B59F-2FFAAF2FFE40}" type="parTrans" cxnId="{C59DA2A5-6643-42B6-BD83-C4954579335A}">
      <dgm:prSet/>
      <dgm:spPr/>
      <dgm:t>
        <a:bodyPr/>
        <a:lstStyle/>
        <a:p>
          <a:endParaRPr lang="ru-RU"/>
        </a:p>
      </dgm:t>
    </dgm:pt>
    <dgm:pt modelId="{3CFEC811-5162-41EF-85A8-4E0A1C15187F}" type="sibTrans" cxnId="{C59DA2A5-6643-42B6-BD83-C4954579335A}">
      <dgm:prSet/>
      <dgm:spPr/>
      <dgm:t>
        <a:bodyPr/>
        <a:lstStyle/>
        <a:p>
          <a:endParaRPr lang="ru-RU"/>
        </a:p>
      </dgm:t>
    </dgm:pt>
    <dgm:pt modelId="{31D646BA-1636-48B0-8C54-CEC02F6C0FF6}">
      <dgm:prSet/>
      <dgm:spPr>
        <a:gradFill rotWithShape="0">
          <a:gsLst>
            <a:gs pos="77500">
              <a:srgbClr val="4378C1"/>
            </a:gs>
            <a:gs pos="75000">
              <a:srgbClr val="4974BB"/>
            </a:gs>
            <a:gs pos="70000">
              <a:srgbClr val="556CAF"/>
            </a:gs>
            <a:gs pos="60000">
              <a:srgbClr val="6D5D96"/>
            </a:gs>
            <a:gs pos="40000">
              <a:srgbClr val="9E3E64"/>
            </a:gs>
            <a:gs pos="0">
              <a:srgbClr val="FF0000"/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</a:gradFill>
      </dgm:spPr>
      <dgm:t>
        <a:bodyPr/>
        <a:lstStyle/>
        <a:p>
          <a:endParaRPr lang="ru-RU" dirty="0"/>
        </a:p>
      </dgm:t>
    </dgm:pt>
    <dgm:pt modelId="{04EAF38A-6687-41F1-B333-B1EEECBFC344}" type="parTrans" cxnId="{7328706F-AD52-4C3A-BC86-70796EB5F774}">
      <dgm:prSet/>
      <dgm:spPr/>
      <dgm:t>
        <a:bodyPr/>
        <a:lstStyle/>
        <a:p>
          <a:endParaRPr lang="ru-RU"/>
        </a:p>
      </dgm:t>
    </dgm:pt>
    <dgm:pt modelId="{7B7D47FB-2407-440A-B272-4EF8D8B64830}" type="sibTrans" cxnId="{7328706F-AD52-4C3A-BC86-70796EB5F774}">
      <dgm:prSet/>
      <dgm:spPr/>
      <dgm:t>
        <a:bodyPr/>
        <a:lstStyle/>
        <a:p>
          <a:endParaRPr lang="ru-RU"/>
        </a:p>
      </dgm:t>
    </dgm:pt>
    <dgm:pt modelId="{FAB12084-FFD3-4FA5-8E99-2FC3E1823355}">
      <dgm:prSet custT="1"/>
      <dgm:spPr>
        <a:gradFill rotWithShape="0">
          <a:gsLst>
            <a:gs pos="77500">
              <a:srgbClr val="4378C1"/>
            </a:gs>
            <a:gs pos="75000">
              <a:srgbClr val="4974BB"/>
            </a:gs>
            <a:gs pos="70000">
              <a:srgbClr val="556CAF"/>
            </a:gs>
            <a:gs pos="60000">
              <a:srgbClr val="6D5D96"/>
            </a:gs>
            <a:gs pos="40000">
              <a:srgbClr val="9E3E64"/>
            </a:gs>
            <a:gs pos="0">
              <a:srgbClr val="FF0000"/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</a:gradFill>
      </dgm:spPr>
      <dgm:t>
        <a:bodyPr/>
        <a:lstStyle/>
        <a:p>
          <a:r>
            <a:rPr lang="ru-RU" sz="1800" b="1" u="sng" dirty="0" smtClean="0">
              <a:solidFill>
                <a:srgbClr val="FFFF00"/>
              </a:solidFill>
            </a:rPr>
            <a:t>31. </a:t>
          </a:r>
          <a:r>
            <a:rPr lang="ru-RU" sz="1800" b="1" u="sng" dirty="0" err="1" smtClean="0">
              <a:solidFill>
                <a:srgbClr val="FFFF00"/>
              </a:solidFill>
            </a:rPr>
            <a:t>Ташпаевы</a:t>
          </a:r>
          <a:r>
            <a:rPr lang="ru-RU" sz="1800" b="1" u="sng" dirty="0" smtClean="0">
              <a:solidFill>
                <a:srgbClr val="FFFF00"/>
              </a:solidFill>
            </a:rPr>
            <a:t> Александр и Максим</a:t>
          </a:r>
          <a:r>
            <a:rPr lang="ru-RU" sz="1800" u="sng" dirty="0" smtClean="0">
              <a:solidFill>
                <a:srgbClr val="FFFF00"/>
              </a:solidFill>
            </a:rPr>
            <a:t> </a:t>
          </a:r>
          <a:endParaRPr lang="ru-RU" sz="1800" u="sng" dirty="0">
            <a:solidFill>
              <a:srgbClr val="FFFF00"/>
            </a:solidFill>
          </a:endParaRPr>
        </a:p>
      </dgm:t>
    </dgm:pt>
    <dgm:pt modelId="{44F81A9C-ED53-496A-8E1F-D64DBF5717B8}" type="parTrans" cxnId="{BE1FF122-301E-4BFF-9E62-D3E1E0CF44F0}">
      <dgm:prSet/>
      <dgm:spPr/>
      <dgm:t>
        <a:bodyPr/>
        <a:lstStyle/>
        <a:p>
          <a:endParaRPr lang="ru-RU"/>
        </a:p>
      </dgm:t>
    </dgm:pt>
    <dgm:pt modelId="{9B7435E1-FE76-46D5-80D5-5B98AF5E69B9}" type="sibTrans" cxnId="{BE1FF122-301E-4BFF-9E62-D3E1E0CF44F0}">
      <dgm:prSet/>
      <dgm:spPr/>
      <dgm:t>
        <a:bodyPr/>
        <a:lstStyle/>
        <a:p>
          <a:endParaRPr lang="ru-RU"/>
        </a:p>
      </dgm:t>
    </dgm:pt>
    <dgm:pt modelId="{C797C38B-53E9-48A3-AED2-DCF648C884BE}">
      <dgm:prSet custT="1"/>
      <dgm:spPr>
        <a:gradFill rotWithShape="0">
          <a:gsLst>
            <a:gs pos="70000">
              <a:srgbClr val="556CAF"/>
            </a:gs>
            <a:gs pos="60000">
              <a:srgbClr val="6D5D96"/>
            </a:gs>
            <a:gs pos="40000">
              <a:srgbClr val="9E3E64"/>
            </a:gs>
            <a:gs pos="0">
              <a:srgbClr val="FF0000"/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</a:gradFill>
      </dgm:spPr>
      <dgm:t>
        <a:bodyPr/>
        <a:lstStyle/>
        <a:p>
          <a:r>
            <a:rPr lang="ru-RU" b="1" u="sng" dirty="0" smtClean="0">
              <a:solidFill>
                <a:srgbClr val="FFFF00"/>
              </a:solidFill>
            </a:rPr>
            <a:t>29. Ступина Жанна</a:t>
          </a:r>
          <a:endParaRPr lang="ru-RU" sz="1800" b="1" u="sng" dirty="0">
            <a:solidFill>
              <a:srgbClr val="FFFF00"/>
            </a:solidFill>
            <a:effectLst/>
          </a:endParaRPr>
        </a:p>
      </dgm:t>
    </dgm:pt>
    <dgm:pt modelId="{31F23F56-5E76-4D2E-8630-FF35B1E3F0AA}" type="parTrans" cxnId="{48BEF79F-4A93-462C-B9EE-DB43F89ADEBE}">
      <dgm:prSet/>
      <dgm:spPr/>
      <dgm:t>
        <a:bodyPr/>
        <a:lstStyle/>
        <a:p>
          <a:endParaRPr lang="ru-RU"/>
        </a:p>
      </dgm:t>
    </dgm:pt>
    <dgm:pt modelId="{F7DD25FF-3636-49BD-BA95-F9AB429964D0}" type="sibTrans" cxnId="{48BEF79F-4A93-462C-B9EE-DB43F89ADEBE}">
      <dgm:prSet/>
      <dgm:spPr/>
      <dgm:t>
        <a:bodyPr/>
        <a:lstStyle/>
        <a:p>
          <a:endParaRPr lang="ru-RU"/>
        </a:p>
      </dgm:t>
    </dgm:pt>
    <dgm:pt modelId="{B9663829-F26D-412A-ABF8-47FE6B0DDBC3}">
      <dgm:prSet custT="1"/>
      <dgm:spPr>
        <a:gradFill rotWithShape="0">
          <a:gsLst>
            <a:gs pos="77500">
              <a:srgbClr val="4378C1"/>
            </a:gs>
            <a:gs pos="75000">
              <a:srgbClr val="4974BB"/>
            </a:gs>
            <a:gs pos="70000">
              <a:srgbClr val="556CAF"/>
            </a:gs>
            <a:gs pos="60000">
              <a:srgbClr val="6D5D96"/>
            </a:gs>
            <a:gs pos="40000">
              <a:srgbClr val="9E3E64"/>
            </a:gs>
            <a:gs pos="0">
              <a:srgbClr val="FF0000"/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</a:gradFill>
      </dgm:spPr>
      <dgm:t>
        <a:bodyPr/>
        <a:lstStyle/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1800" b="1" u="sng" dirty="0" smtClean="0">
              <a:solidFill>
                <a:srgbClr val="FFFF00"/>
              </a:solidFill>
            </a:rPr>
            <a:t>33. Фомин Сергей </a:t>
          </a:r>
        </a:p>
      </dgm:t>
    </dgm:pt>
    <dgm:pt modelId="{611D5714-264C-4897-A856-50C002B79E08}" type="parTrans" cxnId="{63D9050A-DEEB-4D63-BAD2-CE10C4129D70}">
      <dgm:prSet/>
      <dgm:spPr/>
      <dgm:t>
        <a:bodyPr/>
        <a:lstStyle/>
        <a:p>
          <a:endParaRPr lang="ru-RU"/>
        </a:p>
      </dgm:t>
    </dgm:pt>
    <dgm:pt modelId="{17E16D20-E95C-4D11-8C00-5D44B53A7DDA}" type="sibTrans" cxnId="{63D9050A-DEEB-4D63-BAD2-CE10C4129D70}">
      <dgm:prSet/>
      <dgm:spPr/>
      <dgm:t>
        <a:bodyPr/>
        <a:lstStyle/>
        <a:p>
          <a:endParaRPr lang="ru-RU"/>
        </a:p>
      </dgm:t>
    </dgm:pt>
    <dgm:pt modelId="{8DEC6383-0385-4887-8617-C97EC2DD48F8}">
      <dgm:prSet custT="1"/>
      <dgm:spPr>
        <a:gradFill rotWithShape="0">
          <a:gsLst>
            <a:gs pos="75000">
              <a:srgbClr val="4974BB"/>
            </a:gs>
            <a:gs pos="70000">
              <a:srgbClr val="556CAF"/>
            </a:gs>
            <a:gs pos="60000">
              <a:srgbClr val="6D5D96"/>
            </a:gs>
            <a:gs pos="40000">
              <a:srgbClr val="9E3E64"/>
            </a:gs>
            <a:gs pos="0">
              <a:srgbClr val="FF0000"/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</a:gradFill>
      </dgm:spPr>
      <dgm:t>
        <a:bodyPr/>
        <a:lstStyle/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1800" b="1" u="sng" dirty="0" smtClean="0">
              <a:solidFill>
                <a:srgbClr val="FFFF00"/>
              </a:solidFill>
            </a:rPr>
            <a:t>34. Фурсов Дмитрий </a:t>
          </a:r>
        </a:p>
      </dgm:t>
    </dgm:pt>
    <dgm:pt modelId="{F78E29B8-E7CB-434A-84C1-ADAEE680BB9C}" type="parTrans" cxnId="{32823636-C297-42DA-BCB5-25A03F077D22}">
      <dgm:prSet/>
      <dgm:spPr/>
      <dgm:t>
        <a:bodyPr/>
        <a:lstStyle/>
        <a:p>
          <a:endParaRPr lang="ru-RU"/>
        </a:p>
      </dgm:t>
    </dgm:pt>
    <dgm:pt modelId="{A68EA1A7-4796-4CFD-9F5A-C567BCBC454A}" type="sibTrans" cxnId="{32823636-C297-42DA-BCB5-25A03F077D22}">
      <dgm:prSet/>
      <dgm:spPr/>
      <dgm:t>
        <a:bodyPr/>
        <a:lstStyle/>
        <a:p>
          <a:endParaRPr lang="ru-RU"/>
        </a:p>
      </dgm:t>
    </dgm:pt>
    <dgm:pt modelId="{041A4B3B-BD78-4F4D-949E-66649BB6C273}">
      <dgm:prSet/>
      <dgm:spPr>
        <a:gradFill rotWithShape="0">
          <a:gsLst>
            <a:gs pos="77500">
              <a:srgbClr val="4378C1"/>
            </a:gs>
            <a:gs pos="75000">
              <a:srgbClr val="4974BB"/>
            </a:gs>
            <a:gs pos="70000">
              <a:srgbClr val="556CAF"/>
            </a:gs>
            <a:gs pos="60000">
              <a:srgbClr val="6D5D96"/>
            </a:gs>
            <a:gs pos="40000">
              <a:srgbClr val="9E3E64"/>
            </a:gs>
            <a:gs pos="0">
              <a:srgbClr val="FF0000"/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</a:gradFill>
      </dgm:spPr>
      <dgm:t>
        <a:bodyPr/>
        <a:lstStyle/>
        <a:p>
          <a:r>
            <a:rPr lang="ru-RU" b="1" i="0" u="sng" dirty="0" smtClean="0">
              <a:solidFill>
                <a:srgbClr val="FFFF00"/>
              </a:solidFill>
            </a:rPr>
            <a:t>35. </a:t>
          </a:r>
          <a:r>
            <a:rPr lang="ru-RU" b="1" i="0" u="sng" dirty="0" err="1" smtClean="0">
              <a:solidFill>
                <a:srgbClr val="FFFF00"/>
              </a:solidFill>
            </a:rPr>
            <a:t>Чернышёв</a:t>
          </a:r>
          <a:r>
            <a:rPr lang="ru-RU" b="1" i="0" u="sng" dirty="0" smtClean="0">
              <a:solidFill>
                <a:srgbClr val="FFFF00"/>
              </a:solidFill>
            </a:rPr>
            <a:t> Никита</a:t>
          </a:r>
          <a:r>
            <a:rPr lang="ru-RU" i="0" u="sng" dirty="0" smtClean="0">
              <a:solidFill>
                <a:srgbClr val="FFFF00"/>
              </a:solidFill>
            </a:rPr>
            <a:t> </a:t>
          </a:r>
          <a:endParaRPr lang="ru-RU" i="0" u="sng" dirty="0">
            <a:solidFill>
              <a:srgbClr val="FFFF00"/>
            </a:solidFill>
          </a:endParaRPr>
        </a:p>
      </dgm:t>
    </dgm:pt>
    <dgm:pt modelId="{202131F5-E29F-44EA-A782-EE1A5F0AA9EB}" type="parTrans" cxnId="{F074A695-07BD-4B43-94FB-C365E655DB98}">
      <dgm:prSet/>
      <dgm:spPr/>
      <dgm:t>
        <a:bodyPr/>
        <a:lstStyle/>
        <a:p>
          <a:endParaRPr lang="ru-RU"/>
        </a:p>
      </dgm:t>
    </dgm:pt>
    <dgm:pt modelId="{7D928D5F-956D-4BA0-A7C7-27743AA2C3BB}" type="sibTrans" cxnId="{F074A695-07BD-4B43-94FB-C365E655DB98}">
      <dgm:prSet/>
      <dgm:spPr/>
      <dgm:t>
        <a:bodyPr/>
        <a:lstStyle/>
        <a:p>
          <a:endParaRPr lang="ru-RU"/>
        </a:p>
      </dgm:t>
    </dgm:pt>
    <dgm:pt modelId="{508903A2-09C7-450D-9A17-04E1E994FEA1}" type="pres">
      <dgm:prSet presAssocID="{53954C18-E7D6-4C86-B500-A92283373BFA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ru-RU"/>
        </a:p>
      </dgm:t>
    </dgm:pt>
    <dgm:pt modelId="{3D1226EF-E660-4FFC-BF13-D56EA00FCA30}" type="pres">
      <dgm:prSet presAssocID="{53954C18-E7D6-4C86-B500-A92283373BFA}" presName="Name1" presStyleCnt="0"/>
      <dgm:spPr/>
    </dgm:pt>
    <dgm:pt modelId="{7C94664B-963D-4C05-8658-5AFE79EDD5F5}" type="pres">
      <dgm:prSet presAssocID="{53954C18-E7D6-4C86-B500-A92283373BFA}" presName="cycle" presStyleCnt="0"/>
      <dgm:spPr/>
    </dgm:pt>
    <dgm:pt modelId="{FB84ED4B-0984-4FB9-ACA6-77209977A751}" type="pres">
      <dgm:prSet presAssocID="{53954C18-E7D6-4C86-B500-A92283373BFA}" presName="srcNode" presStyleLbl="node1" presStyleIdx="0" presStyleCnt="7"/>
      <dgm:spPr/>
    </dgm:pt>
    <dgm:pt modelId="{FEEF9707-139A-4B53-8CCA-DA3DCF40EA09}" type="pres">
      <dgm:prSet presAssocID="{53954C18-E7D6-4C86-B500-A92283373BFA}" presName="conn" presStyleLbl="parChTrans1D2" presStyleIdx="0" presStyleCnt="1"/>
      <dgm:spPr/>
      <dgm:t>
        <a:bodyPr/>
        <a:lstStyle/>
        <a:p>
          <a:endParaRPr lang="ru-RU"/>
        </a:p>
      </dgm:t>
    </dgm:pt>
    <dgm:pt modelId="{CC6F2DCA-6F4E-452E-BB61-B59F2F7CC0CE}" type="pres">
      <dgm:prSet presAssocID="{53954C18-E7D6-4C86-B500-A92283373BFA}" presName="extraNode" presStyleLbl="node1" presStyleIdx="0" presStyleCnt="7"/>
      <dgm:spPr/>
    </dgm:pt>
    <dgm:pt modelId="{EEB5ACD6-6AEF-438F-BE2E-89656C7407AD}" type="pres">
      <dgm:prSet presAssocID="{53954C18-E7D6-4C86-B500-A92283373BFA}" presName="dstNode" presStyleLbl="node1" presStyleIdx="0" presStyleCnt="7"/>
      <dgm:spPr/>
    </dgm:pt>
    <dgm:pt modelId="{BE6C2070-39EB-4BFF-BB34-5653685FAE28}" type="pres">
      <dgm:prSet presAssocID="{C797C38B-53E9-48A3-AED2-DCF648C884BE}" presName="text_1" presStyleLbl="node1" presStyleIdx="0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FDD282C-CD21-4B93-94AE-65D9F6B092C1}" type="pres">
      <dgm:prSet presAssocID="{C797C38B-53E9-48A3-AED2-DCF648C884BE}" presName="accent_1" presStyleCnt="0"/>
      <dgm:spPr/>
    </dgm:pt>
    <dgm:pt modelId="{D3E708BB-8863-4D2E-9C93-5BC36D3DB043}" type="pres">
      <dgm:prSet presAssocID="{C797C38B-53E9-48A3-AED2-DCF648C884BE}" presName="accentRepeatNode" presStyleLbl="solidFgAcc1" presStyleIdx="0" presStyleCnt="7"/>
      <dgm:spPr>
        <a:gradFill rotWithShape="0">
          <a:gsLst>
            <a:gs pos="0">
              <a:srgbClr val="A603AB"/>
            </a:gs>
            <a:gs pos="21001">
              <a:srgbClr val="0819FB"/>
            </a:gs>
            <a:gs pos="35001">
              <a:srgbClr val="1A8D48"/>
            </a:gs>
            <a:gs pos="52000">
              <a:srgbClr val="FFFF00"/>
            </a:gs>
            <a:gs pos="73000">
              <a:srgbClr val="EE3F17"/>
            </a:gs>
            <a:gs pos="88000">
              <a:srgbClr val="E81766"/>
            </a:gs>
            <a:gs pos="100000">
              <a:srgbClr val="A603AB"/>
            </a:gs>
          </a:gsLst>
          <a:lin ang="16200000" scaled="0"/>
        </a:gradFill>
      </dgm:spPr>
      <dgm:t>
        <a:bodyPr/>
        <a:lstStyle/>
        <a:p>
          <a:endParaRPr lang="ru-RU"/>
        </a:p>
      </dgm:t>
      <dgm:extLst>
        <a:ext uri="{E40237B7-FDA0-4F09-8148-C483321AD2D9}">
          <dgm14:cNvPr xmlns:dgm14="http://schemas.microsoft.com/office/drawing/2010/diagram" id="0" name="">
            <a:hlinkClick xmlns:r="http://schemas.openxmlformats.org/officeDocument/2006/relationships" r:id="rId1" action="ppaction://hlinksldjump"/>
          </dgm14:cNvPr>
        </a:ext>
      </dgm:extLst>
    </dgm:pt>
    <dgm:pt modelId="{C82EF9F4-B094-411C-933C-CD63FB59B5A5}" type="pres">
      <dgm:prSet presAssocID="{864E02A5-7D09-4501-A0E6-A95E18255980}" presName="text_2" presStyleLbl="node1" presStyleIdx="1" presStyleCnt="7" custScaleY="122621" custLinFactNeighborX="-189" custLinFactNeighborY="-194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3402C4F-2A6C-49C8-9CEA-907D7CEDDF55}" type="pres">
      <dgm:prSet presAssocID="{864E02A5-7D09-4501-A0E6-A95E18255980}" presName="accent_2" presStyleCnt="0"/>
      <dgm:spPr/>
    </dgm:pt>
    <dgm:pt modelId="{80026736-C68B-4004-AECE-C8430FE5B9AA}" type="pres">
      <dgm:prSet presAssocID="{864E02A5-7D09-4501-A0E6-A95E18255980}" presName="accentRepeatNode" presStyleLbl="solidFgAcc1" presStyleIdx="1" presStyleCnt="7"/>
      <dgm:spPr>
        <a:gradFill rotWithShape="0">
          <a:gsLst>
            <a:gs pos="0">
              <a:srgbClr val="A603AB"/>
            </a:gs>
            <a:gs pos="21001">
              <a:srgbClr val="0819FB"/>
            </a:gs>
            <a:gs pos="35001">
              <a:srgbClr val="1A8D48"/>
            </a:gs>
            <a:gs pos="52000">
              <a:srgbClr val="FFFF00"/>
            </a:gs>
            <a:gs pos="73000">
              <a:srgbClr val="EE3F17"/>
            </a:gs>
            <a:gs pos="88000">
              <a:srgbClr val="E81766"/>
            </a:gs>
            <a:gs pos="100000">
              <a:srgbClr val="A603AB"/>
            </a:gs>
          </a:gsLst>
          <a:lin ang="16200000" scaled="0"/>
        </a:gradFill>
      </dgm:spPr>
      <dgm:t>
        <a:bodyPr/>
        <a:lstStyle/>
        <a:p>
          <a:endParaRPr lang="ru-RU"/>
        </a:p>
      </dgm:t>
      <dgm:extLst>
        <a:ext uri="{E40237B7-FDA0-4F09-8148-C483321AD2D9}">
          <dgm14:cNvPr xmlns:dgm14="http://schemas.microsoft.com/office/drawing/2010/diagram" id="0" name="">
            <a:hlinkClick xmlns:r="http://schemas.openxmlformats.org/officeDocument/2006/relationships" r:id="rId2" action="ppaction://hlinksldjump"/>
          </dgm14:cNvPr>
        </a:ext>
      </dgm:extLst>
    </dgm:pt>
    <dgm:pt modelId="{C49C262B-8D90-4844-BA49-97580C1EDDAB}" type="pres">
      <dgm:prSet presAssocID="{FAB12084-FFD3-4FA5-8E99-2FC3E1823355}" presName="text_3" presStyleLbl="node1" presStyleIdx="2" presStyleCnt="7" custScaleY="13581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6071474-BC01-438E-AFAB-8D880994B5BA}" type="pres">
      <dgm:prSet presAssocID="{FAB12084-FFD3-4FA5-8E99-2FC3E1823355}" presName="accent_3" presStyleCnt="0"/>
      <dgm:spPr/>
    </dgm:pt>
    <dgm:pt modelId="{AA8EAFDE-5F62-457F-8CCB-15726B6046B4}" type="pres">
      <dgm:prSet presAssocID="{FAB12084-FFD3-4FA5-8E99-2FC3E1823355}" presName="accentRepeatNode" presStyleLbl="solidFgAcc1" presStyleIdx="2" presStyleCnt="7"/>
      <dgm:spPr>
        <a:gradFill rotWithShape="0">
          <a:gsLst>
            <a:gs pos="0">
              <a:srgbClr val="A603AB"/>
            </a:gs>
            <a:gs pos="21001">
              <a:srgbClr val="0819FB"/>
            </a:gs>
            <a:gs pos="35001">
              <a:srgbClr val="1A8D48"/>
            </a:gs>
            <a:gs pos="52000">
              <a:srgbClr val="FFFF00"/>
            </a:gs>
            <a:gs pos="73000">
              <a:srgbClr val="EE3F17"/>
            </a:gs>
            <a:gs pos="88000">
              <a:srgbClr val="E81766"/>
            </a:gs>
            <a:gs pos="100000">
              <a:srgbClr val="A603AB"/>
            </a:gs>
          </a:gsLst>
          <a:lin ang="16200000" scaled="0"/>
        </a:gradFill>
      </dgm:spPr>
      <dgm:t>
        <a:bodyPr/>
        <a:lstStyle/>
        <a:p>
          <a:endParaRPr lang="ru-RU"/>
        </a:p>
      </dgm:t>
      <dgm:extLst>
        <a:ext uri="{E40237B7-FDA0-4F09-8148-C483321AD2D9}">
          <dgm14:cNvPr xmlns:dgm14="http://schemas.microsoft.com/office/drawing/2010/diagram" id="0" name="">
            <a:hlinkClick xmlns:r="http://schemas.openxmlformats.org/officeDocument/2006/relationships" r:id="rId3" action="ppaction://hlinksldjump"/>
          </dgm14:cNvPr>
        </a:ext>
      </dgm:extLst>
    </dgm:pt>
    <dgm:pt modelId="{7131150F-2E2F-43D4-ABC7-D2F3BA78AD47}" type="pres">
      <dgm:prSet presAssocID="{08705748-D650-4879-B951-F41549F4219A}" presName="text_4" presStyleLbl="node1" presStyleIdx="3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987D2B7-4956-4923-8385-689631845E7C}" type="pres">
      <dgm:prSet presAssocID="{08705748-D650-4879-B951-F41549F4219A}" presName="accent_4" presStyleCnt="0"/>
      <dgm:spPr/>
    </dgm:pt>
    <dgm:pt modelId="{536C6466-35C8-4CB3-8542-ECE3B75BE9C2}" type="pres">
      <dgm:prSet presAssocID="{08705748-D650-4879-B951-F41549F4219A}" presName="accentRepeatNode" presStyleLbl="solidFgAcc1" presStyleIdx="3" presStyleCnt="7"/>
      <dgm:spPr>
        <a:gradFill rotWithShape="0">
          <a:gsLst>
            <a:gs pos="0">
              <a:srgbClr val="A603AB"/>
            </a:gs>
            <a:gs pos="21001">
              <a:srgbClr val="0819FB"/>
            </a:gs>
            <a:gs pos="35001">
              <a:srgbClr val="1A8D48"/>
            </a:gs>
            <a:gs pos="52000">
              <a:srgbClr val="FFFF00"/>
            </a:gs>
            <a:gs pos="73000">
              <a:srgbClr val="EE3F17"/>
            </a:gs>
            <a:gs pos="88000">
              <a:srgbClr val="E81766"/>
            </a:gs>
            <a:gs pos="100000">
              <a:srgbClr val="A603AB"/>
            </a:gs>
          </a:gsLst>
          <a:lin ang="16200000" scaled="0"/>
        </a:gradFill>
      </dgm:spPr>
      <dgm:t>
        <a:bodyPr/>
        <a:lstStyle/>
        <a:p>
          <a:endParaRPr lang="ru-RU"/>
        </a:p>
      </dgm:t>
      <dgm:extLst>
        <a:ext uri="{E40237B7-FDA0-4F09-8148-C483321AD2D9}">
          <dgm14:cNvPr xmlns:dgm14="http://schemas.microsoft.com/office/drawing/2010/diagram" id="0" name="">
            <a:hlinkClick xmlns:r="http://schemas.openxmlformats.org/officeDocument/2006/relationships" r:id="rId4" action="ppaction://hlinksldjump"/>
          </dgm14:cNvPr>
        </a:ext>
      </dgm:extLst>
    </dgm:pt>
    <dgm:pt modelId="{E19AB54A-DEA8-40C6-AFBA-76CE7CA9E7C5}" type="pres">
      <dgm:prSet presAssocID="{B9663829-F26D-412A-ABF8-47FE6B0DDBC3}" presName="text_5" presStyleLbl="node1" presStyleIdx="4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EE5CAA0-DBE6-4935-B32C-6C4B30A504B4}" type="pres">
      <dgm:prSet presAssocID="{B9663829-F26D-412A-ABF8-47FE6B0DDBC3}" presName="accent_5" presStyleCnt="0"/>
      <dgm:spPr/>
    </dgm:pt>
    <dgm:pt modelId="{C6B7C2C4-48C6-4F20-B0C7-B5FB3CE60B04}" type="pres">
      <dgm:prSet presAssocID="{B9663829-F26D-412A-ABF8-47FE6B0DDBC3}" presName="accentRepeatNode" presStyleLbl="solidFgAcc1" presStyleIdx="4" presStyleCnt="7"/>
      <dgm:spPr>
        <a:gradFill rotWithShape="0">
          <a:gsLst>
            <a:gs pos="0">
              <a:srgbClr val="A603AB"/>
            </a:gs>
            <a:gs pos="21001">
              <a:srgbClr val="0819FB"/>
            </a:gs>
            <a:gs pos="35001">
              <a:srgbClr val="1A8D48"/>
            </a:gs>
            <a:gs pos="52000">
              <a:srgbClr val="FFFF00"/>
            </a:gs>
            <a:gs pos="73000">
              <a:srgbClr val="EE3F17"/>
            </a:gs>
            <a:gs pos="88000">
              <a:srgbClr val="E81766"/>
            </a:gs>
            <a:gs pos="100000">
              <a:srgbClr val="A603AB"/>
            </a:gs>
          </a:gsLst>
          <a:lin ang="16200000" scaled="0"/>
        </a:gradFill>
      </dgm:spPr>
      <dgm:t>
        <a:bodyPr/>
        <a:lstStyle/>
        <a:p>
          <a:endParaRPr lang="ru-RU"/>
        </a:p>
      </dgm:t>
      <dgm:extLst>
        <a:ext uri="{E40237B7-FDA0-4F09-8148-C483321AD2D9}">
          <dgm14:cNvPr xmlns:dgm14="http://schemas.microsoft.com/office/drawing/2010/diagram" id="0" name="">
            <a:hlinkClick xmlns:r="http://schemas.openxmlformats.org/officeDocument/2006/relationships" r:id="rId5" action="ppaction://hlinksldjump"/>
          </dgm14:cNvPr>
        </a:ext>
      </dgm:extLst>
    </dgm:pt>
    <dgm:pt modelId="{AA87CB5D-24FB-47D2-B345-0B32C77CF98D}" type="pres">
      <dgm:prSet presAssocID="{8DEC6383-0385-4887-8617-C97EC2DD48F8}" presName="text_6" presStyleLbl="node1" presStyleIdx="5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A21AEC9-0193-48BE-A1C0-C379500A59A2}" type="pres">
      <dgm:prSet presAssocID="{8DEC6383-0385-4887-8617-C97EC2DD48F8}" presName="accent_6" presStyleCnt="0"/>
      <dgm:spPr/>
    </dgm:pt>
    <dgm:pt modelId="{C2DC6EF5-371A-4F9C-95D1-94D2564A037E}" type="pres">
      <dgm:prSet presAssocID="{8DEC6383-0385-4887-8617-C97EC2DD48F8}" presName="accentRepeatNode" presStyleLbl="solidFgAcc1" presStyleIdx="5" presStyleCnt="7"/>
      <dgm:spPr>
        <a:gradFill rotWithShape="0">
          <a:gsLst>
            <a:gs pos="0">
              <a:srgbClr val="A603AB"/>
            </a:gs>
            <a:gs pos="21001">
              <a:srgbClr val="0819FB"/>
            </a:gs>
            <a:gs pos="35001">
              <a:srgbClr val="1A8D48"/>
            </a:gs>
            <a:gs pos="52000">
              <a:srgbClr val="FFFF00"/>
            </a:gs>
            <a:gs pos="73000">
              <a:srgbClr val="EE3F17"/>
            </a:gs>
            <a:gs pos="88000">
              <a:srgbClr val="E81766"/>
            </a:gs>
            <a:gs pos="100000">
              <a:srgbClr val="A603AB"/>
            </a:gs>
          </a:gsLst>
          <a:lin ang="16200000" scaled="0"/>
        </a:gradFill>
      </dgm:spPr>
      <dgm:t>
        <a:bodyPr/>
        <a:lstStyle/>
        <a:p>
          <a:endParaRPr lang="ru-RU"/>
        </a:p>
      </dgm:t>
      <dgm:extLst>
        <a:ext uri="{E40237B7-FDA0-4F09-8148-C483321AD2D9}">
          <dgm14:cNvPr xmlns:dgm14="http://schemas.microsoft.com/office/drawing/2010/diagram" id="0" name="">
            <a:hlinkClick xmlns:r="http://schemas.openxmlformats.org/officeDocument/2006/relationships" r:id="rId6" action="ppaction://hlinksldjump"/>
          </dgm14:cNvPr>
        </a:ext>
      </dgm:extLst>
    </dgm:pt>
    <dgm:pt modelId="{C69FDFE3-3466-4859-9EF3-DF7C50C56984}" type="pres">
      <dgm:prSet presAssocID="{041A4B3B-BD78-4F4D-949E-66649BB6C273}" presName="text_7" presStyleLbl="node1" presStyleIdx="6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56FFAF0-38B0-451C-981E-B6051451D36D}" type="pres">
      <dgm:prSet presAssocID="{041A4B3B-BD78-4F4D-949E-66649BB6C273}" presName="accent_7" presStyleCnt="0"/>
      <dgm:spPr/>
    </dgm:pt>
    <dgm:pt modelId="{6388E25F-BA32-4479-B2E0-FCBE63D6E035}" type="pres">
      <dgm:prSet presAssocID="{041A4B3B-BD78-4F4D-949E-66649BB6C273}" presName="accentRepeatNode" presStyleLbl="solidFgAcc1" presStyleIdx="6" presStyleCnt="7"/>
      <dgm:spPr>
        <a:gradFill rotWithShape="0">
          <a:gsLst>
            <a:gs pos="0">
              <a:srgbClr val="A603AB"/>
            </a:gs>
            <a:gs pos="21001">
              <a:srgbClr val="0819FB"/>
            </a:gs>
            <a:gs pos="35001">
              <a:srgbClr val="1A8D48"/>
            </a:gs>
            <a:gs pos="52000">
              <a:srgbClr val="FFFF00"/>
            </a:gs>
            <a:gs pos="73000">
              <a:srgbClr val="EE3F17"/>
            </a:gs>
            <a:gs pos="88000">
              <a:srgbClr val="E81766"/>
            </a:gs>
            <a:gs pos="100000">
              <a:srgbClr val="A603AB"/>
            </a:gs>
          </a:gsLst>
          <a:lin ang="16200000" scaled="0"/>
        </a:gradFill>
      </dgm:spPr>
      <dgm:t>
        <a:bodyPr/>
        <a:lstStyle/>
        <a:p>
          <a:endParaRPr lang="ru-RU"/>
        </a:p>
      </dgm:t>
      <dgm:extLst>
        <a:ext uri="{E40237B7-FDA0-4F09-8148-C483321AD2D9}">
          <dgm14:cNvPr xmlns:dgm14="http://schemas.microsoft.com/office/drawing/2010/diagram" id="0" name="">
            <a:hlinkClick xmlns:r="http://schemas.openxmlformats.org/officeDocument/2006/relationships" r:id="rId7" action="ppaction://hlinksldjump"/>
          </dgm14:cNvPr>
        </a:ext>
      </dgm:extLst>
    </dgm:pt>
  </dgm:ptLst>
  <dgm:cxnLst>
    <dgm:cxn modelId="{C59DA2A5-6643-42B6-BD83-C4954579335A}" srcId="{53954C18-E7D6-4C86-B500-A92283373BFA}" destId="{8A36762A-0EBE-497C-AEF1-781ABD945E9F}" srcOrd="7" destOrd="0" parTransId="{2E1DF07F-DA6C-4C5E-B59F-2FFAAF2FFE40}" sibTransId="{3CFEC811-5162-41EF-85A8-4E0A1C15187F}"/>
    <dgm:cxn modelId="{06FC5E25-565B-4D60-B48A-70F1ED4BFFDE}" type="presOf" srcId="{041A4B3B-BD78-4F4D-949E-66649BB6C273}" destId="{C69FDFE3-3466-4859-9EF3-DF7C50C56984}" srcOrd="0" destOrd="0" presId="urn:microsoft.com/office/officeart/2008/layout/VerticalCurvedList"/>
    <dgm:cxn modelId="{7328706F-AD52-4C3A-BC86-70796EB5F774}" srcId="{53954C18-E7D6-4C86-B500-A92283373BFA}" destId="{31D646BA-1636-48B0-8C54-CEC02F6C0FF6}" srcOrd="8" destOrd="0" parTransId="{04EAF38A-6687-41F1-B333-B1EEECBFC344}" sibTransId="{7B7D47FB-2407-440A-B272-4EF8D8B64830}"/>
    <dgm:cxn modelId="{C63E7A7F-B157-4A8D-96F3-0026A3E8F91A}" type="presOf" srcId="{FAB12084-FFD3-4FA5-8E99-2FC3E1823355}" destId="{C49C262B-8D90-4844-BA49-97580C1EDDAB}" srcOrd="0" destOrd="0" presId="urn:microsoft.com/office/officeart/2008/layout/VerticalCurvedList"/>
    <dgm:cxn modelId="{F938C9B5-9E9E-471E-8ADF-16A65E2D5D1E}" type="presOf" srcId="{864E02A5-7D09-4501-A0E6-A95E18255980}" destId="{C82EF9F4-B094-411C-933C-CD63FB59B5A5}" srcOrd="0" destOrd="0" presId="urn:microsoft.com/office/officeart/2008/layout/VerticalCurvedList"/>
    <dgm:cxn modelId="{EACED4CD-C80C-442C-876F-819E0BFF9F3E}" type="presOf" srcId="{08705748-D650-4879-B951-F41549F4219A}" destId="{7131150F-2E2F-43D4-ABC7-D2F3BA78AD47}" srcOrd="0" destOrd="0" presId="urn:microsoft.com/office/officeart/2008/layout/VerticalCurvedList"/>
    <dgm:cxn modelId="{63D9050A-DEEB-4D63-BAD2-CE10C4129D70}" srcId="{53954C18-E7D6-4C86-B500-A92283373BFA}" destId="{B9663829-F26D-412A-ABF8-47FE6B0DDBC3}" srcOrd="4" destOrd="0" parTransId="{611D5714-264C-4897-A856-50C002B79E08}" sibTransId="{17E16D20-E95C-4D11-8C00-5D44B53A7DDA}"/>
    <dgm:cxn modelId="{6D4230BF-35B4-4977-AF0D-442046712EB4}" srcId="{53954C18-E7D6-4C86-B500-A92283373BFA}" destId="{08705748-D650-4879-B951-F41549F4219A}" srcOrd="3" destOrd="0" parTransId="{2AD5B9DD-DEA2-4B76-A286-1F5E82D4EB52}" sibTransId="{6981CB53-7973-44AD-B719-ED4D55E8DE10}"/>
    <dgm:cxn modelId="{F074A695-07BD-4B43-94FB-C365E655DB98}" srcId="{53954C18-E7D6-4C86-B500-A92283373BFA}" destId="{041A4B3B-BD78-4F4D-949E-66649BB6C273}" srcOrd="6" destOrd="0" parTransId="{202131F5-E29F-44EA-A782-EE1A5F0AA9EB}" sibTransId="{7D928D5F-956D-4BA0-A7C7-27743AA2C3BB}"/>
    <dgm:cxn modelId="{050B53C5-8DCC-47E0-B9AF-01DDB98D4B84}" type="presOf" srcId="{53954C18-E7D6-4C86-B500-A92283373BFA}" destId="{508903A2-09C7-450D-9A17-04E1E994FEA1}" srcOrd="0" destOrd="0" presId="urn:microsoft.com/office/officeart/2008/layout/VerticalCurvedList"/>
    <dgm:cxn modelId="{C46D84D2-657A-4F5B-B150-A2E94CF4B11B}" type="presOf" srcId="{8DEC6383-0385-4887-8617-C97EC2DD48F8}" destId="{AA87CB5D-24FB-47D2-B345-0B32C77CF98D}" srcOrd="0" destOrd="0" presId="urn:microsoft.com/office/officeart/2008/layout/VerticalCurvedList"/>
    <dgm:cxn modelId="{48BEF79F-4A93-462C-B9EE-DB43F89ADEBE}" srcId="{53954C18-E7D6-4C86-B500-A92283373BFA}" destId="{C797C38B-53E9-48A3-AED2-DCF648C884BE}" srcOrd="0" destOrd="0" parTransId="{31F23F56-5E76-4D2E-8630-FF35B1E3F0AA}" sibTransId="{F7DD25FF-3636-49BD-BA95-F9AB429964D0}"/>
    <dgm:cxn modelId="{F5BF266C-AD94-4464-A13D-23D23E0C2680}" srcId="{53954C18-E7D6-4C86-B500-A92283373BFA}" destId="{864E02A5-7D09-4501-A0E6-A95E18255980}" srcOrd="1" destOrd="0" parTransId="{73EB2E98-86DA-44A0-83AD-E4A3C889D570}" sibTransId="{904497B6-446A-4B35-B725-350EA37A7133}"/>
    <dgm:cxn modelId="{18FDBA81-68AB-40C7-AE1B-C6C7B59D5C36}" type="presOf" srcId="{C797C38B-53E9-48A3-AED2-DCF648C884BE}" destId="{BE6C2070-39EB-4BFF-BB34-5653685FAE28}" srcOrd="0" destOrd="0" presId="urn:microsoft.com/office/officeart/2008/layout/VerticalCurvedList"/>
    <dgm:cxn modelId="{32823636-C297-42DA-BCB5-25A03F077D22}" srcId="{53954C18-E7D6-4C86-B500-A92283373BFA}" destId="{8DEC6383-0385-4887-8617-C97EC2DD48F8}" srcOrd="5" destOrd="0" parTransId="{F78E29B8-E7CB-434A-84C1-ADAEE680BB9C}" sibTransId="{A68EA1A7-4796-4CFD-9F5A-C567BCBC454A}"/>
    <dgm:cxn modelId="{1B761FDC-2B08-45D7-A1E3-B4616B5893FD}" type="presOf" srcId="{F7DD25FF-3636-49BD-BA95-F9AB429964D0}" destId="{FEEF9707-139A-4B53-8CCA-DA3DCF40EA09}" srcOrd="0" destOrd="0" presId="urn:microsoft.com/office/officeart/2008/layout/VerticalCurvedList"/>
    <dgm:cxn modelId="{945F105D-E97A-4802-80B7-7EC2CCFD85F2}" srcId="{53954C18-E7D6-4C86-B500-A92283373BFA}" destId="{06C3F292-1B93-48BA-AE1D-927CF9322186}" srcOrd="9" destOrd="0" parTransId="{C3DC25F7-937F-48E4-BB20-75BCF08302DA}" sibTransId="{B1E19331-FBB7-4E3B-A8C0-F8B320DD2CC5}"/>
    <dgm:cxn modelId="{BE1FF122-301E-4BFF-9E62-D3E1E0CF44F0}" srcId="{53954C18-E7D6-4C86-B500-A92283373BFA}" destId="{FAB12084-FFD3-4FA5-8E99-2FC3E1823355}" srcOrd="2" destOrd="0" parTransId="{44F81A9C-ED53-496A-8E1F-D64DBF5717B8}" sibTransId="{9B7435E1-FE76-46D5-80D5-5B98AF5E69B9}"/>
    <dgm:cxn modelId="{5D01FD7B-5B60-4507-B47F-5BD4B1C36DED}" type="presOf" srcId="{B9663829-F26D-412A-ABF8-47FE6B0DDBC3}" destId="{E19AB54A-DEA8-40C6-AFBA-76CE7CA9E7C5}" srcOrd="0" destOrd="0" presId="urn:microsoft.com/office/officeart/2008/layout/VerticalCurvedList"/>
    <dgm:cxn modelId="{032BDCA1-5CF8-43B4-869C-5145B5DA469A}" type="presParOf" srcId="{508903A2-09C7-450D-9A17-04E1E994FEA1}" destId="{3D1226EF-E660-4FFC-BF13-D56EA00FCA30}" srcOrd="0" destOrd="0" presId="urn:microsoft.com/office/officeart/2008/layout/VerticalCurvedList"/>
    <dgm:cxn modelId="{8C112A07-7EE5-4B0A-BFEE-CA3F6895402B}" type="presParOf" srcId="{3D1226EF-E660-4FFC-BF13-D56EA00FCA30}" destId="{7C94664B-963D-4C05-8658-5AFE79EDD5F5}" srcOrd="0" destOrd="0" presId="urn:microsoft.com/office/officeart/2008/layout/VerticalCurvedList"/>
    <dgm:cxn modelId="{74EE52FD-5F60-4E3D-BD67-9A1CB059E5EB}" type="presParOf" srcId="{7C94664B-963D-4C05-8658-5AFE79EDD5F5}" destId="{FB84ED4B-0984-4FB9-ACA6-77209977A751}" srcOrd="0" destOrd="0" presId="urn:microsoft.com/office/officeart/2008/layout/VerticalCurvedList"/>
    <dgm:cxn modelId="{C328885F-9C8A-449E-BCC5-48F280095DFF}" type="presParOf" srcId="{7C94664B-963D-4C05-8658-5AFE79EDD5F5}" destId="{FEEF9707-139A-4B53-8CCA-DA3DCF40EA09}" srcOrd="1" destOrd="0" presId="urn:microsoft.com/office/officeart/2008/layout/VerticalCurvedList"/>
    <dgm:cxn modelId="{454BC233-BE09-41B0-AEA2-B96335FB304A}" type="presParOf" srcId="{7C94664B-963D-4C05-8658-5AFE79EDD5F5}" destId="{CC6F2DCA-6F4E-452E-BB61-B59F2F7CC0CE}" srcOrd="2" destOrd="0" presId="urn:microsoft.com/office/officeart/2008/layout/VerticalCurvedList"/>
    <dgm:cxn modelId="{0FCF6095-1338-4F5D-A549-AB48CFF42799}" type="presParOf" srcId="{7C94664B-963D-4C05-8658-5AFE79EDD5F5}" destId="{EEB5ACD6-6AEF-438F-BE2E-89656C7407AD}" srcOrd="3" destOrd="0" presId="urn:microsoft.com/office/officeart/2008/layout/VerticalCurvedList"/>
    <dgm:cxn modelId="{29B41620-2DD2-4ABC-B944-7A8131A84F71}" type="presParOf" srcId="{3D1226EF-E660-4FFC-BF13-D56EA00FCA30}" destId="{BE6C2070-39EB-4BFF-BB34-5653685FAE28}" srcOrd="1" destOrd="0" presId="urn:microsoft.com/office/officeart/2008/layout/VerticalCurvedList"/>
    <dgm:cxn modelId="{CE48C438-8E13-403B-86C6-E35D3F5403FF}" type="presParOf" srcId="{3D1226EF-E660-4FFC-BF13-D56EA00FCA30}" destId="{BFDD282C-CD21-4B93-94AE-65D9F6B092C1}" srcOrd="2" destOrd="0" presId="urn:microsoft.com/office/officeart/2008/layout/VerticalCurvedList"/>
    <dgm:cxn modelId="{4C2F7F84-D4DF-4004-B86B-FCFC4DBF5240}" type="presParOf" srcId="{BFDD282C-CD21-4B93-94AE-65D9F6B092C1}" destId="{D3E708BB-8863-4D2E-9C93-5BC36D3DB043}" srcOrd="0" destOrd="0" presId="urn:microsoft.com/office/officeart/2008/layout/VerticalCurvedList"/>
    <dgm:cxn modelId="{14D53D5C-5D9E-42DE-BBA2-8B048E837230}" type="presParOf" srcId="{3D1226EF-E660-4FFC-BF13-D56EA00FCA30}" destId="{C82EF9F4-B094-411C-933C-CD63FB59B5A5}" srcOrd="3" destOrd="0" presId="urn:microsoft.com/office/officeart/2008/layout/VerticalCurvedList"/>
    <dgm:cxn modelId="{702D6312-9965-42A2-959B-B6B92EBA84DF}" type="presParOf" srcId="{3D1226EF-E660-4FFC-BF13-D56EA00FCA30}" destId="{C3402C4F-2A6C-49C8-9CEA-907D7CEDDF55}" srcOrd="4" destOrd="0" presId="urn:microsoft.com/office/officeart/2008/layout/VerticalCurvedList"/>
    <dgm:cxn modelId="{84FF54BC-C821-4682-91B3-1B348CDA0003}" type="presParOf" srcId="{C3402C4F-2A6C-49C8-9CEA-907D7CEDDF55}" destId="{80026736-C68B-4004-AECE-C8430FE5B9AA}" srcOrd="0" destOrd="0" presId="urn:microsoft.com/office/officeart/2008/layout/VerticalCurvedList"/>
    <dgm:cxn modelId="{75A6A62A-CC5A-4C8B-B331-E1A29A488BA6}" type="presParOf" srcId="{3D1226EF-E660-4FFC-BF13-D56EA00FCA30}" destId="{C49C262B-8D90-4844-BA49-97580C1EDDAB}" srcOrd="5" destOrd="0" presId="urn:microsoft.com/office/officeart/2008/layout/VerticalCurvedList"/>
    <dgm:cxn modelId="{CE54056A-C137-4292-951A-A8BF06D9AAB0}" type="presParOf" srcId="{3D1226EF-E660-4FFC-BF13-D56EA00FCA30}" destId="{56071474-BC01-438E-AFAB-8D880994B5BA}" srcOrd="6" destOrd="0" presId="urn:microsoft.com/office/officeart/2008/layout/VerticalCurvedList"/>
    <dgm:cxn modelId="{B1077D4C-773B-48B8-ABC8-19275FE89082}" type="presParOf" srcId="{56071474-BC01-438E-AFAB-8D880994B5BA}" destId="{AA8EAFDE-5F62-457F-8CCB-15726B6046B4}" srcOrd="0" destOrd="0" presId="urn:microsoft.com/office/officeart/2008/layout/VerticalCurvedList"/>
    <dgm:cxn modelId="{6B1CC751-EAAE-4838-94A7-78334A5EA122}" type="presParOf" srcId="{3D1226EF-E660-4FFC-BF13-D56EA00FCA30}" destId="{7131150F-2E2F-43D4-ABC7-D2F3BA78AD47}" srcOrd="7" destOrd="0" presId="urn:microsoft.com/office/officeart/2008/layout/VerticalCurvedList"/>
    <dgm:cxn modelId="{91DDBE23-1215-455F-AA76-10A841B2AB8F}" type="presParOf" srcId="{3D1226EF-E660-4FFC-BF13-D56EA00FCA30}" destId="{F987D2B7-4956-4923-8385-689631845E7C}" srcOrd="8" destOrd="0" presId="urn:microsoft.com/office/officeart/2008/layout/VerticalCurvedList"/>
    <dgm:cxn modelId="{EA3F98AE-DE3B-4E75-9D2B-AF986A341731}" type="presParOf" srcId="{F987D2B7-4956-4923-8385-689631845E7C}" destId="{536C6466-35C8-4CB3-8542-ECE3B75BE9C2}" srcOrd="0" destOrd="0" presId="urn:microsoft.com/office/officeart/2008/layout/VerticalCurvedList"/>
    <dgm:cxn modelId="{7578D5D2-BBED-4702-8F0D-B85CEF51E734}" type="presParOf" srcId="{3D1226EF-E660-4FFC-BF13-D56EA00FCA30}" destId="{E19AB54A-DEA8-40C6-AFBA-76CE7CA9E7C5}" srcOrd="9" destOrd="0" presId="urn:microsoft.com/office/officeart/2008/layout/VerticalCurvedList"/>
    <dgm:cxn modelId="{88213271-5E43-4631-96D9-35B0C4F059C8}" type="presParOf" srcId="{3D1226EF-E660-4FFC-BF13-D56EA00FCA30}" destId="{AEE5CAA0-DBE6-4935-B32C-6C4B30A504B4}" srcOrd="10" destOrd="0" presId="urn:microsoft.com/office/officeart/2008/layout/VerticalCurvedList"/>
    <dgm:cxn modelId="{942EEC39-7B8E-466D-894E-6FC4511CA597}" type="presParOf" srcId="{AEE5CAA0-DBE6-4935-B32C-6C4B30A504B4}" destId="{C6B7C2C4-48C6-4F20-B0C7-B5FB3CE60B04}" srcOrd="0" destOrd="0" presId="urn:microsoft.com/office/officeart/2008/layout/VerticalCurvedList"/>
    <dgm:cxn modelId="{5C5D9B57-84C4-48F1-A3BC-2C77ECA8492A}" type="presParOf" srcId="{3D1226EF-E660-4FFC-BF13-D56EA00FCA30}" destId="{AA87CB5D-24FB-47D2-B345-0B32C77CF98D}" srcOrd="11" destOrd="0" presId="urn:microsoft.com/office/officeart/2008/layout/VerticalCurvedList"/>
    <dgm:cxn modelId="{77E8ACDE-10A9-467D-9114-3F4280D537B1}" type="presParOf" srcId="{3D1226EF-E660-4FFC-BF13-D56EA00FCA30}" destId="{FA21AEC9-0193-48BE-A1C0-C379500A59A2}" srcOrd="12" destOrd="0" presId="urn:microsoft.com/office/officeart/2008/layout/VerticalCurvedList"/>
    <dgm:cxn modelId="{4C22C3AB-3881-4D97-9B35-389C10199D4A}" type="presParOf" srcId="{FA21AEC9-0193-48BE-A1C0-C379500A59A2}" destId="{C2DC6EF5-371A-4F9C-95D1-94D2564A037E}" srcOrd="0" destOrd="0" presId="urn:microsoft.com/office/officeart/2008/layout/VerticalCurvedList"/>
    <dgm:cxn modelId="{039981D0-2AFB-4787-A2BA-D6E16E920805}" type="presParOf" srcId="{3D1226EF-E660-4FFC-BF13-D56EA00FCA30}" destId="{C69FDFE3-3466-4859-9EF3-DF7C50C56984}" srcOrd="13" destOrd="0" presId="urn:microsoft.com/office/officeart/2008/layout/VerticalCurvedList"/>
    <dgm:cxn modelId="{0F41DCC0-28B3-41EF-BCF0-086248BECDC7}" type="presParOf" srcId="{3D1226EF-E660-4FFC-BF13-D56EA00FCA30}" destId="{A56FFAF0-38B0-451C-981E-B6051451D36D}" srcOrd="14" destOrd="0" presId="urn:microsoft.com/office/officeart/2008/layout/VerticalCurvedList"/>
    <dgm:cxn modelId="{D40E1834-1183-4074-A897-EA595B0FB204}" type="presParOf" srcId="{A56FFAF0-38B0-451C-981E-B6051451D36D}" destId="{6388E25F-BA32-4479-B2E0-FCBE63D6E035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53954C18-E7D6-4C86-B500-A92283373BFA}" type="doc">
      <dgm:prSet loTypeId="urn:microsoft.com/office/officeart/2008/layout/VerticalCurvedList" loCatId="list" qsTypeId="urn:microsoft.com/office/officeart/2005/8/quickstyle/3d2" qsCatId="3D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864E02A5-7D09-4501-A0E6-A95E18255980}">
      <dgm:prSet phldrT="[Текст]"/>
      <dgm:spPr>
        <a:gradFill rotWithShape="0">
          <a:gsLst>
            <a:gs pos="77500">
              <a:srgbClr val="4378C1"/>
            </a:gs>
            <a:gs pos="75000">
              <a:srgbClr val="4974BB"/>
            </a:gs>
            <a:gs pos="70000">
              <a:srgbClr val="556CAF"/>
            </a:gs>
            <a:gs pos="60000">
              <a:srgbClr val="6D5D96"/>
            </a:gs>
            <a:gs pos="40000">
              <a:srgbClr val="9E3E64"/>
            </a:gs>
            <a:gs pos="0">
              <a:srgbClr val="FF0000"/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</a:gradFill>
      </dgm:spPr>
      <dgm:t>
        <a:bodyPr/>
        <a:lstStyle/>
        <a:p>
          <a:r>
            <a:rPr lang="ru-RU" b="1" u="sng" dirty="0" smtClean="0">
              <a:solidFill>
                <a:srgbClr val="FFFF00"/>
              </a:solidFill>
            </a:rPr>
            <a:t>37. </a:t>
          </a:r>
          <a:r>
            <a:rPr lang="ru-RU" b="1" u="sng" dirty="0" err="1" smtClean="0">
              <a:solidFill>
                <a:srgbClr val="FFFF00"/>
              </a:solidFill>
            </a:rPr>
            <a:t>Шишлянникова</a:t>
          </a:r>
          <a:r>
            <a:rPr lang="ru-RU" b="1" u="sng" dirty="0" smtClean="0">
              <a:solidFill>
                <a:srgbClr val="FFFF00"/>
              </a:solidFill>
            </a:rPr>
            <a:t> Ирина </a:t>
          </a:r>
          <a:endParaRPr lang="ru-RU" b="1" u="sng" dirty="0">
            <a:solidFill>
              <a:srgbClr val="FFFF00"/>
            </a:solidFill>
          </a:endParaRPr>
        </a:p>
      </dgm:t>
    </dgm:pt>
    <dgm:pt modelId="{73EB2E98-86DA-44A0-83AD-E4A3C889D570}" type="parTrans" cxnId="{F5BF266C-AD94-4464-A13D-23D23E0C2680}">
      <dgm:prSet/>
      <dgm:spPr/>
      <dgm:t>
        <a:bodyPr/>
        <a:lstStyle/>
        <a:p>
          <a:endParaRPr lang="ru-RU"/>
        </a:p>
      </dgm:t>
    </dgm:pt>
    <dgm:pt modelId="{904497B6-446A-4B35-B725-350EA37A7133}" type="sibTrans" cxnId="{F5BF266C-AD94-4464-A13D-23D23E0C2680}">
      <dgm:prSet/>
      <dgm:spPr/>
      <dgm:t>
        <a:bodyPr/>
        <a:lstStyle/>
        <a:p>
          <a:endParaRPr lang="ru-RU"/>
        </a:p>
      </dgm:t>
    </dgm:pt>
    <dgm:pt modelId="{08705748-D650-4879-B951-F41549F4219A}">
      <dgm:prSet phldrT="[Текст]"/>
      <dgm:spPr>
        <a:gradFill rotWithShape="0">
          <a:gsLst>
            <a:gs pos="77500">
              <a:srgbClr val="4378C1"/>
            </a:gs>
            <a:gs pos="75000">
              <a:srgbClr val="4974BB"/>
            </a:gs>
            <a:gs pos="70000">
              <a:srgbClr val="556CAF"/>
            </a:gs>
            <a:gs pos="60000">
              <a:srgbClr val="6D5D96"/>
            </a:gs>
            <a:gs pos="40000">
              <a:srgbClr val="9E3E64"/>
            </a:gs>
            <a:gs pos="0">
              <a:srgbClr val="FF0000"/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</a:gradFill>
      </dgm:spPr>
      <dgm:t>
        <a:bodyPr/>
        <a:lstStyle/>
        <a:p>
          <a:r>
            <a:rPr lang="ru-RU" b="1" u="sng" dirty="0" smtClean="0">
              <a:solidFill>
                <a:srgbClr val="FFFF00"/>
              </a:solidFill>
            </a:rPr>
            <a:t>39. </a:t>
          </a:r>
          <a:endParaRPr lang="ru-RU" b="1" u="sng" dirty="0">
            <a:solidFill>
              <a:srgbClr val="FFFF00"/>
            </a:solidFill>
          </a:endParaRPr>
        </a:p>
      </dgm:t>
    </dgm:pt>
    <dgm:pt modelId="{2AD5B9DD-DEA2-4B76-A286-1F5E82D4EB52}" type="parTrans" cxnId="{6D4230BF-35B4-4977-AF0D-442046712EB4}">
      <dgm:prSet/>
      <dgm:spPr/>
      <dgm:t>
        <a:bodyPr/>
        <a:lstStyle/>
        <a:p>
          <a:endParaRPr lang="ru-RU"/>
        </a:p>
      </dgm:t>
    </dgm:pt>
    <dgm:pt modelId="{6981CB53-7973-44AD-B719-ED4D55E8DE10}" type="sibTrans" cxnId="{6D4230BF-35B4-4977-AF0D-442046712EB4}">
      <dgm:prSet/>
      <dgm:spPr/>
      <dgm:t>
        <a:bodyPr/>
        <a:lstStyle/>
        <a:p>
          <a:endParaRPr lang="ru-RU"/>
        </a:p>
      </dgm:t>
    </dgm:pt>
    <dgm:pt modelId="{06C3F292-1B93-48BA-AE1D-927CF9322186}">
      <dgm:prSet phldrT="[Текст]"/>
      <dgm:spPr>
        <a:gradFill rotWithShape="0">
          <a:gsLst>
            <a:gs pos="77500">
              <a:srgbClr val="4378C1"/>
            </a:gs>
            <a:gs pos="75000">
              <a:srgbClr val="4974BB"/>
            </a:gs>
            <a:gs pos="70000">
              <a:srgbClr val="556CAF"/>
            </a:gs>
            <a:gs pos="60000">
              <a:srgbClr val="6D5D96"/>
            </a:gs>
            <a:gs pos="40000">
              <a:srgbClr val="9E3E64"/>
            </a:gs>
            <a:gs pos="0">
              <a:srgbClr val="FF0000"/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</a:gradFill>
      </dgm:spPr>
      <dgm:t>
        <a:bodyPr/>
        <a:lstStyle/>
        <a:p>
          <a:r>
            <a:rPr lang="ru-RU" b="1" u="sng" dirty="0" err="1" smtClean="0">
              <a:solidFill>
                <a:srgbClr val="FFFF00"/>
              </a:solidFill>
            </a:rPr>
            <a:t>Кабанцева</a:t>
          </a:r>
          <a:r>
            <a:rPr lang="ru-RU" b="1" u="sng" dirty="0" smtClean="0">
              <a:solidFill>
                <a:srgbClr val="FFFF00"/>
              </a:solidFill>
            </a:rPr>
            <a:t> М. Д.</a:t>
          </a:r>
          <a:endParaRPr lang="ru-RU" b="1" u="sng" dirty="0">
            <a:solidFill>
              <a:srgbClr val="FFFF00"/>
            </a:solidFill>
          </a:endParaRPr>
        </a:p>
      </dgm:t>
    </dgm:pt>
    <dgm:pt modelId="{C3DC25F7-937F-48E4-BB20-75BCF08302DA}" type="parTrans" cxnId="{945F105D-E97A-4802-80B7-7EC2CCFD85F2}">
      <dgm:prSet/>
      <dgm:spPr/>
      <dgm:t>
        <a:bodyPr/>
        <a:lstStyle/>
        <a:p>
          <a:endParaRPr lang="ru-RU"/>
        </a:p>
      </dgm:t>
    </dgm:pt>
    <dgm:pt modelId="{B1E19331-FBB7-4E3B-A8C0-F8B320DD2CC5}" type="sibTrans" cxnId="{945F105D-E97A-4802-80B7-7EC2CCFD85F2}">
      <dgm:prSet/>
      <dgm:spPr/>
      <dgm:t>
        <a:bodyPr/>
        <a:lstStyle/>
        <a:p>
          <a:endParaRPr lang="ru-RU"/>
        </a:p>
      </dgm:t>
    </dgm:pt>
    <dgm:pt modelId="{8A36762A-0EBE-497C-AEF1-781ABD945E9F}">
      <dgm:prSet/>
      <dgm:spPr>
        <a:gradFill rotWithShape="0">
          <a:gsLst>
            <a:gs pos="77500">
              <a:srgbClr val="4378C1"/>
            </a:gs>
            <a:gs pos="75000">
              <a:srgbClr val="4974BB"/>
            </a:gs>
            <a:gs pos="70000">
              <a:srgbClr val="556CAF"/>
            </a:gs>
            <a:gs pos="60000">
              <a:srgbClr val="6D5D96"/>
            </a:gs>
            <a:gs pos="40000">
              <a:srgbClr val="9E3E64"/>
            </a:gs>
            <a:gs pos="0">
              <a:srgbClr val="FF0000"/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</a:gradFill>
      </dgm:spPr>
      <dgm:t>
        <a:bodyPr/>
        <a:lstStyle/>
        <a:p>
          <a:r>
            <a:rPr lang="ru-RU" b="1" u="sng" dirty="0" err="1" smtClean="0">
              <a:solidFill>
                <a:srgbClr val="FFFF00"/>
              </a:solidFill>
            </a:rPr>
            <a:t>Шиверский</a:t>
          </a:r>
          <a:r>
            <a:rPr lang="ru-RU" b="1" u="sng" dirty="0" smtClean="0">
              <a:solidFill>
                <a:srgbClr val="FFFF00"/>
              </a:solidFill>
            </a:rPr>
            <a:t> Иван  </a:t>
          </a:r>
          <a:endParaRPr lang="ru-RU" b="1" u="sng" dirty="0">
            <a:solidFill>
              <a:srgbClr val="FFFF00"/>
            </a:solidFill>
          </a:endParaRPr>
        </a:p>
      </dgm:t>
    </dgm:pt>
    <dgm:pt modelId="{2E1DF07F-DA6C-4C5E-B59F-2FFAAF2FFE40}" type="parTrans" cxnId="{C59DA2A5-6643-42B6-BD83-C4954579335A}">
      <dgm:prSet/>
      <dgm:spPr/>
      <dgm:t>
        <a:bodyPr/>
        <a:lstStyle/>
        <a:p>
          <a:endParaRPr lang="ru-RU"/>
        </a:p>
      </dgm:t>
    </dgm:pt>
    <dgm:pt modelId="{3CFEC811-5162-41EF-85A8-4E0A1C15187F}" type="sibTrans" cxnId="{C59DA2A5-6643-42B6-BD83-C4954579335A}">
      <dgm:prSet/>
      <dgm:spPr/>
      <dgm:t>
        <a:bodyPr/>
        <a:lstStyle/>
        <a:p>
          <a:endParaRPr lang="ru-RU"/>
        </a:p>
      </dgm:t>
    </dgm:pt>
    <dgm:pt modelId="{31D646BA-1636-48B0-8C54-CEC02F6C0FF6}">
      <dgm:prSet/>
      <dgm:spPr>
        <a:gradFill rotWithShape="0">
          <a:gsLst>
            <a:gs pos="77500">
              <a:srgbClr val="4378C1"/>
            </a:gs>
            <a:gs pos="75000">
              <a:srgbClr val="4974BB"/>
            </a:gs>
            <a:gs pos="70000">
              <a:srgbClr val="556CAF"/>
            </a:gs>
            <a:gs pos="60000">
              <a:srgbClr val="6D5D96"/>
            </a:gs>
            <a:gs pos="40000">
              <a:srgbClr val="9E3E64"/>
            </a:gs>
            <a:gs pos="0">
              <a:srgbClr val="FF0000"/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</a:gradFill>
      </dgm:spPr>
      <dgm:t>
        <a:bodyPr/>
        <a:lstStyle/>
        <a:p>
          <a:r>
            <a:rPr lang="ru-RU" b="1" u="sng" dirty="0" smtClean="0">
              <a:solidFill>
                <a:srgbClr val="FFFF00"/>
              </a:solidFill>
            </a:rPr>
            <a:t>Памятник</a:t>
          </a:r>
          <a:endParaRPr lang="ru-RU" b="1" u="sng" dirty="0">
            <a:solidFill>
              <a:srgbClr val="FFFF00"/>
            </a:solidFill>
          </a:endParaRPr>
        </a:p>
      </dgm:t>
      <dgm:extLst>
        <a:ext uri="{E40237B7-FDA0-4F09-8148-C483321AD2D9}">
          <dgm14:cNvPr xmlns:dgm14="http://schemas.microsoft.com/office/drawing/2010/diagram" id="0" name="">
            <a:hlinkClick xmlns:r="http://schemas.openxmlformats.org/officeDocument/2006/relationships" r:id="rId1" action="ppaction://hlinkfile"/>
          </dgm14:cNvPr>
        </a:ext>
      </dgm:extLst>
    </dgm:pt>
    <dgm:pt modelId="{04EAF38A-6687-41F1-B333-B1EEECBFC344}" type="parTrans" cxnId="{7328706F-AD52-4C3A-BC86-70796EB5F774}">
      <dgm:prSet/>
      <dgm:spPr/>
      <dgm:t>
        <a:bodyPr/>
        <a:lstStyle/>
        <a:p>
          <a:endParaRPr lang="ru-RU"/>
        </a:p>
      </dgm:t>
    </dgm:pt>
    <dgm:pt modelId="{7B7D47FB-2407-440A-B272-4EF8D8B64830}" type="sibTrans" cxnId="{7328706F-AD52-4C3A-BC86-70796EB5F774}">
      <dgm:prSet/>
      <dgm:spPr/>
      <dgm:t>
        <a:bodyPr/>
        <a:lstStyle/>
        <a:p>
          <a:endParaRPr lang="ru-RU"/>
        </a:p>
      </dgm:t>
    </dgm:pt>
    <dgm:pt modelId="{FAB12084-FFD3-4FA5-8E99-2FC3E1823355}">
      <dgm:prSet/>
      <dgm:spPr>
        <a:gradFill rotWithShape="0">
          <a:gsLst>
            <a:gs pos="77500">
              <a:srgbClr val="4378C1"/>
            </a:gs>
            <a:gs pos="75000">
              <a:srgbClr val="4974BB"/>
            </a:gs>
            <a:gs pos="70000">
              <a:srgbClr val="556CAF"/>
            </a:gs>
            <a:gs pos="60000">
              <a:srgbClr val="6D5D96"/>
            </a:gs>
            <a:gs pos="40000">
              <a:srgbClr val="9E3E64"/>
            </a:gs>
            <a:gs pos="0">
              <a:srgbClr val="FF0000"/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</a:gradFill>
      </dgm:spPr>
      <dgm:t>
        <a:bodyPr/>
        <a:lstStyle/>
        <a:p>
          <a:r>
            <a:rPr lang="ru-RU" b="1" u="sng" dirty="0" smtClean="0">
              <a:solidFill>
                <a:srgbClr val="FFFF00"/>
              </a:solidFill>
            </a:rPr>
            <a:t>38. Ковтун Анастасия</a:t>
          </a:r>
          <a:endParaRPr lang="ru-RU" b="1" u="sng" dirty="0">
            <a:solidFill>
              <a:srgbClr val="FFFF00"/>
            </a:solidFill>
          </a:endParaRPr>
        </a:p>
      </dgm:t>
    </dgm:pt>
    <dgm:pt modelId="{44F81A9C-ED53-496A-8E1F-D64DBF5717B8}" type="parTrans" cxnId="{BE1FF122-301E-4BFF-9E62-D3E1E0CF44F0}">
      <dgm:prSet/>
      <dgm:spPr/>
      <dgm:t>
        <a:bodyPr/>
        <a:lstStyle/>
        <a:p>
          <a:endParaRPr lang="ru-RU"/>
        </a:p>
      </dgm:t>
    </dgm:pt>
    <dgm:pt modelId="{9B7435E1-FE76-46D5-80D5-5B98AF5E69B9}" type="sibTrans" cxnId="{BE1FF122-301E-4BFF-9E62-D3E1E0CF44F0}">
      <dgm:prSet/>
      <dgm:spPr/>
      <dgm:t>
        <a:bodyPr/>
        <a:lstStyle/>
        <a:p>
          <a:endParaRPr lang="ru-RU"/>
        </a:p>
      </dgm:t>
    </dgm:pt>
    <dgm:pt modelId="{C797C38B-53E9-48A3-AED2-DCF648C884BE}">
      <dgm:prSet/>
      <dgm:spPr>
        <a:gradFill rotWithShape="0">
          <a:gsLst>
            <a:gs pos="77500">
              <a:srgbClr val="4378C1"/>
            </a:gs>
            <a:gs pos="75000">
              <a:srgbClr val="4974BB"/>
            </a:gs>
            <a:gs pos="70000">
              <a:srgbClr val="556CAF"/>
            </a:gs>
            <a:gs pos="60000">
              <a:srgbClr val="6D5D96"/>
            </a:gs>
            <a:gs pos="40000">
              <a:srgbClr val="9E3E64"/>
            </a:gs>
            <a:gs pos="0">
              <a:srgbClr val="FF0000"/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</a:gradFill>
      </dgm:spPr>
      <dgm:t>
        <a:bodyPr/>
        <a:lstStyle/>
        <a:p>
          <a:r>
            <a:rPr lang="ru-RU" b="1" u="sng" dirty="0" smtClean="0">
              <a:solidFill>
                <a:srgbClr val="FFFF00"/>
              </a:solidFill>
            </a:rPr>
            <a:t>36. Шевчук Дмитрий</a:t>
          </a:r>
          <a:endParaRPr lang="ru-RU" u="sng" dirty="0">
            <a:solidFill>
              <a:srgbClr val="FFFF00"/>
            </a:solidFill>
          </a:endParaRPr>
        </a:p>
      </dgm:t>
    </dgm:pt>
    <dgm:pt modelId="{31F23F56-5E76-4D2E-8630-FF35B1E3F0AA}" type="parTrans" cxnId="{48BEF79F-4A93-462C-B9EE-DB43F89ADEBE}">
      <dgm:prSet/>
      <dgm:spPr/>
      <dgm:t>
        <a:bodyPr/>
        <a:lstStyle/>
        <a:p>
          <a:endParaRPr lang="ru-RU"/>
        </a:p>
      </dgm:t>
    </dgm:pt>
    <dgm:pt modelId="{F7DD25FF-3636-49BD-BA95-F9AB429964D0}" type="sibTrans" cxnId="{48BEF79F-4A93-462C-B9EE-DB43F89ADEBE}">
      <dgm:prSet/>
      <dgm:spPr/>
      <dgm:t>
        <a:bodyPr/>
        <a:lstStyle/>
        <a:p>
          <a:endParaRPr lang="ru-RU"/>
        </a:p>
      </dgm:t>
    </dgm:pt>
    <dgm:pt modelId="{508903A2-09C7-450D-9A17-04E1E994FEA1}" type="pres">
      <dgm:prSet presAssocID="{53954C18-E7D6-4C86-B500-A92283373BFA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ru-RU"/>
        </a:p>
      </dgm:t>
    </dgm:pt>
    <dgm:pt modelId="{3D1226EF-E660-4FFC-BF13-D56EA00FCA30}" type="pres">
      <dgm:prSet presAssocID="{53954C18-E7D6-4C86-B500-A92283373BFA}" presName="Name1" presStyleCnt="0"/>
      <dgm:spPr/>
    </dgm:pt>
    <dgm:pt modelId="{7C94664B-963D-4C05-8658-5AFE79EDD5F5}" type="pres">
      <dgm:prSet presAssocID="{53954C18-E7D6-4C86-B500-A92283373BFA}" presName="cycle" presStyleCnt="0"/>
      <dgm:spPr/>
    </dgm:pt>
    <dgm:pt modelId="{FB84ED4B-0984-4FB9-ACA6-77209977A751}" type="pres">
      <dgm:prSet presAssocID="{53954C18-E7D6-4C86-B500-A92283373BFA}" presName="srcNode" presStyleLbl="node1" presStyleIdx="0" presStyleCnt="7"/>
      <dgm:spPr/>
    </dgm:pt>
    <dgm:pt modelId="{FEEF9707-139A-4B53-8CCA-DA3DCF40EA09}" type="pres">
      <dgm:prSet presAssocID="{53954C18-E7D6-4C86-B500-A92283373BFA}" presName="conn" presStyleLbl="parChTrans1D2" presStyleIdx="0" presStyleCnt="1"/>
      <dgm:spPr/>
      <dgm:t>
        <a:bodyPr/>
        <a:lstStyle/>
        <a:p>
          <a:endParaRPr lang="ru-RU"/>
        </a:p>
      </dgm:t>
    </dgm:pt>
    <dgm:pt modelId="{CC6F2DCA-6F4E-452E-BB61-B59F2F7CC0CE}" type="pres">
      <dgm:prSet presAssocID="{53954C18-E7D6-4C86-B500-A92283373BFA}" presName="extraNode" presStyleLbl="node1" presStyleIdx="0" presStyleCnt="7"/>
      <dgm:spPr/>
    </dgm:pt>
    <dgm:pt modelId="{EEB5ACD6-6AEF-438F-BE2E-89656C7407AD}" type="pres">
      <dgm:prSet presAssocID="{53954C18-E7D6-4C86-B500-A92283373BFA}" presName="dstNode" presStyleLbl="node1" presStyleIdx="0" presStyleCnt="7"/>
      <dgm:spPr/>
    </dgm:pt>
    <dgm:pt modelId="{BE6C2070-39EB-4BFF-BB34-5653685FAE28}" type="pres">
      <dgm:prSet presAssocID="{C797C38B-53E9-48A3-AED2-DCF648C884BE}" presName="text_1" presStyleLbl="node1" presStyleIdx="0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FDD282C-CD21-4B93-94AE-65D9F6B092C1}" type="pres">
      <dgm:prSet presAssocID="{C797C38B-53E9-48A3-AED2-DCF648C884BE}" presName="accent_1" presStyleCnt="0"/>
      <dgm:spPr/>
    </dgm:pt>
    <dgm:pt modelId="{D3E708BB-8863-4D2E-9C93-5BC36D3DB043}" type="pres">
      <dgm:prSet presAssocID="{C797C38B-53E9-48A3-AED2-DCF648C884BE}" presName="accentRepeatNode" presStyleLbl="solidFgAcc1" presStyleIdx="0" presStyleCnt="7"/>
      <dgm:spPr>
        <a:gradFill rotWithShape="0">
          <a:gsLst>
            <a:gs pos="0">
              <a:srgbClr val="A603AB"/>
            </a:gs>
            <a:gs pos="21001">
              <a:srgbClr val="0819FB"/>
            </a:gs>
            <a:gs pos="35001">
              <a:srgbClr val="1A8D48"/>
            </a:gs>
            <a:gs pos="52000">
              <a:srgbClr val="FFFF00"/>
            </a:gs>
            <a:gs pos="73000">
              <a:srgbClr val="EE3F17"/>
            </a:gs>
            <a:gs pos="88000">
              <a:srgbClr val="E81766"/>
            </a:gs>
            <a:gs pos="100000">
              <a:srgbClr val="A603AB"/>
            </a:gs>
          </a:gsLst>
          <a:lin ang="16200000" scaled="0"/>
        </a:gradFill>
      </dgm:spPr>
      <dgm:t>
        <a:bodyPr/>
        <a:lstStyle/>
        <a:p>
          <a:endParaRPr lang="ru-RU"/>
        </a:p>
      </dgm:t>
      <dgm:extLst>
        <a:ext uri="{E40237B7-FDA0-4F09-8148-C483321AD2D9}">
          <dgm14:cNvPr xmlns:dgm14="http://schemas.microsoft.com/office/drawing/2010/diagram" id="0" name="">
            <a:hlinkClick xmlns:r="http://schemas.openxmlformats.org/officeDocument/2006/relationships" r:id="rId2" action="ppaction://hlinksldjump"/>
          </dgm14:cNvPr>
        </a:ext>
      </dgm:extLst>
    </dgm:pt>
    <dgm:pt modelId="{C82EF9F4-B094-411C-933C-CD63FB59B5A5}" type="pres">
      <dgm:prSet presAssocID="{864E02A5-7D09-4501-A0E6-A95E18255980}" presName="text_2" presStyleLbl="node1" presStyleIdx="1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3402C4F-2A6C-49C8-9CEA-907D7CEDDF55}" type="pres">
      <dgm:prSet presAssocID="{864E02A5-7D09-4501-A0E6-A95E18255980}" presName="accent_2" presStyleCnt="0"/>
      <dgm:spPr/>
    </dgm:pt>
    <dgm:pt modelId="{80026736-C68B-4004-AECE-C8430FE5B9AA}" type="pres">
      <dgm:prSet presAssocID="{864E02A5-7D09-4501-A0E6-A95E18255980}" presName="accentRepeatNode" presStyleLbl="solidFgAcc1" presStyleIdx="1" presStyleCnt="7"/>
      <dgm:spPr>
        <a:gradFill rotWithShape="0">
          <a:gsLst>
            <a:gs pos="0">
              <a:srgbClr val="A603AB"/>
            </a:gs>
            <a:gs pos="21001">
              <a:srgbClr val="0819FB"/>
            </a:gs>
            <a:gs pos="35001">
              <a:srgbClr val="1A8D48"/>
            </a:gs>
            <a:gs pos="52000">
              <a:srgbClr val="FFFF00"/>
            </a:gs>
            <a:gs pos="73000">
              <a:srgbClr val="EE3F17"/>
            </a:gs>
            <a:gs pos="88000">
              <a:srgbClr val="E81766"/>
            </a:gs>
            <a:gs pos="100000">
              <a:srgbClr val="A603AB"/>
            </a:gs>
          </a:gsLst>
          <a:lin ang="16200000" scaled="0"/>
        </a:gradFill>
      </dgm:spPr>
      <dgm:t>
        <a:bodyPr/>
        <a:lstStyle/>
        <a:p>
          <a:endParaRPr lang="ru-RU"/>
        </a:p>
      </dgm:t>
      <dgm:extLst>
        <a:ext uri="{E40237B7-FDA0-4F09-8148-C483321AD2D9}">
          <dgm14:cNvPr xmlns:dgm14="http://schemas.microsoft.com/office/drawing/2010/diagram" id="0" name="">
            <a:hlinkClick xmlns:r="http://schemas.openxmlformats.org/officeDocument/2006/relationships" r:id="rId3" action="ppaction://hlinksldjump"/>
          </dgm14:cNvPr>
        </a:ext>
      </dgm:extLst>
    </dgm:pt>
    <dgm:pt modelId="{C49C262B-8D90-4844-BA49-97580C1EDDAB}" type="pres">
      <dgm:prSet presAssocID="{FAB12084-FFD3-4FA5-8E99-2FC3E1823355}" presName="text_3" presStyleLbl="node1" presStyleIdx="2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6071474-BC01-438E-AFAB-8D880994B5BA}" type="pres">
      <dgm:prSet presAssocID="{FAB12084-FFD3-4FA5-8E99-2FC3E1823355}" presName="accent_3" presStyleCnt="0"/>
      <dgm:spPr/>
    </dgm:pt>
    <dgm:pt modelId="{AA8EAFDE-5F62-457F-8CCB-15726B6046B4}" type="pres">
      <dgm:prSet presAssocID="{FAB12084-FFD3-4FA5-8E99-2FC3E1823355}" presName="accentRepeatNode" presStyleLbl="solidFgAcc1" presStyleIdx="2" presStyleCnt="7"/>
      <dgm:spPr>
        <a:gradFill rotWithShape="0">
          <a:gsLst>
            <a:gs pos="0">
              <a:srgbClr val="A603AB"/>
            </a:gs>
            <a:gs pos="21001">
              <a:srgbClr val="0819FB"/>
            </a:gs>
            <a:gs pos="35001">
              <a:srgbClr val="1A8D48"/>
            </a:gs>
            <a:gs pos="52000">
              <a:srgbClr val="FFFF00"/>
            </a:gs>
            <a:gs pos="73000">
              <a:srgbClr val="EE3F17"/>
            </a:gs>
            <a:gs pos="88000">
              <a:srgbClr val="E81766"/>
            </a:gs>
            <a:gs pos="100000">
              <a:srgbClr val="A603AB"/>
            </a:gs>
          </a:gsLst>
          <a:lin ang="16200000" scaled="0"/>
        </a:gradFill>
      </dgm:spPr>
      <dgm:t>
        <a:bodyPr/>
        <a:lstStyle/>
        <a:p>
          <a:endParaRPr lang="ru-RU"/>
        </a:p>
      </dgm:t>
      <dgm:extLst>
        <a:ext uri="{E40237B7-FDA0-4F09-8148-C483321AD2D9}">
          <dgm14:cNvPr xmlns:dgm14="http://schemas.microsoft.com/office/drawing/2010/diagram" id="0" name="">
            <a:hlinkClick xmlns:r="http://schemas.openxmlformats.org/officeDocument/2006/relationships" r:id="rId4" action="ppaction://hlinksldjump"/>
          </dgm14:cNvPr>
        </a:ext>
      </dgm:extLst>
    </dgm:pt>
    <dgm:pt modelId="{7131150F-2E2F-43D4-ABC7-D2F3BA78AD47}" type="pres">
      <dgm:prSet presAssocID="{08705748-D650-4879-B951-F41549F4219A}" presName="text_4" presStyleLbl="node1" presStyleIdx="3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987D2B7-4956-4923-8385-689631845E7C}" type="pres">
      <dgm:prSet presAssocID="{08705748-D650-4879-B951-F41549F4219A}" presName="accent_4" presStyleCnt="0"/>
      <dgm:spPr/>
    </dgm:pt>
    <dgm:pt modelId="{536C6466-35C8-4CB3-8542-ECE3B75BE9C2}" type="pres">
      <dgm:prSet presAssocID="{08705748-D650-4879-B951-F41549F4219A}" presName="accentRepeatNode" presStyleLbl="solidFgAcc1" presStyleIdx="3" presStyleCnt="7"/>
      <dgm:spPr>
        <a:gradFill rotWithShape="0">
          <a:gsLst>
            <a:gs pos="0">
              <a:srgbClr val="A603AB"/>
            </a:gs>
            <a:gs pos="21001">
              <a:srgbClr val="0819FB"/>
            </a:gs>
            <a:gs pos="35001">
              <a:srgbClr val="1A8D48"/>
            </a:gs>
            <a:gs pos="52000">
              <a:srgbClr val="FFFF00"/>
            </a:gs>
            <a:gs pos="73000">
              <a:srgbClr val="EE3F17"/>
            </a:gs>
            <a:gs pos="88000">
              <a:srgbClr val="E81766"/>
            </a:gs>
            <a:gs pos="100000">
              <a:srgbClr val="A603AB"/>
            </a:gs>
          </a:gsLst>
          <a:lin ang="16200000" scaled="0"/>
        </a:gradFill>
      </dgm:spPr>
      <dgm:t>
        <a:bodyPr/>
        <a:lstStyle/>
        <a:p>
          <a:endParaRPr lang="ru-RU"/>
        </a:p>
      </dgm:t>
    </dgm:pt>
    <dgm:pt modelId="{3E9C542D-2CC2-41B6-B1A9-06022E6747B8}" type="pres">
      <dgm:prSet presAssocID="{8A36762A-0EBE-497C-AEF1-781ABD945E9F}" presName="text_5" presStyleLbl="node1" presStyleIdx="4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987E93D-7845-4918-B070-279189A68002}" type="pres">
      <dgm:prSet presAssocID="{8A36762A-0EBE-497C-AEF1-781ABD945E9F}" presName="accent_5" presStyleCnt="0"/>
      <dgm:spPr/>
    </dgm:pt>
    <dgm:pt modelId="{AC86F5F4-AE12-4C5A-B80B-2A9E6D358401}" type="pres">
      <dgm:prSet presAssocID="{8A36762A-0EBE-497C-AEF1-781ABD945E9F}" presName="accentRepeatNode" presStyleLbl="solidFgAcc1" presStyleIdx="4" presStyleCnt="7"/>
      <dgm:spPr>
        <a:gradFill rotWithShape="0">
          <a:gsLst>
            <a:gs pos="0">
              <a:srgbClr val="A603AB"/>
            </a:gs>
            <a:gs pos="21001">
              <a:srgbClr val="0819FB"/>
            </a:gs>
            <a:gs pos="35001">
              <a:srgbClr val="1A8D48"/>
            </a:gs>
            <a:gs pos="52000">
              <a:srgbClr val="FFFF00"/>
            </a:gs>
            <a:gs pos="73000">
              <a:srgbClr val="EE3F17"/>
            </a:gs>
            <a:gs pos="88000">
              <a:srgbClr val="E81766"/>
            </a:gs>
            <a:gs pos="100000">
              <a:srgbClr val="A603AB"/>
            </a:gs>
          </a:gsLst>
          <a:lin ang="16200000" scaled="0"/>
        </a:gradFill>
      </dgm:spPr>
      <dgm:t>
        <a:bodyPr/>
        <a:lstStyle/>
        <a:p>
          <a:endParaRPr lang="ru-RU"/>
        </a:p>
      </dgm:t>
      <dgm:extLst>
        <a:ext uri="{E40237B7-FDA0-4F09-8148-C483321AD2D9}">
          <dgm14:cNvPr xmlns:dgm14="http://schemas.microsoft.com/office/drawing/2010/diagram" id="0" name="">
            <a:hlinkClick xmlns:r="http://schemas.openxmlformats.org/officeDocument/2006/relationships" r:id="rId5" action="ppaction://hlinksldjump"/>
          </dgm14:cNvPr>
        </a:ext>
      </dgm:extLst>
    </dgm:pt>
    <dgm:pt modelId="{3F7590B7-B6F0-48B5-9E8E-C11BBB0E6640}" type="pres">
      <dgm:prSet presAssocID="{31D646BA-1636-48B0-8C54-CEC02F6C0FF6}" presName="text_6" presStyleLbl="node1" presStyleIdx="5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FF62035-3607-45BD-A9AB-1100228A27A0}" type="pres">
      <dgm:prSet presAssocID="{31D646BA-1636-48B0-8C54-CEC02F6C0FF6}" presName="accent_6" presStyleCnt="0"/>
      <dgm:spPr/>
    </dgm:pt>
    <dgm:pt modelId="{22845CA9-8BE8-4BF3-9F92-634F1A9355E5}" type="pres">
      <dgm:prSet presAssocID="{31D646BA-1636-48B0-8C54-CEC02F6C0FF6}" presName="accentRepeatNode" presStyleLbl="solidFgAcc1" presStyleIdx="5" presStyleCnt="7"/>
      <dgm:spPr>
        <a:gradFill rotWithShape="0">
          <a:gsLst>
            <a:gs pos="0">
              <a:srgbClr val="A603AB"/>
            </a:gs>
            <a:gs pos="21001">
              <a:srgbClr val="0819FB"/>
            </a:gs>
            <a:gs pos="35001">
              <a:srgbClr val="1A8D48"/>
            </a:gs>
            <a:gs pos="52000">
              <a:srgbClr val="FFFF00"/>
            </a:gs>
            <a:gs pos="73000">
              <a:srgbClr val="EE3F17"/>
            </a:gs>
            <a:gs pos="88000">
              <a:srgbClr val="E81766"/>
            </a:gs>
            <a:gs pos="100000">
              <a:srgbClr val="A603AB"/>
            </a:gs>
          </a:gsLst>
          <a:lin ang="16200000" scaled="0"/>
        </a:gradFill>
      </dgm:spPr>
      <dgm:t>
        <a:bodyPr/>
        <a:lstStyle/>
        <a:p>
          <a:endParaRPr lang="ru-RU"/>
        </a:p>
      </dgm:t>
      <dgm:extLst>
        <a:ext uri="{E40237B7-FDA0-4F09-8148-C483321AD2D9}">
          <dgm14:cNvPr xmlns:dgm14="http://schemas.microsoft.com/office/drawing/2010/diagram" id="0" name="">
            <a:hlinkClick xmlns:r="http://schemas.openxmlformats.org/officeDocument/2006/relationships" r:id="rId6" action="ppaction://hlinkfile"/>
          </dgm14:cNvPr>
        </a:ext>
      </dgm:extLst>
    </dgm:pt>
    <dgm:pt modelId="{5AF43489-2C27-4FA4-92E0-33855AB671E3}" type="pres">
      <dgm:prSet presAssocID="{06C3F292-1B93-48BA-AE1D-927CF9322186}" presName="text_7" presStyleLbl="node1" presStyleIdx="6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56BED71-03F0-4CA5-9EC6-468E0DBC8B19}" type="pres">
      <dgm:prSet presAssocID="{06C3F292-1B93-48BA-AE1D-927CF9322186}" presName="accent_7" presStyleCnt="0"/>
      <dgm:spPr/>
    </dgm:pt>
    <dgm:pt modelId="{E415905B-F9CF-4F65-BBFC-CE5CDD3A9328}" type="pres">
      <dgm:prSet presAssocID="{06C3F292-1B93-48BA-AE1D-927CF9322186}" presName="accentRepeatNode" presStyleLbl="solidFgAcc1" presStyleIdx="6" presStyleCnt="7"/>
      <dgm:spPr>
        <a:gradFill rotWithShape="0">
          <a:gsLst>
            <a:gs pos="0">
              <a:srgbClr val="A603AB"/>
            </a:gs>
            <a:gs pos="21001">
              <a:srgbClr val="0819FB"/>
            </a:gs>
            <a:gs pos="35001">
              <a:srgbClr val="1A8D48"/>
            </a:gs>
            <a:gs pos="52000">
              <a:srgbClr val="FFFF00"/>
            </a:gs>
            <a:gs pos="73000">
              <a:srgbClr val="EE3F17"/>
            </a:gs>
            <a:gs pos="88000">
              <a:srgbClr val="E81766"/>
            </a:gs>
            <a:gs pos="100000">
              <a:srgbClr val="A603AB"/>
            </a:gs>
          </a:gsLst>
          <a:lin ang="16200000" scaled="0"/>
        </a:gradFill>
      </dgm:spPr>
      <dgm:t>
        <a:bodyPr/>
        <a:lstStyle/>
        <a:p>
          <a:endParaRPr lang="ru-RU"/>
        </a:p>
      </dgm:t>
      <dgm:extLst>
        <a:ext uri="{E40237B7-FDA0-4F09-8148-C483321AD2D9}">
          <dgm14:cNvPr xmlns:dgm14="http://schemas.microsoft.com/office/drawing/2010/diagram" id="0" name="">
            <a:hlinkClick xmlns:r="http://schemas.openxmlformats.org/officeDocument/2006/relationships" r:id="rId7" action="ppaction://hlinksldjump"/>
          </dgm14:cNvPr>
        </a:ext>
      </dgm:extLst>
    </dgm:pt>
  </dgm:ptLst>
  <dgm:cxnLst>
    <dgm:cxn modelId="{BAE06A48-A640-4296-9D28-9AAC44B868B7}" type="presOf" srcId="{F7DD25FF-3636-49BD-BA95-F9AB429964D0}" destId="{FEEF9707-139A-4B53-8CCA-DA3DCF40EA09}" srcOrd="0" destOrd="0" presId="urn:microsoft.com/office/officeart/2008/layout/VerticalCurvedList"/>
    <dgm:cxn modelId="{692C6566-EB24-4D7E-980A-2260DF1ED65D}" type="presOf" srcId="{53954C18-E7D6-4C86-B500-A92283373BFA}" destId="{508903A2-09C7-450D-9A17-04E1E994FEA1}" srcOrd="0" destOrd="0" presId="urn:microsoft.com/office/officeart/2008/layout/VerticalCurvedList"/>
    <dgm:cxn modelId="{1FC5C957-6022-44DA-9ED0-E4B5C44CF3EF}" type="presOf" srcId="{864E02A5-7D09-4501-A0E6-A95E18255980}" destId="{C82EF9F4-B094-411C-933C-CD63FB59B5A5}" srcOrd="0" destOrd="0" presId="urn:microsoft.com/office/officeart/2008/layout/VerticalCurvedList"/>
    <dgm:cxn modelId="{F1B1E461-42E6-404A-ABF0-B23D3F124231}" type="presOf" srcId="{C797C38B-53E9-48A3-AED2-DCF648C884BE}" destId="{BE6C2070-39EB-4BFF-BB34-5653685FAE28}" srcOrd="0" destOrd="0" presId="urn:microsoft.com/office/officeart/2008/layout/VerticalCurvedList"/>
    <dgm:cxn modelId="{6D4230BF-35B4-4977-AF0D-442046712EB4}" srcId="{53954C18-E7D6-4C86-B500-A92283373BFA}" destId="{08705748-D650-4879-B951-F41549F4219A}" srcOrd="3" destOrd="0" parTransId="{2AD5B9DD-DEA2-4B76-A286-1F5E82D4EB52}" sibTransId="{6981CB53-7973-44AD-B719-ED4D55E8DE10}"/>
    <dgm:cxn modelId="{2B89A10C-654F-47C5-8DBA-E6DD5C22952F}" type="presOf" srcId="{08705748-D650-4879-B951-F41549F4219A}" destId="{7131150F-2E2F-43D4-ABC7-D2F3BA78AD47}" srcOrd="0" destOrd="0" presId="urn:microsoft.com/office/officeart/2008/layout/VerticalCurvedList"/>
    <dgm:cxn modelId="{BE1FF122-301E-4BFF-9E62-D3E1E0CF44F0}" srcId="{53954C18-E7D6-4C86-B500-A92283373BFA}" destId="{FAB12084-FFD3-4FA5-8E99-2FC3E1823355}" srcOrd="2" destOrd="0" parTransId="{44F81A9C-ED53-496A-8E1F-D64DBF5717B8}" sibTransId="{9B7435E1-FE76-46D5-80D5-5B98AF5E69B9}"/>
    <dgm:cxn modelId="{47B5D620-9A7B-4FB8-8F08-3709E849A981}" type="presOf" srcId="{31D646BA-1636-48B0-8C54-CEC02F6C0FF6}" destId="{3F7590B7-B6F0-48B5-9E8E-C11BBB0E6640}" srcOrd="0" destOrd="0" presId="urn:microsoft.com/office/officeart/2008/layout/VerticalCurvedList"/>
    <dgm:cxn modelId="{4BA9EF00-31CE-4BC6-AA19-403424E66648}" type="presOf" srcId="{06C3F292-1B93-48BA-AE1D-927CF9322186}" destId="{5AF43489-2C27-4FA4-92E0-33855AB671E3}" srcOrd="0" destOrd="0" presId="urn:microsoft.com/office/officeart/2008/layout/VerticalCurvedList"/>
    <dgm:cxn modelId="{C59DA2A5-6643-42B6-BD83-C4954579335A}" srcId="{53954C18-E7D6-4C86-B500-A92283373BFA}" destId="{8A36762A-0EBE-497C-AEF1-781ABD945E9F}" srcOrd="4" destOrd="0" parTransId="{2E1DF07F-DA6C-4C5E-B59F-2FFAAF2FFE40}" sibTransId="{3CFEC811-5162-41EF-85A8-4E0A1C15187F}"/>
    <dgm:cxn modelId="{093F265E-E0B2-46CC-8C71-58D422D03E69}" type="presOf" srcId="{8A36762A-0EBE-497C-AEF1-781ABD945E9F}" destId="{3E9C542D-2CC2-41B6-B1A9-06022E6747B8}" srcOrd="0" destOrd="0" presId="urn:microsoft.com/office/officeart/2008/layout/VerticalCurvedList"/>
    <dgm:cxn modelId="{2A866303-A402-4057-86F0-BA3FF39FF2FC}" type="presOf" srcId="{FAB12084-FFD3-4FA5-8E99-2FC3E1823355}" destId="{C49C262B-8D90-4844-BA49-97580C1EDDAB}" srcOrd="0" destOrd="0" presId="urn:microsoft.com/office/officeart/2008/layout/VerticalCurvedList"/>
    <dgm:cxn modelId="{7328706F-AD52-4C3A-BC86-70796EB5F774}" srcId="{53954C18-E7D6-4C86-B500-A92283373BFA}" destId="{31D646BA-1636-48B0-8C54-CEC02F6C0FF6}" srcOrd="5" destOrd="0" parTransId="{04EAF38A-6687-41F1-B333-B1EEECBFC344}" sibTransId="{7B7D47FB-2407-440A-B272-4EF8D8B64830}"/>
    <dgm:cxn modelId="{48BEF79F-4A93-462C-B9EE-DB43F89ADEBE}" srcId="{53954C18-E7D6-4C86-B500-A92283373BFA}" destId="{C797C38B-53E9-48A3-AED2-DCF648C884BE}" srcOrd="0" destOrd="0" parTransId="{31F23F56-5E76-4D2E-8630-FF35B1E3F0AA}" sibTransId="{F7DD25FF-3636-49BD-BA95-F9AB429964D0}"/>
    <dgm:cxn modelId="{F5BF266C-AD94-4464-A13D-23D23E0C2680}" srcId="{53954C18-E7D6-4C86-B500-A92283373BFA}" destId="{864E02A5-7D09-4501-A0E6-A95E18255980}" srcOrd="1" destOrd="0" parTransId="{73EB2E98-86DA-44A0-83AD-E4A3C889D570}" sibTransId="{904497B6-446A-4B35-B725-350EA37A7133}"/>
    <dgm:cxn modelId="{945F105D-E97A-4802-80B7-7EC2CCFD85F2}" srcId="{53954C18-E7D6-4C86-B500-A92283373BFA}" destId="{06C3F292-1B93-48BA-AE1D-927CF9322186}" srcOrd="6" destOrd="0" parTransId="{C3DC25F7-937F-48E4-BB20-75BCF08302DA}" sibTransId="{B1E19331-FBB7-4E3B-A8C0-F8B320DD2CC5}"/>
    <dgm:cxn modelId="{2CCF84FA-8154-4CAB-831D-47C3AB720384}" type="presParOf" srcId="{508903A2-09C7-450D-9A17-04E1E994FEA1}" destId="{3D1226EF-E660-4FFC-BF13-D56EA00FCA30}" srcOrd="0" destOrd="0" presId="urn:microsoft.com/office/officeart/2008/layout/VerticalCurvedList"/>
    <dgm:cxn modelId="{D4863E1D-C42D-4B2E-8D7F-D89D51674A9C}" type="presParOf" srcId="{3D1226EF-E660-4FFC-BF13-D56EA00FCA30}" destId="{7C94664B-963D-4C05-8658-5AFE79EDD5F5}" srcOrd="0" destOrd="0" presId="urn:microsoft.com/office/officeart/2008/layout/VerticalCurvedList"/>
    <dgm:cxn modelId="{5BED51BD-7D4C-45DC-A7E8-3793A16260D9}" type="presParOf" srcId="{7C94664B-963D-4C05-8658-5AFE79EDD5F5}" destId="{FB84ED4B-0984-4FB9-ACA6-77209977A751}" srcOrd="0" destOrd="0" presId="urn:microsoft.com/office/officeart/2008/layout/VerticalCurvedList"/>
    <dgm:cxn modelId="{3B5C88C5-B3FB-43DA-932A-B1CA71AA812A}" type="presParOf" srcId="{7C94664B-963D-4C05-8658-5AFE79EDD5F5}" destId="{FEEF9707-139A-4B53-8CCA-DA3DCF40EA09}" srcOrd="1" destOrd="0" presId="urn:microsoft.com/office/officeart/2008/layout/VerticalCurvedList"/>
    <dgm:cxn modelId="{E5E25735-C882-4A54-8098-36E3D1DADC34}" type="presParOf" srcId="{7C94664B-963D-4C05-8658-5AFE79EDD5F5}" destId="{CC6F2DCA-6F4E-452E-BB61-B59F2F7CC0CE}" srcOrd="2" destOrd="0" presId="urn:microsoft.com/office/officeart/2008/layout/VerticalCurvedList"/>
    <dgm:cxn modelId="{142D99AB-644C-45E4-8FF3-5BA6985F2487}" type="presParOf" srcId="{7C94664B-963D-4C05-8658-5AFE79EDD5F5}" destId="{EEB5ACD6-6AEF-438F-BE2E-89656C7407AD}" srcOrd="3" destOrd="0" presId="urn:microsoft.com/office/officeart/2008/layout/VerticalCurvedList"/>
    <dgm:cxn modelId="{01E96968-39F3-4DE6-90B4-665A9C1D9604}" type="presParOf" srcId="{3D1226EF-E660-4FFC-BF13-D56EA00FCA30}" destId="{BE6C2070-39EB-4BFF-BB34-5653685FAE28}" srcOrd="1" destOrd="0" presId="urn:microsoft.com/office/officeart/2008/layout/VerticalCurvedList"/>
    <dgm:cxn modelId="{5C33F2AB-77AE-4D46-B485-8BFE5F3DED65}" type="presParOf" srcId="{3D1226EF-E660-4FFC-BF13-D56EA00FCA30}" destId="{BFDD282C-CD21-4B93-94AE-65D9F6B092C1}" srcOrd="2" destOrd="0" presId="urn:microsoft.com/office/officeart/2008/layout/VerticalCurvedList"/>
    <dgm:cxn modelId="{836F9101-5367-4B31-8E77-2E4382516277}" type="presParOf" srcId="{BFDD282C-CD21-4B93-94AE-65D9F6B092C1}" destId="{D3E708BB-8863-4D2E-9C93-5BC36D3DB043}" srcOrd="0" destOrd="0" presId="urn:microsoft.com/office/officeart/2008/layout/VerticalCurvedList"/>
    <dgm:cxn modelId="{A0000166-DF08-4C1B-90BD-1AE1BBE194BC}" type="presParOf" srcId="{3D1226EF-E660-4FFC-BF13-D56EA00FCA30}" destId="{C82EF9F4-B094-411C-933C-CD63FB59B5A5}" srcOrd="3" destOrd="0" presId="urn:microsoft.com/office/officeart/2008/layout/VerticalCurvedList"/>
    <dgm:cxn modelId="{BA0DF956-6426-4810-8E16-536F8334DFA3}" type="presParOf" srcId="{3D1226EF-E660-4FFC-BF13-D56EA00FCA30}" destId="{C3402C4F-2A6C-49C8-9CEA-907D7CEDDF55}" srcOrd="4" destOrd="0" presId="urn:microsoft.com/office/officeart/2008/layout/VerticalCurvedList"/>
    <dgm:cxn modelId="{1CE3ABDD-3CCD-403C-B946-8F8F402EAE92}" type="presParOf" srcId="{C3402C4F-2A6C-49C8-9CEA-907D7CEDDF55}" destId="{80026736-C68B-4004-AECE-C8430FE5B9AA}" srcOrd="0" destOrd="0" presId="urn:microsoft.com/office/officeart/2008/layout/VerticalCurvedList"/>
    <dgm:cxn modelId="{5C881614-58E3-47ED-8A0C-FB62222CE510}" type="presParOf" srcId="{3D1226EF-E660-4FFC-BF13-D56EA00FCA30}" destId="{C49C262B-8D90-4844-BA49-97580C1EDDAB}" srcOrd="5" destOrd="0" presId="urn:microsoft.com/office/officeart/2008/layout/VerticalCurvedList"/>
    <dgm:cxn modelId="{11E18084-3469-40DF-B7FE-F9635DBFB505}" type="presParOf" srcId="{3D1226EF-E660-4FFC-BF13-D56EA00FCA30}" destId="{56071474-BC01-438E-AFAB-8D880994B5BA}" srcOrd="6" destOrd="0" presId="urn:microsoft.com/office/officeart/2008/layout/VerticalCurvedList"/>
    <dgm:cxn modelId="{F0D5D836-81EE-4818-BCAE-9FA1D2223AD1}" type="presParOf" srcId="{56071474-BC01-438E-AFAB-8D880994B5BA}" destId="{AA8EAFDE-5F62-457F-8CCB-15726B6046B4}" srcOrd="0" destOrd="0" presId="urn:microsoft.com/office/officeart/2008/layout/VerticalCurvedList"/>
    <dgm:cxn modelId="{CBC3DC92-E6FB-43AE-96BB-FCABB65837F6}" type="presParOf" srcId="{3D1226EF-E660-4FFC-BF13-D56EA00FCA30}" destId="{7131150F-2E2F-43D4-ABC7-D2F3BA78AD47}" srcOrd="7" destOrd="0" presId="urn:microsoft.com/office/officeart/2008/layout/VerticalCurvedList"/>
    <dgm:cxn modelId="{A07616C2-3977-41AF-A241-D9261B1A7741}" type="presParOf" srcId="{3D1226EF-E660-4FFC-BF13-D56EA00FCA30}" destId="{F987D2B7-4956-4923-8385-689631845E7C}" srcOrd="8" destOrd="0" presId="urn:microsoft.com/office/officeart/2008/layout/VerticalCurvedList"/>
    <dgm:cxn modelId="{0C8B2F71-1E53-4465-9472-A095B8F32B4E}" type="presParOf" srcId="{F987D2B7-4956-4923-8385-689631845E7C}" destId="{536C6466-35C8-4CB3-8542-ECE3B75BE9C2}" srcOrd="0" destOrd="0" presId="urn:microsoft.com/office/officeart/2008/layout/VerticalCurvedList"/>
    <dgm:cxn modelId="{176E94D6-5187-4D25-B348-5AF47F8CC56E}" type="presParOf" srcId="{3D1226EF-E660-4FFC-BF13-D56EA00FCA30}" destId="{3E9C542D-2CC2-41B6-B1A9-06022E6747B8}" srcOrd="9" destOrd="0" presId="urn:microsoft.com/office/officeart/2008/layout/VerticalCurvedList"/>
    <dgm:cxn modelId="{8959650B-A636-46BC-8803-AD245F0DAEAD}" type="presParOf" srcId="{3D1226EF-E660-4FFC-BF13-D56EA00FCA30}" destId="{C987E93D-7845-4918-B070-279189A68002}" srcOrd="10" destOrd="0" presId="urn:microsoft.com/office/officeart/2008/layout/VerticalCurvedList"/>
    <dgm:cxn modelId="{417F6EB0-6F72-4BF0-B197-454A931F067B}" type="presParOf" srcId="{C987E93D-7845-4918-B070-279189A68002}" destId="{AC86F5F4-AE12-4C5A-B80B-2A9E6D358401}" srcOrd="0" destOrd="0" presId="urn:microsoft.com/office/officeart/2008/layout/VerticalCurvedList"/>
    <dgm:cxn modelId="{58E6B01E-27DE-432B-B338-5DF332159EB4}" type="presParOf" srcId="{3D1226EF-E660-4FFC-BF13-D56EA00FCA30}" destId="{3F7590B7-B6F0-48B5-9E8E-C11BBB0E6640}" srcOrd="11" destOrd="0" presId="urn:microsoft.com/office/officeart/2008/layout/VerticalCurvedList"/>
    <dgm:cxn modelId="{E762E812-65BF-4C8C-B847-D1F7DB42080B}" type="presParOf" srcId="{3D1226EF-E660-4FFC-BF13-D56EA00FCA30}" destId="{FFF62035-3607-45BD-A9AB-1100228A27A0}" srcOrd="12" destOrd="0" presId="urn:microsoft.com/office/officeart/2008/layout/VerticalCurvedList"/>
    <dgm:cxn modelId="{66493B91-6D88-407B-8806-AA9AB8A9E654}" type="presParOf" srcId="{FFF62035-3607-45BD-A9AB-1100228A27A0}" destId="{22845CA9-8BE8-4BF3-9F92-634F1A9355E5}" srcOrd="0" destOrd="0" presId="urn:microsoft.com/office/officeart/2008/layout/VerticalCurvedList"/>
    <dgm:cxn modelId="{E9233947-B365-49D3-9A72-47E233550F7C}" type="presParOf" srcId="{3D1226EF-E660-4FFC-BF13-D56EA00FCA30}" destId="{5AF43489-2C27-4FA4-92E0-33855AB671E3}" srcOrd="13" destOrd="0" presId="urn:microsoft.com/office/officeart/2008/layout/VerticalCurvedList"/>
    <dgm:cxn modelId="{A08A506D-710A-4B4B-8F70-0357747C3128}" type="presParOf" srcId="{3D1226EF-E660-4FFC-BF13-D56EA00FCA30}" destId="{456BED71-03F0-4CA5-9EC6-468E0DBC8B19}" srcOrd="14" destOrd="0" presId="urn:microsoft.com/office/officeart/2008/layout/VerticalCurvedList"/>
    <dgm:cxn modelId="{050437D0-0F89-44EB-B99B-D8E3D7BD8DDB}" type="presParOf" srcId="{456BED71-03F0-4CA5-9EC6-468E0DBC8B19}" destId="{E415905B-F9CF-4F65-BBFC-CE5CDD3A9328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FEA02EF9-4E28-451C-BABE-EA74B2ADC79F}" type="doc">
      <dgm:prSet loTypeId="urn:microsoft.com/office/officeart/2008/layout/VerticalCurvedList" loCatId="list" qsTypeId="urn:microsoft.com/office/officeart/2005/8/quickstyle/3d2" qsCatId="3D" csTypeId="urn:microsoft.com/office/officeart/2005/8/colors/colorful2" csCatId="colorful" phldr="1"/>
      <dgm:spPr/>
      <dgm:t>
        <a:bodyPr/>
        <a:lstStyle/>
        <a:p>
          <a:endParaRPr lang="ru-RU"/>
        </a:p>
      </dgm:t>
    </dgm:pt>
    <dgm:pt modelId="{809E4E2D-9001-46C7-8119-65EBE5FBE4BB}">
      <dgm:prSet phldrT="[Текст]" custT="1"/>
      <dgm:spPr>
        <a:gradFill rotWithShape="0">
          <a:gsLst>
            <a:gs pos="70000">
              <a:srgbClr val="D23633"/>
            </a:gs>
            <a:gs pos="60000">
              <a:srgbClr val="D82E2C"/>
            </a:gs>
            <a:gs pos="40000">
              <a:srgbClr val="E51F1D"/>
            </a:gs>
            <a:gs pos="0">
              <a:srgbClr val="FF0000"/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</a:gradFill>
      </dgm:spPr>
      <dgm:t>
        <a:bodyPr/>
        <a:lstStyle/>
        <a:p>
          <a:pPr algn="ctr"/>
          <a:r>
            <a:rPr lang="ru-RU" sz="32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Выберите текст</a:t>
          </a:r>
          <a:endParaRPr lang="ru-RU" sz="3200" b="1" dirty="0">
            <a:solidFill>
              <a:srgbClr val="FFFF0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6C857D66-C788-459E-AD9A-87D114755FD6}" type="parTrans" cxnId="{B51B533B-616A-445E-BC6C-CEBBF1DD666E}">
      <dgm:prSet/>
      <dgm:spPr/>
      <dgm:t>
        <a:bodyPr/>
        <a:lstStyle/>
        <a:p>
          <a:endParaRPr lang="ru-RU"/>
        </a:p>
      </dgm:t>
    </dgm:pt>
    <dgm:pt modelId="{5824901D-7537-4E19-B40D-C10D5838EFB6}" type="sibTrans" cxnId="{B51B533B-616A-445E-BC6C-CEBBF1DD666E}">
      <dgm:prSet/>
      <dgm:spPr/>
      <dgm:t>
        <a:bodyPr/>
        <a:lstStyle/>
        <a:p>
          <a:endParaRPr lang="ru-RU"/>
        </a:p>
      </dgm:t>
    </dgm:pt>
    <dgm:pt modelId="{91EC0918-91F4-4E82-88B1-F8356282992F}" type="pres">
      <dgm:prSet presAssocID="{FEA02EF9-4E28-451C-BABE-EA74B2ADC79F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ru-RU"/>
        </a:p>
      </dgm:t>
    </dgm:pt>
    <dgm:pt modelId="{A252447B-8A9A-4D9A-8466-0007041E46BC}" type="pres">
      <dgm:prSet presAssocID="{FEA02EF9-4E28-451C-BABE-EA74B2ADC79F}" presName="Name1" presStyleCnt="0"/>
      <dgm:spPr/>
    </dgm:pt>
    <dgm:pt modelId="{1ADD8E75-F522-495B-B342-75F75E71F067}" type="pres">
      <dgm:prSet presAssocID="{FEA02EF9-4E28-451C-BABE-EA74B2ADC79F}" presName="cycle" presStyleCnt="0"/>
      <dgm:spPr/>
    </dgm:pt>
    <dgm:pt modelId="{9F6668F4-387F-4CD4-BC8A-B3CF0A7B6929}" type="pres">
      <dgm:prSet presAssocID="{FEA02EF9-4E28-451C-BABE-EA74B2ADC79F}" presName="srcNode" presStyleLbl="node1" presStyleIdx="0" presStyleCnt="1"/>
      <dgm:spPr/>
    </dgm:pt>
    <dgm:pt modelId="{F9FC9DB9-0E73-4F19-946E-BEEDBFC43AAB}" type="pres">
      <dgm:prSet presAssocID="{FEA02EF9-4E28-451C-BABE-EA74B2ADC79F}" presName="conn" presStyleLbl="parChTrans1D2" presStyleIdx="0" presStyleCnt="1" custLinFactNeighborX="-755" custLinFactNeighborY="-4628"/>
      <dgm:spPr/>
      <dgm:t>
        <a:bodyPr/>
        <a:lstStyle/>
        <a:p>
          <a:endParaRPr lang="ru-RU"/>
        </a:p>
      </dgm:t>
    </dgm:pt>
    <dgm:pt modelId="{7A011C28-15FD-478E-A69B-9FACE9924A86}" type="pres">
      <dgm:prSet presAssocID="{FEA02EF9-4E28-451C-BABE-EA74B2ADC79F}" presName="extraNode" presStyleLbl="node1" presStyleIdx="0" presStyleCnt="1"/>
      <dgm:spPr/>
    </dgm:pt>
    <dgm:pt modelId="{E2C531B4-B84B-4D0E-B074-1A33A462A49D}" type="pres">
      <dgm:prSet presAssocID="{FEA02EF9-4E28-451C-BABE-EA74B2ADC79F}" presName="dstNode" presStyleLbl="node1" presStyleIdx="0" presStyleCnt="1"/>
      <dgm:spPr/>
    </dgm:pt>
    <dgm:pt modelId="{CB19621D-3656-4581-8A07-B93F8F4DCE55}" type="pres">
      <dgm:prSet presAssocID="{809E4E2D-9001-46C7-8119-65EBE5FBE4BB}" presName="text_1" presStyleLbl="node1" presStyleIdx="0" presStyleCnt="1" custLinFactNeighborX="-2163" custLinFactNeighborY="-2327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27D0E47-AE0D-463A-ADA8-0D260D10F229}" type="pres">
      <dgm:prSet presAssocID="{809E4E2D-9001-46C7-8119-65EBE5FBE4BB}" presName="accent_1" presStyleCnt="0"/>
      <dgm:spPr/>
    </dgm:pt>
    <dgm:pt modelId="{84515B96-32D8-4A63-A1C7-9093100D912D}" type="pres">
      <dgm:prSet presAssocID="{809E4E2D-9001-46C7-8119-65EBE5FBE4BB}" presName="accentRepeatNode" presStyleLbl="solidFgAcc1" presStyleIdx="0" presStyleCnt="1" custLinFactNeighborX="-15631" custLinFactNeighborY="-16432"/>
      <dgm:spPr>
        <a:gradFill rotWithShape="0">
          <a:gsLst>
            <a:gs pos="0">
              <a:srgbClr val="A603AB"/>
            </a:gs>
            <a:gs pos="21001">
              <a:srgbClr val="0819FB"/>
            </a:gs>
            <a:gs pos="35001">
              <a:srgbClr val="1A8D48"/>
            </a:gs>
            <a:gs pos="52000">
              <a:srgbClr val="FFFF00"/>
            </a:gs>
            <a:gs pos="73000">
              <a:srgbClr val="EE3F17"/>
            </a:gs>
            <a:gs pos="88000">
              <a:srgbClr val="E81766"/>
            </a:gs>
            <a:gs pos="100000">
              <a:srgbClr val="A603AB"/>
            </a:gs>
          </a:gsLst>
          <a:lin ang="16200000" scaled="0"/>
        </a:gradFill>
      </dgm:spPr>
      <dgm:t>
        <a:bodyPr/>
        <a:lstStyle/>
        <a:p>
          <a:endParaRPr lang="ru-RU"/>
        </a:p>
      </dgm:t>
      <dgm:extLst>
        <a:ext uri="{E40237B7-FDA0-4F09-8148-C483321AD2D9}">
          <dgm14:cNvPr xmlns:dgm14="http://schemas.microsoft.com/office/drawing/2010/diagram" id="0" name="">
            <a:hlinkClick xmlns:r="http://schemas.openxmlformats.org/officeDocument/2006/relationships" r:id="rId1" action="ppaction://hlinksldjump"/>
          </dgm14:cNvPr>
        </a:ext>
      </dgm:extLst>
    </dgm:pt>
  </dgm:ptLst>
  <dgm:cxnLst>
    <dgm:cxn modelId="{0897B722-95C4-4F35-8859-77C1105320FA}" type="presOf" srcId="{809E4E2D-9001-46C7-8119-65EBE5FBE4BB}" destId="{CB19621D-3656-4581-8A07-B93F8F4DCE55}" srcOrd="0" destOrd="0" presId="urn:microsoft.com/office/officeart/2008/layout/VerticalCurvedList"/>
    <dgm:cxn modelId="{873E631F-0AC0-4A3E-B109-1293B5A3E647}" type="presOf" srcId="{FEA02EF9-4E28-451C-BABE-EA74B2ADC79F}" destId="{91EC0918-91F4-4E82-88B1-F8356282992F}" srcOrd="0" destOrd="0" presId="urn:microsoft.com/office/officeart/2008/layout/VerticalCurvedList"/>
    <dgm:cxn modelId="{94E942B1-4263-46DF-A3ED-03A1F29B0574}" type="presOf" srcId="{5824901D-7537-4E19-B40D-C10D5838EFB6}" destId="{F9FC9DB9-0E73-4F19-946E-BEEDBFC43AAB}" srcOrd="0" destOrd="0" presId="urn:microsoft.com/office/officeart/2008/layout/VerticalCurvedList"/>
    <dgm:cxn modelId="{B51B533B-616A-445E-BC6C-CEBBF1DD666E}" srcId="{FEA02EF9-4E28-451C-BABE-EA74B2ADC79F}" destId="{809E4E2D-9001-46C7-8119-65EBE5FBE4BB}" srcOrd="0" destOrd="0" parTransId="{6C857D66-C788-459E-AD9A-87D114755FD6}" sibTransId="{5824901D-7537-4E19-B40D-C10D5838EFB6}"/>
    <dgm:cxn modelId="{3D4F7F65-D318-468D-A1D1-B18ABC1CB359}" type="presParOf" srcId="{91EC0918-91F4-4E82-88B1-F8356282992F}" destId="{A252447B-8A9A-4D9A-8466-0007041E46BC}" srcOrd="0" destOrd="0" presId="urn:microsoft.com/office/officeart/2008/layout/VerticalCurvedList"/>
    <dgm:cxn modelId="{19008799-5D52-4040-941B-1C8F5F8C8565}" type="presParOf" srcId="{A252447B-8A9A-4D9A-8466-0007041E46BC}" destId="{1ADD8E75-F522-495B-B342-75F75E71F067}" srcOrd="0" destOrd="0" presId="urn:microsoft.com/office/officeart/2008/layout/VerticalCurvedList"/>
    <dgm:cxn modelId="{7C3D7F39-D557-4914-BACF-E1CE44AED935}" type="presParOf" srcId="{1ADD8E75-F522-495B-B342-75F75E71F067}" destId="{9F6668F4-387F-4CD4-BC8A-B3CF0A7B6929}" srcOrd="0" destOrd="0" presId="urn:microsoft.com/office/officeart/2008/layout/VerticalCurvedList"/>
    <dgm:cxn modelId="{E8A3846F-D25A-4911-A024-F3DB7834C5ED}" type="presParOf" srcId="{1ADD8E75-F522-495B-B342-75F75E71F067}" destId="{F9FC9DB9-0E73-4F19-946E-BEEDBFC43AAB}" srcOrd="1" destOrd="0" presId="urn:microsoft.com/office/officeart/2008/layout/VerticalCurvedList"/>
    <dgm:cxn modelId="{A33B9C92-4E7B-43B2-BF47-9F09137D7A7D}" type="presParOf" srcId="{1ADD8E75-F522-495B-B342-75F75E71F067}" destId="{7A011C28-15FD-478E-A69B-9FACE9924A86}" srcOrd="2" destOrd="0" presId="urn:microsoft.com/office/officeart/2008/layout/VerticalCurvedList"/>
    <dgm:cxn modelId="{144B55E9-6C49-4987-8B00-FB36F0E5D4BC}" type="presParOf" srcId="{1ADD8E75-F522-495B-B342-75F75E71F067}" destId="{E2C531B4-B84B-4D0E-B074-1A33A462A49D}" srcOrd="3" destOrd="0" presId="urn:microsoft.com/office/officeart/2008/layout/VerticalCurvedList"/>
    <dgm:cxn modelId="{DB77193C-F145-4558-882B-CD18E1EC82C1}" type="presParOf" srcId="{A252447B-8A9A-4D9A-8466-0007041E46BC}" destId="{CB19621D-3656-4581-8A07-B93F8F4DCE55}" srcOrd="1" destOrd="0" presId="urn:microsoft.com/office/officeart/2008/layout/VerticalCurvedList"/>
    <dgm:cxn modelId="{C1E17EEA-02F2-4F28-85F6-89C86F5F5F82}" type="presParOf" srcId="{A252447B-8A9A-4D9A-8466-0007041E46BC}" destId="{427D0E47-AE0D-463A-ADA8-0D260D10F229}" srcOrd="2" destOrd="0" presId="urn:microsoft.com/office/officeart/2008/layout/VerticalCurvedList"/>
    <dgm:cxn modelId="{2145AC60-77C0-4975-B89E-BD95EB7AA7EC}" type="presParOf" srcId="{427D0E47-AE0D-463A-ADA8-0D260D10F229}" destId="{84515B96-32D8-4A63-A1C7-9093100D912D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16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5E43D9F6-6920-4A27-AA3E-CB0405C036DF}" type="doc">
      <dgm:prSet loTypeId="urn:microsoft.com/office/officeart/2008/layout/VerticalCurvedLis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10F1403D-5C0F-49A1-BFF1-9636491698D0}">
      <dgm:prSet phldrT="[Текст]" custT="1"/>
      <dgm:spPr>
        <a:gradFill rotWithShape="0">
          <a:gsLst>
            <a:gs pos="0">
              <a:srgbClr val="000082"/>
            </a:gs>
            <a:gs pos="30000">
              <a:srgbClr val="66008F"/>
            </a:gs>
            <a:gs pos="64999">
              <a:srgbClr val="BA0066"/>
            </a:gs>
            <a:gs pos="89999">
              <a:srgbClr val="FF0000"/>
            </a:gs>
            <a:gs pos="100000">
              <a:srgbClr val="FF8200"/>
            </a:gs>
          </a:gsLst>
          <a:lin ang="16200000" scaled="0"/>
        </a:gradFill>
      </dgm:spPr>
      <dgm:t>
        <a:bodyPr/>
        <a:lstStyle/>
        <a:p>
          <a:r>
            <a:rPr lang="ru-RU" sz="2800" b="1" dirty="0" smtClean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Мой брат</a:t>
          </a:r>
          <a:endParaRPr lang="ru-RU" sz="2800" b="1" dirty="0">
            <a:solidFill>
              <a:srgbClr val="FFFF00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BBFAD6B-F516-4568-B0FD-4000577A0ACC}" type="parTrans" cxnId="{60724057-9D88-4CDF-BDF9-D60A7206E3B4}">
      <dgm:prSet/>
      <dgm:spPr/>
      <dgm:t>
        <a:bodyPr/>
        <a:lstStyle/>
        <a:p>
          <a:endParaRPr lang="ru-RU"/>
        </a:p>
      </dgm:t>
    </dgm:pt>
    <dgm:pt modelId="{FCBF8069-6382-40D0-B52A-334CB87FC7CD}" type="sibTrans" cxnId="{60724057-9D88-4CDF-BDF9-D60A7206E3B4}">
      <dgm:prSet/>
      <dgm:spPr/>
      <dgm:t>
        <a:bodyPr/>
        <a:lstStyle/>
        <a:p>
          <a:endParaRPr lang="ru-RU"/>
        </a:p>
      </dgm:t>
    </dgm:pt>
    <dgm:pt modelId="{EF00AE8A-B418-47A9-A7DB-A39B1DFC896B}">
      <dgm:prSet phldrT="[Текст]" custT="1"/>
      <dgm:spPr>
        <a:gradFill rotWithShape="0">
          <a:gsLst>
            <a:gs pos="0">
              <a:srgbClr val="000082"/>
            </a:gs>
            <a:gs pos="30000">
              <a:srgbClr val="66008F"/>
            </a:gs>
            <a:gs pos="64999">
              <a:srgbClr val="BA0066"/>
            </a:gs>
            <a:gs pos="89999">
              <a:srgbClr val="FF0000"/>
            </a:gs>
            <a:gs pos="100000">
              <a:srgbClr val="FF8200"/>
            </a:gs>
          </a:gsLst>
          <a:lin ang="16200000" scaled="0"/>
        </a:gradFill>
      </dgm:spPr>
      <dgm:t>
        <a:bodyPr/>
        <a:lstStyle/>
        <a:p>
          <a:r>
            <a:rPr lang="ru-RU" sz="2800" b="1" dirty="0" smtClean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После войны</a:t>
          </a:r>
          <a:endParaRPr lang="ru-RU" sz="2800" b="1" dirty="0">
            <a:solidFill>
              <a:srgbClr val="FFFF00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4800AE6-F7B1-4C3C-8AE3-A85E37BBCC2C}" type="parTrans" cxnId="{7C59BD60-5838-40FA-8B57-57860B8901B8}">
      <dgm:prSet/>
      <dgm:spPr/>
      <dgm:t>
        <a:bodyPr/>
        <a:lstStyle/>
        <a:p>
          <a:endParaRPr lang="ru-RU"/>
        </a:p>
      </dgm:t>
    </dgm:pt>
    <dgm:pt modelId="{A96FD016-B0DE-48FD-A7B7-052E691E6E15}" type="sibTrans" cxnId="{7C59BD60-5838-40FA-8B57-57860B8901B8}">
      <dgm:prSet/>
      <dgm:spPr/>
      <dgm:t>
        <a:bodyPr/>
        <a:lstStyle/>
        <a:p>
          <a:endParaRPr lang="ru-RU"/>
        </a:p>
      </dgm:t>
    </dgm:pt>
    <dgm:pt modelId="{83058A43-5C33-4305-9EDF-3668B8853AE7}">
      <dgm:prSet phldrT="[Текст]" custT="1"/>
      <dgm:spPr>
        <a:gradFill rotWithShape="0">
          <a:gsLst>
            <a:gs pos="0">
              <a:srgbClr val="000082"/>
            </a:gs>
            <a:gs pos="30000">
              <a:srgbClr val="66008F"/>
            </a:gs>
            <a:gs pos="64999">
              <a:srgbClr val="BA0066"/>
            </a:gs>
            <a:gs pos="89999">
              <a:srgbClr val="FF0000"/>
            </a:gs>
            <a:gs pos="100000">
              <a:srgbClr val="FF8200"/>
            </a:gs>
          </a:gsLst>
          <a:lin ang="16200000" scaled="0"/>
        </a:gradFill>
      </dgm:spPr>
      <dgm:t>
        <a:bodyPr/>
        <a:lstStyle/>
        <a:p>
          <a:r>
            <a:rPr lang="ru-RU" sz="2800" b="1" dirty="0" smtClean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Украденное детство</a:t>
          </a:r>
          <a:endParaRPr lang="ru-RU" sz="2800" b="1" dirty="0">
            <a:solidFill>
              <a:srgbClr val="FFFF00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116A3F3-E46F-49F0-A887-E415465FC1A4}" type="parTrans" cxnId="{3997F980-6A1F-4DD0-8E0C-F2F2D30F9CA7}">
      <dgm:prSet/>
      <dgm:spPr/>
      <dgm:t>
        <a:bodyPr/>
        <a:lstStyle/>
        <a:p>
          <a:endParaRPr lang="ru-RU"/>
        </a:p>
      </dgm:t>
    </dgm:pt>
    <dgm:pt modelId="{45ED19F8-63CB-43A9-B298-0EF4AF84C9F4}" type="sibTrans" cxnId="{3997F980-6A1F-4DD0-8E0C-F2F2D30F9CA7}">
      <dgm:prSet/>
      <dgm:spPr/>
      <dgm:t>
        <a:bodyPr/>
        <a:lstStyle/>
        <a:p>
          <a:endParaRPr lang="ru-RU"/>
        </a:p>
      </dgm:t>
    </dgm:pt>
    <dgm:pt modelId="{A8994B72-6336-4B95-BEFE-A010583E1020}">
      <dgm:prSet custT="1"/>
      <dgm:spPr>
        <a:gradFill rotWithShape="0">
          <a:gsLst>
            <a:gs pos="0">
              <a:srgbClr val="000082"/>
            </a:gs>
            <a:gs pos="30000">
              <a:srgbClr val="66008F"/>
            </a:gs>
            <a:gs pos="64999">
              <a:srgbClr val="BA0066"/>
            </a:gs>
            <a:gs pos="89999">
              <a:srgbClr val="FF0000"/>
            </a:gs>
            <a:gs pos="100000">
              <a:srgbClr val="FF8200"/>
            </a:gs>
          </a:gsLst>
          <a:lin ang="16200000" scaled="0"/>
        </a:gradFill>
      </dgm:spPr>
      <dgm:t>
        <a:bodyPr/>
        <a:lstStyle/>
        <a:p>
          <a:r>
            <a:rPr lang="ru-RU" sz="2800" b="1" dirty="0" smtClean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Открытие памятника </a:t>
          </a:r>
          <a:endParaRPr lang="ru-RU" sz="2800" b="1" dirty="0">
            <a:solidFill>
              <a:srgbClr val="FFFF00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05F0880-D24C-4DA6-BF19-194F2679DEFB}" type="parTrans" cxnId="{D4B0A910-27A2-44A9-9DA3-E4E99464266A}">
      <dgm:prSet/>
      <dgm:spPr/>
      <dgm:t>
        <a:bodyPr/>
        <a:lstStyle/>
        <a:p>
          <a:endParaRPr lang="ru-RU"/>
        </a:p>
      </dgm:t>
    </dgm:pt>
    <dgm:pt modelId="{D06AE23E-E85E-46D3-A251-D332B7339314}" type="sibTrans" cxnId="{D4B0A910-27A2-44A9-9DA3-E4E99464266A}">
      <dgm:prSet/>
      <dgm:spPr/>
      <dgm:t>
        <a:bodyPr/>
        <a:lstStyle/>
        <a:p>
          <a:endParaRPr lang="ru-RU"/>
        </a:p>
      </dgm:t>
    </dgm:pt>
    <dgm:pt modelId="{E65316BE-6F68-4E11-8C53-1D05C994110D}">
      <dgm:prSet custT="1"/>
      <dgm:spPr>
        <a:gradFill rotWithShape="0">
          <a:gsLst>
            <a:gs pos="0">
              <a:srgbClr val="000082"/>
            </a:gs>
            <a:gs pos="30000">
              <a:srgbClr val="66008F"/>
            </a:gs>
            <a:gs pos="64999">
              <a:srgbClr val="BA0066"/>
            </a:gs>
            <a:gs pos="89999">
              <a:srgbClr val="FF0000"/>
            </a:gs>
            <a:gs pos="100000">
              <a:srgbClr val="FF8200"/>
            </a:gs>
          </a:gsLst>
          <a:lin ang="16200000" scaled="0"/>
        </a:gradFill>
      </dgm:spPr>
      <dgm:t>
        <a:bodyPr/>
        <a:lstStyle/>
        <a:p>
          <a:r>
            <a:rPr lang="ru-RU" sz="2800" b="1" dirty="0" smtClean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Жизнь</a:t>
          </a:r>
          <a:r>
            <a:rPr lang="ru-RU" sz="2800" b="1" baseline="0" dirty="0" smtClean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во время войны</a:t>
          </a:r>
          <a:endParaRPr lang="ru-RU" sz="2800" b="1" dirty="0">
            <a:solidFill>
              <a:srgbClr val="FFFF00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4A05BB3-DDE4-41D1-A762-21A5108C5812}" type="parTrans" cxnId="{4FA88CA6-3432-45DB-9052-04A16ED21A19}">
      <dgm:prSet/>
      <dgm:spPr/>
      <dgm:t>
        <a:bodyPr/>
        <a:lstStyle/>
        <a:p>
          <a:endParaRPr lang="ru-RU"/>
        </a:p>
      </dgm:t>
    </dgm:pt>
    <dgm:pt modelId="{72093B45-6D4A-42D0-81B0-D6DF5B8DE0FD}" type="sibTrans" cxnId="{4FA88CA6-3432-45DB-9052-04A16ED21A19}">
      <dgm:prSet/>
      <dgm:spPr/>
      <dgm:t>
        <a:bodyPr/>
        <a:lstStyle/>
        <a:p>
          <a:endParaRPr lang="ru-RU"/>
        </a:p>
      </dgm:t>
    </dgm:pt>
    <dgm:pt modelId="{FE950D6C-F04D-40A0-829E-CFE81242A403}" type="pres">
      <dgm:prSet presAssocID="{5E43D9F6-6920-4A27-AA3E-CB0405C036DF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ru-RU"/>
        </a:p>
      </dgm:t>
    </dgm:pt>
    <dgm:pt modelId="{48A4A60C-D90C-42BE-BD93-AD5685AB6885}" type="pres">
      <dgm:prSet presAssocID="{5E43D9F6-6920-4A27-AA3E-CB0405C036DF}" presName="Name1" presStyleCnt="0"/>
      <dgm:spPr/>
    </dgm:pt>
    <dgm:pt modelId="{A33C5420-3AD5-487C-AA2C-68BE8B78ABB8}" type="pres">
      <dgm:prSet presAssocID="{5E43D9F6-6920-4A27-AA3E-CB0405C036DF}" presName="cycle" presStyleCnt="0"/>
      <dgm:spPr/>
    </dgm:pt>
    <dgm:pt modelId="{F3B6A2ED-8B4F-4A90-9D4A-851778F4FDFD}" type="pres">
      <dgm:prSet presAssocID="{5E43D9F6-6920-4A27-AA3E-CB0405C036DF}" presName="srcNode" presStyleLbl="node1" presStyleIdx="0" presStyleCnt="5"/>
      <dgm:spPr/>
    </dgm:pt>
    <dgm:pt modelId="{0642D1AC-1660-4599-8843-A0C9F7368E4D}" type="pres">
      <dgm:prSet presAssocID="{5E43D9F6-6920-4A27-AA3E-CB0405C036DF}" presName="conn" presStyleLbl="parChTrans1D2" presStyleIdx="0" presStyleCnt="1"/>
      <dgm:spPr/>
      <dgm:t>
        <a:bodyPr/>
        <a:lstStyle/>
        <a:p>
          <a:endParaRPr lang="ru-RU"/>
        </a:p>
      </dgm:t>
    </dgm:pt>
    <dgm:pt modelId="{D9DF0595-0717-4A7B-8FB2-C68ACD173BDB}" type="pres">
      <dgm:prSet presAssocID="{5E43D9F6-6920-4A27-AA3E-CB0405C036DF}" presName="extraNode" presStyleLbl="node1" presStyleIdx="0" presStyleCnt="5"/>
      <dgm:spPr/>
    </dgm:pt>
    <dgm:pt modelId="{01970FAF-EB5D-4EC8-98EC-B6589C4BF0CF}" type="pres">
      <dgm:prSet presAssocID="{5E43D9F6-6920-4A27-AA3E-CB0405C036DF}" presName="dstNode" presStyleLbl="node1" presStyleIdx="0" presStyleCnt="5"/>
      <dgm:spPr/>
    </dgm:pt>
    <dgm:pt modelId="{7AE649BA-BD38-4BF1-AF84-99A548A540FB}" type="pres">
      <dgm:prSet presAssocID="{A8994B72-6336-4B95-BEFE-A010583E1020}" presName="text_1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E0BCCEC-530F-4DBE-910C-405A4510CA2F}" type="pres">
      <dgm:prSet presAssocID="{A8994B72-6336-4B95-BEFE-A010583E1020}" presName="accent_1" presStyleCnt="0"/>
      <dgm:spPr/>
    </dgm:pt>
    <dgm:pt modelId="{635F6CE0-23A7-41C4-9AF3-A74EBB331304}" type="pres">
      <dgm:prSet presAssocID="{A8994B72-6336-4B95-BEFE-A010583E1020}" presName="accentRepeatNode" presStyleLbl="solidFgAcc1" presStyleIdx="0" presStyleCnt="5"/>
      <dgm:spPr>
        <a:gradFill rotWithShape="0">
          <a:gsLst>
            <a:gs pos="0">
              <a:srgbClr val="A603AB"/>
            </a:gs>
            <a:gs pos="21001">
              <a:srgbClr val="0819FB"/>
            </a:gs>
            <a:gs pos="35001">
              <a:srgbClr val="1A8D48"/>
            </a:gs>
            <a:gs pos="52000">
              <a:srgbClr val="FFFF00"/>
            </a:gs>
            <a:gs pos="73000">
              <a:srgbClr val="EE3F17"/>
            </a:gs>
            <a:gs pos="88000">
              <a:srgbClr val="E81766"/>
            </a:gs>
            <a:gs pos="100000">
              <a:srgbClr val="A603AB"/>
            </a:gs>
          </a:gsLst>
          <a:lin ang="1800000" scaled="0"/>
        </a:gradFill>
      </dgm:spPr>
      <dgm:extLst>
        <a:ext uri="{E40237B7-FDA0-4F09-8148-C483321AD2D9}">
          <dgm14:cNvPr xmlns:dgm14="http://schemas.microsoft.com/office/drawing/2010/diagram" id="0" name="">
            <a:hlinkClick xmlns:r="http://schemas.openxmlformats.org/officeDocument/2006/relationships" r:id="rId1" action="ppaction://hlinkfile"/>
          </dgm14:cNvPr>
        </a:ext>
      </dgm:extLst>
    </dgm:pt>
    <dgm:pt modelId="{661A7C4C-8E73-49B6-9FB1-F222180F0382}" type="pres">
      <dgm:prSet presAssocID="{E65316BE-6F68-4E11-8C53-1D05C994110D}" presName="text_2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C86385B-6CDC-4FC7-AD83-72AF3B9B8AF2}" type="pres">
      <dgm:prSet presAssocID="{E65316BE-6F68-4E11-8C53-1D05C994110D}" presName="accent_2" presStyleCnt="0"/>
      <dgm:spPr/>
    </dgm:pt>
    <dgm:pt modelId="{16FFE652-BE5D-40B9-A55E-973AB8020E12}" type="pres">
      <dgm:prSet presAssocID="{E65316BE-6F68-4E11-8C53-1D05C994110D}" presName="accentRepeatNode" presStyleLbl="solidFgAcc1" presStyleIdx="1" presStyleCnt="5"/>
      <dgm:spPr>
        <a:gradFill rotWithShape="0">
          <a:gsLst>
            <a:gs pos="0">
              <a:srgbClr val="A603AB"/>
            </a:gs>
            <a:gs pos="21001">
              <a:srgbClr val="0819FB"/>
            </a:gs>
            <a:gs pos="35001">
              <a:srgbClr val="1A8D48"/>
            </a:gs>
            <a:gs pos="52000">
              <a:srgbClr val="FFFF00"/>
            </a:gs>
            <a:gs pos="73000">
              <a:srgbClr val="EE3F17"/>
            </a:gs>
            <a:gs pos="88000">
              <a:srgbClr val="E81766"/>
            </a:gs>
            <a:gs pos="100000">
              <a:srgbClr val="A603AB"/>
            </a:gs>
          </a:gsLst>
          <a:lin ang="1800000" scaled="0"/>
        </a:gradFill>
      </dgm:spPr>
      <dgm:extLst>
        <a:ext uri="{E40237B7-FDA0-4F09-8148-C483321AD2D9}">
          <dgm14:cNvPr xmlns:dgm14="http://schemas.microsoft.com/office/drawing/2010/diagram" id="0" name="">
            <a:hlinkClick xmlns:r="http://schemas.openxmlformats.org/officeDocument/2006/relationships" r:id="rId2" action="ppaction://hlinkfile"/>
          </dgm14:cNvPr>
        </a:ext>
      </dgm:extLst>
    </dgm:pt>
    <dgm:pt modelId="{4ADA73AF-C732-4153-BC2E-C5681E138929}" type="pres">
      <dgm:prSet presAssocID="{10F1403D-5C0F-49A1-BFF1-9636491698D0}" presName="text_3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36A8A8A-C2E9-4BC3-A369-D367CC1B66AF}" type="pres">
      <dgm:prSet presAssocID="{10F1403D-5C0F-49A1-BFF1-9636491698D0}" presName="accent_3" presStyleCnt="0"/>
      <dgm:spPr/>
    </dgm:pt>
    <dgm:pt modelId="{A3DBE05A-73DE-4DD9-9EFD-E23524FC5976}" type="pres">
      <dgm:prSet presAssocID="{10F1403D-5C0F-49A1-BFF1-9636491698D0}" presName="accentRepeatNode" presStyleLbl="solidFgAcc1" presStyleIdx="2" presStyleCnt="5"/>
      <dgm:spPr>
        <a:gradFill rotWithShape="0">
          <a:gsLst>
            <a:gs pos="0">
              <a:srgbClr val="A603AB"/>
            </a:gs>
            <a:gs pos="21001">
              <a:srgbClr val="0819FB"/>
            </a:gs>
            <a:gs pos="35001">
              <a:srgbClr val="1A8D48"/>
            </a:gs>
            <a:gs pos="52000">
              <a:srgbClr val="FFFF00"/>
            </a:gs>
            <a:gs pos="73000">
              <a:srgbClr val="EE3F17"/>
            </a:gs>
            <a:gs pos="88000">
              <a:srgbClr val="E81766"/>
            </a:gs>
            <a:gs pos="100000">
              <a:srgbClr val="A603AB"/>
            </a:gs>
          </a:gsLst>
          <a:lin ang="1800000" scaled="0"/>
        </a:gradFill>
      </dgm:spPr>
      <dgm:extLst>
        <a:ext uri="{E40237B7-FDA0-4F09-8148-C483321AD2D9}">
          <dgm14:cNvPr xmlns:dgm14="http://schemas.microsoft.com/office/drawing/2010/diagram" id="0" name="">
            <a:hlinkClick xmlns:r="http://schemas.openxmlformats.org/officeDocument/2006/relationships" r:id="rId3" action="ppaction://hlinkfile"/>
          </dgm14:cNvPr>
        </a:ext>
      </dgm:extLst>
    </dgm:pt>
    <dgm:pt modelId="{9D6D723D-CF73-453D-BEE5-E90A5A99FD98}" type="pres">
      <dgm:prSet presAssocID="{EF00AE8A-B418-47A9-A7DB-A39B1DFC896B}" presName="text_4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C42EFBB-3786-4B63-BA43-66DDDB34AA95}" type="pres">
      <dgm:prSet presAssocID="{EF00AE8A-B418-47A9-A7DB-A39B1DFC896B}" presName="accent_4" presStyleCnt="0"/>
      <dgm:spPr/>
    </dgm:pt>
    <dgm:pt modelId="{745A06BD-4AD7-4D81-9971-14AAF3B83346}" type="pres">
      <dgm:prSet presAssocID="{EF00AE8A-B418-47A9-A7DB-A39B1DFC896B}" presName="accentRepeatNode" presStyleLbl="solidFgAcc1" presStyleIdx="3" presStyleCnt="5"/>
      <dgm:spPr>
        <a:gradFill rotWithShape="0">
          <a:gsLst>
            <a:gs pos="0">
              <a:srgbClr val="A603AB"/>
            </a:gs>
            <a:gs pos="21001">
              <a:srgbClr val="0819FB"/>
            </a:gs>
            <a:gs pos="35001">
              <a:srgbClr val="1A8D48"/>
            </a:gs>
            <a:gs pos="52000">
              <a:srgbClr val="FFFF00"/>
            </a:gs>
            <a:gs pos="73000">
              <a:srgbClr val="EE3F17"/>
            </a:gs>
            <a:gs pos="88000">
              <a:srgbClr val="E81766"/>
            </a:gs>
            <a:gs pos="100000">
              <a:srgbClr val="A603AB"/>
            </a:gs>
          </a:gsLst>
          <a:lin ang="1800000" scaled="0"/>
        </a:gradFill>
      </dgm:spPr>
      <dgm:extLst>
        <a:ext uri="{E40237B7-FDA0-4F09-8148-C483321AD2D9}">
          <dgm14:cNvPr xmlns:dgm14="http://schemas.microsoft.com/office/drawing/2010/diagram" id="0" name="">
            <a:hlinkClick xmlns:r="http://schemas.openxmlformats.org/officeDocument/2006/relationships" r:id="rId4" action="ppaction://hlinkfile"/>
          </dgm14:cNvPr>
        </a:ext>
      </dgm:extLst>
    </dgm:pt>
    <dgm:pt modelId="{1337F00C-4698-4EC4-9201-6E68683B8600}" type="pres">
      <dgm:prSet presAssocID="{83058A43-5C33-4305-9EDF-3668B8853AE7}" presName="text_5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2137262-3DEF-43FC-804D-F24344B426C0}" type="pres">
      <dgm:prSet presAssocID="{83058A43-5C33-4305-9EDF-3668B8853AE7}" presName="accent_5" presStyleCnt="0"/>
      <dgm:spPr/>
    </dgm:pt>
    <dgm:pt modelId="{E8BA9FEE-36D3-4CC8-823D-CAC426F7CA38}" type="pres">
      <dgm:prSet presAssocID="{83058A43-5C33-4305-9EDF-3668B8853AE7}" presName="accentRepeatNode" presStyleLbl="solidFgAcc1" presStyleIdx="4" presStyleCnt="5"/>
      <dgm:spPr>
        <a:gradFill rotWithShape="0">
          <a:gsLst>
            <a:gs pos="0">
              <a:srgbClr val="A603AB"/>
            </a:gs>
            <a:gs pos="21001">
              <a:srgbClr val="0819FB"/>
            </a:gs>
            <a:gs pos="35001">
              <a:srgbClr val="1A8D48"/>
            </a:gs>
            <a:gs pos="52000">
              <a:srgbClr val="FFFF00"/>
            </a:gs>
            <a:gs pos="73000">
              <a:srgbClr val="EE3F17"/>
            </a:gs>
            <a:gs pos="88000">
              <a:srgbClr val="E81766"/>
            </a:gs>
            <a:gs pos="100000">
              <a:srgbClr val="A603AB"/>
            </a:gs>
          </a:gsLst>
          <a:lin ang="1800000" scaled="0"/>
        </a:gradFill>
      </dgm:spPr>
      <dgm:extLst>
        <a:ext uri="{E40237B7-FDA0-4F09-8148-C483321AD2D9}">
          <dgm14:cNvPr xmlns:dgm14="http://schemas.microsoft.com/office/drawing/2010/diagram" id="0" name="">
            <a:hlinkClick xmlns:r="http://schemas.openxmlformats.org/officeDocument/2006/relationships" r:id="rId5" action="ppaction://hlinkfile"/>
          </dgm14:cNvPr>
        </a:ext>
      </dgm:extLst>
    </dgm:pt>
  </dgm:ptLst>
  <dgm:cxnLst>
    <dgm:cxn modelId="{58D56769-BC16-49F5-A6CF-E91524A7392A}" type="presOf" srcId="{5E43D9F6-6920-4A27-AA3E-CB0405C036DF}" destId="{FE950D6C-F04D-40A0-829E-CFE81242A403}" srcOrd="0" destOrd="0" presId="urn:microsoft.com/office/officeart/2008/layout/VerticalCurvedList"/>
    <dgm:cxn modelId="{C13D087A-BB9B-4480-A298-65A2330545E8}" type="presOf" srcId="{D06AE23E-E85E-46D3-A251-D332B7339314}" destId="{0642D1AC-1660-4599-8843-A0C9F7368E4D}" srcOrd="0" destOrd="0" presId="urn:microsoft.com/office/officeart/2008/layout/VerticalCurvedList"/>
    <dgm:cxn modelId="{AFA9B719-099D-4FB5-9CC1-C709697E2AD2}" type="presOf" srcId="{E65316BE-6F68-4E11-8C53-1D05C994110D}" destId="{661A7C4C-8E73-49B6-9FB1-F222180F0382}" srcOrd="0" destOrd="0" presId="urn:microsoft.com/office/officeart/2008/layout/VerticalCurvedList"/>
    <dgm:cxn modelId="{D3626861-6D51-485B-BF9B-2F29CC303ED2}" type="presOf" srcId="{10F1403D-5C0F-49A1-BFF1-9636491698D0}" destId="{4ADA73AF-C732-4153-BC2E-C5681E138929}" srcOrd="0" destOrd="0" presId="urn:microsoft.com/office/officeart/2008/layout/VerticalCurvedList"/>
    <dgm:cxn modelId="{4FA88CA6-3432-45DB-9052-04A16ED21A19}" srcId="{5E43D9F6-6920-4A27-AA3E-CB0405C036DF}" destId="{E65316BE-6F68-4E11-8C53-1D05C994110D}" srcOrd="1" destOrd="0" parTransId="{64A05BB3-DDE4-41D1-A762-21A5108C5812}" sibTransId="{72093B45-6D4A-42D0-81B0-D6DF5B8DE0FD}"/>
    <dgm:cxn modelId="{D4B0A910-27A2-44A9-9DA3-E4E99464266A}" srcId="{5E43D9F6-6920-4A27-AA3E-CB0405C036DF}" destId="{A8994B72-6336-4B95-BEFE-A010583E1020}" srcOrd="0" destOrd="0" parTransId="{805F0880-D24C-4DA6-BF19-194F2679DEFB}" sibTransId="{D06AE23E-E85E-46D3-A251-D332B7339314}"/>
    <dgm:cxn modelId="{7C59BD60-5838-40FA-8B57-57860B8901B8}" srcId="{5E43D9F6-6920-4A27-AA3E-CB0405C036DF}" destId="{EF00AE8A-B418-47A9-A7DB-A39B1DFC896B}" srcOrd="3" destOrd="0" parTransId="{A4800AE6-F7B1-4C3C-8AE3-A85E37BBCC2C}" sibTransId="{A96FD016-B0DE-48FD-A7B7-052E691E6E15}"/>
    <dgm:cxn modelId="{60724057-9D88-4CDF-BDF9-D60A7206E3B4}" srcId="{5E43D9F6-6920-4A27-AA3E-CB0405C036DF}" destId="{10F1403D-5C0F-49A1-BFF1-9636491698D0}" srcOrd="2" destOrd="0" parTransId="{DBBFAD6B-F516-4568-B0FD-4000577A0ACC}" sibTransId="{FCBF8069-6382-40D0-B52A-334CB87FC7CD}"/>
    <dgm:cxn modelId="{69FB9C61-54E3-495B-BE98-6F8A08966B03}" type="presOf" srcId="{83058A43-5C33-4305-9EDF-3668B8853AE7}" destId="{1337F00C-4698-4EC4-9201-6E68683B8600}" srcOrd="0" destOrd="0" presId="urn:microsoft.com/office/officeart/2008/layout/VerticalCurvedList"/>
    <dgm:cxn modelId="{3997F980-6A1F-4DD0-8E0C-F2F2D30F9CA7}" srcId="{5E43D9F6-6920-4A27-AA3E-CB0405C036DF}" destId="{83058A43-5C33-4305-9EDF-3668B8853AE7}" srcOrd="4" destOrd="0" parTransId="{9116A3F3-E46F-49F0-A887-E415465FC1A4}" sibTransId="{45ED19F8-63CB-43A9-B298-0EF4AF84C9F4}"/>
    <dgm:cxn modelId="{64FDA673-0C2D-4829-8215-91426D7EF776}" type="presOf" srcId="{A8994B72-6336-4B95-BEFE-A010583E1020}" destId="{7AE649BA-BD38-4BF1-AF84-99A548A540FB}" srcOrd="0" destOrd="0" presId="urn:microsoft.com/office/officeart/2008/layout/VerticalCurvedList"/>
    <dgm:cxn modelId="{023BB389-2BD0-4AE3-99F1-E78FEE57E920}" type="presOf" srcId="{EF00AE8A-B418-47A9-A7DB-A39B1DFC896B}" destId="{9D6D723D-CF73-453D-BEE5-E90A5A99FD98}" srcOrd="0" destOrd="0" presId="urn:microsoft.com/office/officeart/2008/layout/VerticalCurvedList"/>
    <dgm:cxn modelId="{33245D3F-BBC1-4422-B921-C5D4B822D0CD}" type="presParOf" srcId="{FE950D6C-F04D-40A0-829E-CFE81242A403}" destId="{48A4A60C-D90C-42BE-BD93-AD5685AB6885}" srcOrd="0" destOrd="0" presId="urn:microsoft.com/office/officeart/2008/layout/VerticalCurvedList"/>
    <dgm:cxn modelId="{BF73A893-7B97-41F1-B9D2-53F4F9E496A2}" type="presParOf" srcId="{48A4A60C-D90C-42BE-BD93-AD5685AB6885}" destId="{A33C5420-3AD5-487C-AA2C-68BE8B78ABB8}" srcOrd="0" destOrd="0" presId="urn:microsoft.com/office/officeart/2008/layout/VerticalCurvedList"/>
    <dgm:cxn modelId="{0701A1E6-15E2-423E-95B2-228B7DFC1CC3}" type="presParOf" srcId="{A33C5420-3AD5-487C-AA2C-68BE8B78ABB8}" destId="{F3B6A2ED-8B4F-4A90-9D4A-851778F4FDFD}" srcOrd="0" destOrd="0" presId="urn:microsoft.com/office/officeart/2008/layout/VerticalCurvedList"/>
    <dgm:cxn modelId="{F21F5124-8D7B-49B7-851A-63FEA3BBC545}" type="presParOf" srcId="{A33C5420-3AD5-487C-AA2C-68BE8B78ABB8}" destId="{0642D1AC-1660-4599-8843-A0C9F7368E4D}" srcOrd="1" destOrd="0" presId="urn:microsoft.com/office/officeart/2008/layout/VerticalCurvedList"/>
    <dgm:cxn modelId="{332AEB89-2896-436E-88BE-9F4AD972F57B}" type="presParOf" srcId="{A33C5420-3AD5-487C-AA2C-68BE8B78ABB8}" destId="{D9DF0595-0717-4A7B-8FB2-C68ACD173BDB}" srcOrd="2" destOrd="0" presId="urn:microsoft.com/office/officeart/2008/layout/VerticalCurvedList"/>
    <dgm:cxn modelId="{BC2D6DD0-82D5-4CD9-B237-9A3FEB5A718F}" type="presParOf" srcId="{A33C5420-3AD5-487C-AA2C-68BE8B78ABB8}" destId="{01970FAF-EB5D-4EC8-98EC-B6589C4BF0CF}" srcOrd="3" destOrd="0" presId="urn:microsoft.com/office/officeart/2008/layout/VerticalCurvedList"/>
    <dgm:cxn modelId="{61BBA11B-2D6B-4C35-8A34-831A93715A04}" type="presParOf" srcId="{48A4A60C-D90C-42BE-BD93-AD5685AB6885}" destId="{7AE649BA-BD38-4BF1-AF84-99A548A540FB}" srcOrd="1" destOrd="0" presId="urn:microsoft.com/office/officeart/2008/layout/VerticalCurvedList"/>
    <dgm:cxn modelId="{7259FE60-43C6-47D9-B0D1-FD59A7EEDA5F}" type="presParOf" srcId="{48A4A60C-D90C-42BE-BD93-AD5685AB6885}" destId="{8E0BCCEC-530F-4DBE-910C-405A4510CA2F}" srcOrd="2" destOrd="0" presId="urn:microsoft.com/office/officeart/2008/layout/VerticalCurvedList"/>
    <dgm:cxn modelId="{4B116A51-36FD-49B6-8297-83A5C9B61A66}" type="presParOf" srcId="{8E0BCCEC-530F-4DBE-910C-405A4510CA2F}" destId="{635F6CE0-23A7-41C4-9AF3-A74EBB331304}" srcOrd="0" destOrd="0" presId="urn:microsoft.com/office/officeart/2008/layout/VerticalCurvedList"/>
    <dgm:cxn modelId="{653C6E7B-00B9-424B-90A1-C4D9408CD688}" type="presParOf" srcId="{48A4A60C-D90C-42BE-BD93-AD5685AB6885}" destId="{661A7C4C-8E73-49B6-9FB1-F222180F0382}" srcOrd="3" destOrd="0" presId="urn:microsoft.com/office/officeart/2008/layout/VerticalCurvedList"/>
    <dgm:cxn modelId="{48B6E985-8662-4A02-B07A-B5CA518023E5}" type="presParOf" srcId="{48A4A60C-D90C-42BE-BD93-AD5685AB6885}" destId="{7C86385B-6CDC-4FC7-AD83-72AF3B9B8AF2}" srcOrd="4" destOrd="0" presId="urn:microsoft.com/office/officeart/2008/layout/VerticalCurvedList"/>
    <dgm:cxn modelId="{B0AF1468-92C3-48EB-9F9E-78988F658298}" type="presParOf" srcId="{7C86385B-6CDC-4FC7-AD83-72AF3B9B8AF2}" destId="{16FFE652-BE5D-40B9-A55E-973AB8020E12}" srcOrd="0" destOrd="0" presId="urn:microsoft.com/office/officeart/2008/layout/VerticalCurvedList"/>
    <dgm:cxn modelId="{209C1E16-BCFE-4968-BBD4-024207ADD3A6}" type="presParOf" srcId="{48A4A60C-D90C-42BE-BD93-AD5685AB6885}" destId="{4ADA73AF-C732-4153-BC2E-C5681E138929}" srcOrd="5" destOrd="0" presId="urn:microsoft.com/office/officeart/2008/layout/VerticalCurvedList"/>
    <dgm:cxn modelId="{A5320540-F091-4C9D-981D-96614466E3CA}" type="presParOf" srcId="{48A4A60C-D90C-42BE-BD93-AD5685AB6885}" destId="{436A8A8A-C2E9-4BC3-A369-D367CC1B66AF}" srcOrd="6" destOrd="0" presId="urn:microsoft.com/office/officeart/2008/layout/VerticalCurvedList"/>
    <dgm:cxn modelId="{25BC5384-AF50-48A4-B73C-91EAA1BB3976}" type="presParOf" srcId="{436A8A8A-C2E9-4BC3-A369-D367CC1B66AF}" destId="{A3DBE05A-73DE-4DD9-9EFD-E23524FC5976}" srcOrd="0" destOrd="0" presId="urn:microsoft.com/office/officeart/2008/layout/VerticalCurvedList"/>
    <dgm:cxn modelId="{D7108080-5AF7-4406-9A34-D57C40D45272}" type="presParOf" srcId="{48A4A60C-D90C-42BE-BD93-AD5685AB6885}" destId="{9D6D723D-CF73-453D-BEE5-E90A5A99FD98}" srcOrd="7" destOrd="0" presId="urn:microsoft.com/office/officeart/2008/layout/VerticalCurvedList"/>
    <dgm:cxn modelId="{3BF587AF-823F-4C19-B2BC-80C7138F73FD}" type="presParOf" srcId="{48A4A60C-D90C-42BE-BD93-AD5685AB6885}" destId="{CC42EFBB-3786-4B63-BA43-66DDDB34AA95}" srcOrd="8" destOrd="0" presId="urn:microsoft.com/office/officeart/2008/layout/VerticalCurvedList"/>
    <dgm:cxn modelId="{275AD927-0A8B-4DFD-8B69-DF37FE855E62}" type="presParOf" srcId="{CC42EFBB-3786-4B63-BA43-66DDDB34AA95}" destId="{745A06BD-4AD7-4D81-9971-14AAF3B83346}" srcOrd="0" destOrd="0" presId="urn:microsoft.com/office/officeart/2008/layout/VerticalCurvedList"/>
    <dgm:cxn modelId="{93CE279D-EB0A-42C6-B35C-90F5FC87D8DD}" type="presParOf" srcId="{48A4A60C-D90C-42BE-BD93-AD5685AB6885}" destId="{1337F00C-4698-4EC4-9201-6E68683B8600}" srcOrd="9" destOrd="0" presId="urn:microsoft.com/office/officeart/2008/layout/VerticalCurvedList"/>
    <dgm:cxn modelId="{1B49F0DD-A4B5-41C2-93C6-63AD2F165ADD}" type="presParOf" srcId="{48A4A60C-D90C-42BE-BD93-AD5685AB6885}" destId="{42137262-3DEF-43FC-804D-F24344B426C0}" srcOrd="10" destOrd="0" presId="urn:microsoft.com/office/officeart/2008/layout/VerticalCurvedList"/>
    <dgm:cxn modelId="{677A14DC-1573-4A94-B1BA-6EB3A2D326C2}" type="presParOf" srcId="{42137262-3DEF-43FC-804D-F24344B426C0}" destId="{E8BA9FEE-36D3-4CC8-823D-CAC426F7CA38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EEF9707-139A-4B53-8CCA-DA3DCF40EA09}">
      <dsp:nvSpPr>
        <dsp:cNvPr id="0" name=""/>
        <dsp:cNvSpPr/>
      </dsp:nvSpPr>
      <dsp:spPr>
        <a:xfrm>
          <a:off x="-4313905" y="-661824"/>
          <a:ext cx="5140073" cy="5140073"/>
        </a:xfrm>
        <a:prstGeom prst="blockArc">
          <a:avLst>
            <a:gd name="adj1" fmla="val 18900000"/>
            <a:gd name="adj2" fmla="val 2700000"/>
            <a:gd name="adj3" fmla="val 420"/>
          </a:avLst>
        </a:pr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>
            <a:rot lat="0" lon="0" rev="7500000"/>
          </a:lightRig>
        </a:scene3d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E6C2070-39EB-4BFF-BB34-5653685FAE28}">
      <dsp:nvSpPr>
        <dsp:cNvPr id="0" name=""/>
        <dsp:cNvSpPr/>
      </dsp:nvSpPr>
      <dsp:spPr>
        <a:xfrm>
          <a:off x="267722" y="173494"/>
          <a:ext cx="3353736" cy="346836"/>
        </a:xfrm>
        <a:prstGeom prst="rect">
          <a:avLst/>
        </a:prstGeom>
        <a:gradFill rotWithShape="0">
          <a:gsLst>
            <a:gs pos="70000">
              <a:srgbClr val="556CAF"/>
            </a:gs>
            <a:gs pos="60000">
              <a:srgbClr val="6D5D96"/>
            </a:gs>
            <a:gs pos="40000">
              <a:srgbClr val="9E3E64"/>
            </a:gs>
            <a:gs pos="0">
              <a:srgbClr val="FF0000"/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75302" tIns="45720" rIns="45720" bIns="4572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u="sng" kern="1200" dirty="0" smtClean="0">
              <a:solidFill>
                <a:srgbClr val="FFFF00"/>
              </a:solidFill>
              <a:effectLst/>
            </a:rPr>
            <a:t>1. Азарова Алёна</a:t>
          </a:r>
          <a:endParaRPr lang="ru-RU" sz="1800" b="1" u="sng" kern="1200" dirty="0">
            <a:solidFill>
              <a:srgbClr val="FFFF00"/>
            </a:solidFill>
            <a:effectLst/>
          </a:endParaRPr>
        </a:p>
      </dsp:txBody>
      <dsp:txXfrm>
        <a:off x="267722" y="173494"/>
        <a:ext cx="3353736" cy="346836"/>
      </dsp:txXfrm>
    </dsp:sp>
    <dsp:sp modelId="{D3E708BB-8863-4D2E-9C93-5BC36D3DB043}">
      <dsp:nvSpPr>
        <dsp:cNvPr id="0" name=""/>
        <dsp:cNvSpPr/>
      </dsp:nvSpPr>
      <dsp:spPr>
        <a:xfrm>
          <a:off x="50949" y="130140"/>
          <a:ext cx="433545" cy="433545"/>
        </a:xfrm>
        <a:prstGeom prst="ellipse">
          <a:avLst/>
        </a:prstGeom>
        <a:gradFill rotWithShape="0">
          <a:gsLst>
            <a:gs pos="0">
              <a:srgbClr val="A603AB"/>
            </a:gs>
            <a:gs pos="21001">
              <a:srgbClr val="0819FB"/>
            </a:gs>
            <a:gs pos="35001">
              <a:srgbClr val="1A8D48"/>
            </a:gs>
            <a:gs pos="52000">
              <a:srgbClr val="FFFF00"/>
            </a:gs>
            <a:gs pos="73000">
              <a:srgbClr val="EE3F17"/>
            </a:gs>
            <a:gs pos="88000">
              <a:srgbClr val="E81766"/>
            </a:gs>
            <a:gs pos="100000">
              <a:srgbClr val="A603AB"/>
            </a:gs>
          </a:gsLst>
          <a:lin ang="16200000" scaled="0"/>
        </a:gra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z="152400" extrusionH="63500" prstMaterial="dkEdge">
          <a:bevelT w="120800" h="190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C82EF9F4-B094-411C-933C-CD63FB59B5A5}">
      <dsp:nvSpPr>
        <dsp:cNvPr id="0" name=""/>
        <dsp:cNvSpPr/>
      </dsp:nvSpPr>
      <dsp:spPr>
        <a:xfrm>
          <a:off x="581813" y="636070"/>
          <a:ext cx="3039644" cy="462804"/>
        </a:xfrm>
        <a:prstGeom prst="rect">
          <a:avLst/>
        </a:prstGeom>
        <a:gradFill rotWithShape="0">
          <a:gsLst>
            <a:gs pos="70000">
              <a:srgbClr val="6D5D96"/>
            </a:gs>
            <a:gs pos="60000">
              <a:srgbClr val="9E3E64"/>
            </a:gs>
            <a:gs pos="40000">
              <a:srgbClr val="FF0000"/>
            </a:gs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75302" tIns="45720" rIns="45720" bIns="4572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u="sng" kern="1200" dirty="0" smtClean="0">
              <a:solidFill>
                <a:srgbClr val="FFFF00"/>
              </a:solidFill>
            </a:rPr>
            <a:t>2. Антипины Дарья, Кристина, Александр</a:t>
          </a:r>
          <a:endParaRPr lang="ru-RU" sz="1800" u="sng" kern="1200" dirty="0">
            <a:solidFill>
              <a:srgbClr val="FFFF00"/>
            </a:solidFill>
          </a:endParaRPr>
        </a:p>
      </dsp:txBody>
      <dsp:txXfrm>
        <a:off x="581813" y="636070"/>
        <a:ext cx="3039644" cy="462804"/>
      </dsp:txXfrm>
    </dsp:sp>
    <dsp:sp modelId="{80026736-C68B-4004-AECE-C8430FE5B9AA}">
      <dsp:nvSpPr>
        <dsp:cNvPr id="0" name=""/>
        <dsp:cNvSpPr/>
      </dsp:nvSpPr>
      <dsp:spPr>
        <a:xfrm>
          <a:off x="365040" y="650700"/>
          <a:ext cx="433545" cy="433545"/>
        </a:xfrm>
        <a:prstGeom prst="ellipse">
          <a:avLst/>
        </a:prstGeom>
        <a:gradFill rotWithShape="0">
          <a:gsLst>
            <a:gs pos="0">
              <a:srgbClr val="A603AB"/>
            </a:gs>
            <a:gs pos="21001">
              <a:srgbClr val="0819FB"/>
            </a:gs>
            <a:gs pos="35001">
              <a:srgbClr val="1A8D48"/>
            </a:gs>
            <a:gs pos="52000">
              <a:srgbClr val="FFFF00"/>
            </a:gs>
            <a:gs pos="73000">
              <a:srgbClr val="EE3F17"/>
            </a:gs>
            <a:gs pos="88000">
              <a:srgbClr val="E81766"/>
            </a:gs>
            <a:gs pos="100000">
              <a:srgbClr val="A603AB"/>
            </a:gs>
          </a:gsLst>
          <a:lin ang="16200000" scaled="0"/>
        </a:gra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z="152400" extrusionH="63500" prstMaterial="dkEdge">
          <a:bevelT w="120800" h="190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C49C262B-8D90-4844-BA49-97580C1EDDAB}">
      <dsp:nvSpPr>
        <dsp:cNvPr id="0" name=""/>
        <dsp:cNvSpPr/>
      </dsp:nvSpPr>
      <dsp:spPr>
        <a:xfrm>
          <a:off x="753934" y="1214233"/>
          <a:ext cx="2867524" cy="346836"/>
        </a:xfrm>
        <a:prstGeom prst="rect">
          <a:avLst/>
        </a:prstGeom>
        <a:gradFill rotWithShape="0">
          <a:gsLst>
            <a:gs pos="77500">
              <a:srgbClr val="4378C1"/>
            </a:gs>
            <a:gs pos="75000">
              <a:srgbClr val="4974BB"/>
            </a:gs>
            <a:gs pos="70000">
              <a:srgbClr val="556CAF"/>
            </a:gs>
            <a:gs pos="60000">
              <a:srgbClr val="6D5D96"/>
            </a:gs>
            <a:gs pos="40000">
              <a:srgbClr val="9E3E64"/>
            </a:gs>
            <a:gs pos="0">
              <a:srgbClr val="FF0000"/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75302" tIns="45720" rIns="45720" bIns="4572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u="sng" kern="1200" dirty="0" smtClean="0">
              <a:solidFill>
                <a:srgbClr val="FFFF00"/>
              </a:solidFill>
            </a:rPr>
            <a:t>3. </a:t>
          </a:r>
          <a:r>
            <a:rPr lang="ru-RU" sz="1800" b="1" u="sng" kern="1200" dirty="0" err="1" smtClean="0">
              <a:solidFill>
                <a:srgbClr val="FFFF00"/>
              </a:solidFill>
            </a:rPr>
            <a:t>Батырова</a:t>
          </a:r>
          <a:r>
            <a:rPr lang="ru-RU" sz="1800" b="1" u="sng" kern="1200" dirty="0" smtClean="0">
              <a:solidFill>
                <a:srgbClr val="FFFF00"/>
              </a:solidFill>
            </a:rPr>
            <a:t> Любовь </a:t>
          </a:r>
          <a:endParaRPr lang="ru-RU" sz="1800" u="sng" kern="1200" dirty="0">
            <a:solidFill>
              <a:srgbClr val="FFFF00"/>
            </a:solidFill>
          </a:endParaRPr>
        </a:p>
      </dsp:txBody>
      <dsp:txXfrm>
        <a:off x="753934" y="1214233"/>
        <a:ext cx="2867524" cy="346836"/>
      </dsp:txXfrm>
    </dsp:sp>
    <dsp:sp modelId="{AA8EAFDE-5F62-457F-8CCB-15726B6046B4}">
      <dsp:nvSpPr>
        <dsp:cNvPr id="0" name=""/>
        <dsp:cNvSpPr/>
      </dsp:nvSpPr>
      <dsp:spPr>
        <a:xfrm>
          <a:off x="537161" y="1170878"/>
          <a:ext cx="433545" cy="433545"/>
        </a:xfrm>
        <a:prstGeom prst="ellipse">
          <a:avLst/>
        </a:prstGeom>
        <a:gradFill rotWithShape="0">
          <a:gsLst>
            <a:gs pos="0">
              <a:srgbClr val="A603AB"/>
            </a:gs>
            <a:gs pos="21001">
              <a:srgbClr val="0819FB"/>
            </a:gs>
            <a:gs pos="35001">
              <a:srgbClr val="1A8D48"/>
            </a:gs>
            <a:gs pos="52000">
              <a:srgbClr val="FFFF00"/>
            </a:gs>
            <a:gs pos="73000">
              <a:srgbClr val="EE3F17"/>
            </a:gs>
            <a:gs pos="88000">
              <a:srgbClr val="E81766"/>
            </a:gs>
            <a:gs pos="100000">
              <a:srgbClr val="A603AB"/>
            </a:gs>
          </a:gsLst>
          <a:lin ang="16200000" scaled="0"/>
        </a:gra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z="152400" extrusionH="63500" prstMaterial="dkEdge">
          <a:bevelT w="120800" h="190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7131150F-2E2F-43D4-ABC7-D2F3BA78AD47}">
      <dsp:nvSpPr>
        <dsp:cNvPr id="0" name=""/>
        <dsp:cNvSpPr/>
      </dsp:nvSpPr>
      <dsp:spPr>
        <a:xfrm>
          <a:off x="808891" y="1734793"/>
          <a:ext cx="2812567" cy="346836"/>
        </a:xfrm>
        <a:prstGeom prst="rect">
          <a:avLst/>
        </a:prstGeom>
        <a:gradFill rotWithShape="0">
          <a:gsLst>
            <a:gs pos="77500">
              <a:srgbClr val="4378C1"/>
            </a:gs>
            <a:gs pos="75000">
              <a:srgbClr val="4974BB"/>
            </a:gs>
            <a:gs pos="70000">
              <a:srgbClr val="556CAF"/>
            </a:gs>
            <a:gs pos="60000">
              <a:srgbClr val="6D5D96"/>
            </a:gs>
            <a:gs pos="40000">
              <a:srgbClr val="9E3E64"/>
            </a:gs>
            <a:gs pos="0">
              <a:srgbClr val="FF0000"/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75302" tIns="45720" rIns="45720" bIns="4572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u="sng" kern="1200" dirty="0" smtClean="0">
              <a:solidFill>
                <a:srgbClr val="FFFF00"/>
              </a:solidFill>
            </a:rPr>
            <a:t>4. Бочкова Татьяна</a:t>
          </a:r>
          <a:endParaRPr lang="ru-RU" sz="1800" u="sng" kern="1200" dirty="0">
            <a:solidFill>
              <a:srgbClr val="FFFF00"/>
            </a:solidFill>
          </a:endParaRPr>
        </a:p>
      </dsp:txBody>
      <dsp:txXfrm>
        <a:off x="808891" y="1734793"/>
        <a:ext cx="2812567" cy="346836"/>
      </dsp:txXfrm>
    </dsp:sp>
    <dsp:sp modelId="{536C6466-35C8-4CB3-8542-ECE3B75BE9C2}">
      <dsp:nvSpPr>
        <dsp:cNvPr id="0" name=""/>
        <dsp:cNvSpPr/>
      </dsp:nvSpPr>
      <dsp:spPr>
        <a:xfrm>
          <a:off x="592118" y="1691439"/>
          <a:ext cx="433545" cy="433545"/>
        </a:xfrm>
        <a:prstGeom prst="ellipse">
          <a:avLst/>
        </a:prstGeom>
        <a:gradFill rotWithShape="0">
          <a:gsLst>
            <a:gs pos="0">
              <a:srgbClr val="A603AB"/>
            </a:gs>
            <a:gs pos="21001">
              <a:srgbClr val="0819FB"/>
            </a:gs>
            <a:gs pos="35001">
              <a:srgbClr val="1A8D48"/>
            </a:gs>
            <a:gs pos="52000">
              <a:srgbClr val="FFFF00"/>
            </a:gs>
            <a:gs pos="73000">
              <a:srgbClr val="EE3F17"/>
            </a:gs>
            <a:gs pos="88000">
              <a:srgbClr val="E81766"/>
            </a:gs>
            <a:gs pos="100000">
              <a:srgbClr val="A603AB"/>
            </a:gs>
          </a:gsLst>
          <a:lin ang="16200000" scaled="0"/>
        </a:gra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z="152400" extrusionH="63500" prstMaterial="dkEdge">
          <a:bevelT w="120800" h="190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3E9C542D-2CC2-41B6-B1A9-06022E6747B8}">
      <dsp:nvSpPr>
        <dsp:cNvPr id="0" name=""/>
        <dsp:cNvSpPr/>
      </dsp:nvSpPr>
      <dsp:spPr>
        <a:xfrm>
          <a:off x="753934" y="2255353"/>
          <a:ext cx="2867524" cy="346836"/>
        </a:xfrm>
        <a:prstGeom prst="rect">
          <a:avLst/>
        </a:prstGeom>
        <a:gradFill rotWithShape="0">
          <a:gsLst>
            <a:gs pos="77500">
              <a:srgbClr val="4378C1"/>
            </a:gs>
            <a:gs pos="75000">
              <a:srgbClr val="4974BB"/>
            </a:gs>
            <a:gs pos="70000">
              <a:srgbClr val="556CAF"/>
            </a:gs>
            <a:gs pos="60000">
              <a:srgbClr val="6D5D96"/>
            </a:gs>
            <a:gs pos="40000">
              <a:srgbClr val="9E3E64"/>
            </a:gs>
            <a:gs pos="0">
              <a:srgbClr val="FF0000"/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75302" tIns="45720" rIns="45720" bIns="4572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u="sng" kern="1200" dirty="0" smtClean="0">
              <a:solidFill>
                <a:srgbClr val="FFFF00"/>
              </a:solidFill>
            </a:rPr>
            <a:t>5. Бурмакина Лилия</a:t>
          </a:r>
          <a:endParaRPr lang="ru-RU" sz="1800" u="sng" kern="1200" dirty="0">
            <a:solidFill>
              <a:srgbClr val="FFFF00"/>
            </a:solidFill>
          </a:endParaRPr>
        </a:p>
      </dsp:txBody>
      <dsp:txXfrm>
        <a:off x="753934" y="2255353"/>
        <a:ext cx="2867524" cy="346836"/>
      </dsp:txXfrm>
    </dsp:sp>
    <dsp:sp modelId="{AC86F5F4-AE12-4C5A-B80B-2A9E6D358401}">
      <dsp:nvSpPr>
        <dsp:cNvPr id="0" name=""/>
        <dsp:cNvSpPr/>
      </dsp:nvSpPr>
      <dsp:spPr>
        <a:xfrm>
          <a:off x="537161" y="2211999"/>
          <a:ext cx="433545" cy="433545"/>
        </a:xfrm>
        <a:prstGeom prst="ellipse">
          <a:avLst/>
        </a:prstGeom>
        <a:gradFill rotWithShape="0">
          <a:gsLst>
            <a:gs pos="0">
              <a:srgbClr val="A603AB"/>
            </a:gs>
            <a:gs pos="21001">
              <a:srgbClr val="0819FB"/>
            </a:gs>
            <a:gs pos="35001">
              <a:srgbClr val="1A8D48"/>
            </a:gs>
            <a:gs pos="52000">
              <a:srgbClr val="FFFF00"/>
            </a:gs>
            <a:gs pos="73000">
              <a:srgbClr val="EE3F17"/>
            </a:gs>
            <a:gs pos="88000">
              <a:srgbClr val="E81766"/>
            </a:gs>
            <a:gs pos="100000">
              <a:srgbClr val="A603AB"/>
            </a:gs>
          </a:gsLst>
          <a:lin ang="16200000" scaled="0"/>
        </a:gra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z="152400" extrusionH="63500" prstMaterial="dkEdge">
          <a:bevelT w="120800" h="190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3F7590B7-B6F0-48B5-9E8E-C11BBB0E6640}">
      <dsp:nvSpPr>
        <dsp:cNvPr id="0" name=""/>
        <dsp:cNvSpPr/>
      </dsp:nvSpPr>
      <dsp:spPr>
        <a:xfrm>
          <a:off x="581813" y="2775532"/>
          <a:ext cx="3039644" cy="346836"/>
        </a:xfrm>
        <a:prstGeom prst="rect">
          <a:avLst/>
        </a:prstGeom>
        <a:gradFill rotWithShape="0">
          <a:gsLst>
            <a:gs pos="77500">
              <a:srgbClr val="4378C1"/>
            </a:gs>
            <a:gs pos="75000">
              <a:srgbClr val="4974BB"/>
            </a:gs>
            <a:gs pos="70000">
              <a:srgbClr val="556CAF"/>
            </a:gs>
            <a:gs pos="60000">
              <a:srgbClr val="6D5D96"/>
            </a:gs>
            <a:gs pos="40000">
              <a:srgbClr val="9E3E64"/>
            </a:gs>
            <a:gs pos="0">
              <a:srgbClr val="FF0000"/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75302" tIns="45720" rIns="45720" bIns="4572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u="sng" kern="1200" dirty="0" smtClean="0">
              <a:solidFill>
                <a:srgbClr val="FFFF00"/>
              </a:solidFill>
            </a:rPr>
            <a:t>6. Васина Светлана </a:t>
          </a:r>
          <a:endParaRPr lang="ru-RU" sz="1800" b="1" u="sng" kern="1200" dirty="0">
            <a:solidFill>
              <a:srgbClr val="FFFF00"/>
            </a:solidFill>
          </a:endParaRPr>
        </a:p>
      </dsp:txBody>
      <dsp:txXfrm>
        <a:off x="581813" y="2775532"/>
        <a:ext cx="3039644" cy="346836"/>
      </dsp:txXfrm>
    </dsp:sp>
    <dsp:sp modelId="{22845CA9-8BE8-4BF3-9F92-634F1A9355E5}">
      <dsp:nvSpPr>
        <dsp:cNvPr id="0" name=""/>
        <dsp:cNvSpPr/>
      </dsp:nvSpPr>
      <dsp:spPr>
        <a:xfrm>
          <a:off x="365040" y="2732177"/>
          <a:ext cx="433545" cy="433545"/>
        </a:xfrm>
        <a:prstGeom prst="ellipse">
          <a:avLst/>
        </a:prstGeom>
        <a:gradFill rotWithShape="0">
          <a:gsLst>
            <a:gs pos="0">
              <a:srgbClr val="A603AB"/>
            </a:gs>
            <a:gs pos="21001">
              <a:srgbClr val="0819FB"/>
            </a:gs>
            <a:gs pos="35001">
              <a:srgbClr val="1A8D48"/>
            </a:gs>
            <a:gs pos="52000">
              <a:srgbClr val="FFFF00"/>
            </a:gs>
            <a:gs pos="73000">
              <a:srgbClr val="EE3F17"/>
            </a:gs>
            <a:gs pos="88000">
              <a:srgbClr val="E81766"/>
            </a:gs>
            <a:gs pos="100000">
              <a:srgbClr val="A603AB"/>
            </a:gs>
          </a:gsLst>
          <a:lin ang="16200000" scaled="0"/>
        </a:gra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z="152400" extrusionH="63500" prstMaterial="dkEdge">
          <a:bevelT w="120800" h="190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5AF43489-2C27-4FA4-92E0-33855AB671E3}">
      <dsp:nvSpPr>
        <dsp:cNvPr id="0" name=""/>
        <dsp:cNvSpPr/>
      </dsp:nvSpPr>
      <dsp:spPr>
        <a:xfrm>
          <a:off x="267722" y="3296092"/>
          <a:ext cx="3353736" cy="346836"/>
        </a:xfrm>
        <a:prstGeom prst="rect">
          <a:avLst/>
        </a:prstGeom>
        <a:gradFill rotWithShape="0">
          <a:gsLst>
            <a:gs pos="0">
              <a:srgbClr val="FF0000"/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75302" tIns="45720" rIns="45720" bIns="4572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u="sng" kern="1200" dirty="0" smtClean="0">
              <a:solidFill>
                <a:srgbClr val="FFFF00"/>
              </a:solidFill>
            </a:rPr>
            <a:t>7. </a:t>
          </a:r>
          <a:r>
            <a:rPr lang="ru-RU" sz="1800" b="1" u="sng" kern="1200" dirty="0" err="1" smtClean="0">
              <a:solidFill>
                <a:srgbClr val="FFFF00"/>
              </a:solidFill>
            </a:rPr>
            <a:t>Гаманец</a:t>
          </a:r>
          <a:r>
            <a:rPr lang="ru-RU" sz="1800" b="1" u="sng" kern="1200" dirty="0" smtClean="0">
              <a:solidFill>
                <a:srgbClr val="FFFF00"/>
              </a:solidFill>
            </a:rPr>
            <a:t> Александра </a:t>
          </a:r>
          <a:endParaRPr lang="ru-RU" sz="1800" u="sng" kern="1200" dirty="0">
            <a:solidFill>
              <a:srgbClr val="FFFF00"/>
            </a:solidFill>
          </a:endParaRPr>
        </a:p>
      </dsp:txBody>
      <dsp:txXfrm>
        <a:off x="267722" y="3296092"/>
        <a:ext cx="3353736" cy="346836"/>
      </dsp:txXfrm>
    </dsp:sp>
    <dsp:sp modelId="{E415905B-F9CF-4F65-BBFC-CE5CDD3A9328}">
      <dsp:nvSpPr>
        <dsp:cNvPr id="0" name=""/>
        <dsp:cNvSpPr/>
      </dsp:nvSpPr>
      <dsp:spPr>
        <a:xfrm>
          <a:off x="50949" y="3252738"/>
          <a:ext cx="433545" cy="433545"/>
        </a:xfrm>
        <a:prstGeom prst="ellipse">
          <a:avLst/>
        </a:prstGeom>
        <a:gradFill rotWithShape="0">
          <a:gsLst>
            <a:gs pos="0">
              <a:srgbClr val="A603AB"/>
            </a:gs>
            <a:gs pos="21001">
              <a:srgbClr val="0819FB"/>
            </a:gs>
            <a:gs pos="35001">
              <a:srgbClr val="1A8D48"/>
            </a:gs>
            <a:gs pos="52000">
              <a:srgbClr val="FFFF00"/>
            </a:gs>
            <a:gs pos="73000">
              <a:srgbClr val="EE3F17"/>
            </a:gs>
            <a:gs pos="88000">
              <a:srgbClr val="E81766"/>
            </a:gs>
            <a:gs pos="100000">
              <a:srgbClr val="A603AB"/>
            </a:gs>
          </a:gsLst>
          <a:lin ang="16200000" scaled="0"/>
        </a:gra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z="152400" extrusionH="63500" prstMaterial="dkEdge">
          <a:bevelT w="120800" h="190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EEF9707-139A-4B53-8CCA-DA3DCF40EA09}">
      <dsp:nvSpPr>
        <dsp:cNvPr id="0" name=""/>
        <dsp:cNvSpPr/>
      </dsp:nvSpPr>
      <dsp:spPr>
        <a:xfrm>
          <a:off x="-4395198" y="-674210"/>
          <a:ext cx="5236852" cy="5236852"/>
        </a:xfrm>
        <a:prstGeom prst="blockArc">
          <a:avLst>
            <a:gd name="adj1" fmla="val 18900000"/>
            <a:gd name="adj2" fmla="val 2700000"/>
            <a:gd name="adj3" fmla="val 412"/>
          </a:avLst>
        </a:pr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>
            <a:rot lat="0" lon="0" rev="7500000"/>
          </a:lightRig>
        </a:scene3d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E6C2070-39EB-4BFF-BB34-5653685FAE28}">
      <dsp:nvSpPr>
        <dsp:cNvPr id="0" name=""/>
        <dsp:cNvSpPr/>
      </dsp:nvSpPr>
      <dsp:spPr>
        <a:xfrm>
          <a:off x="272773" y="176768"/>
          <a:ext cx="3491739" cy="353380"/>
        </a:xfrm>
        <a:prstGeom prst="rect">
          <a:avLst/>
        </a:prstGeom>
        <a:gradFill rotWithShape="0">
          <a:gsLst>
            <a:gs pos="77500">
              <a:srgbClr val="4378C1"/>
            </a:gs>
            <a:gs pos="75000">
              <a:srgbClr val="4974BB"/>
            </a:gs>
            <a:gs pos="70000">
              <a:srgbClr val="556CAF"/>
            </a:gs>
            <a:gs pos="60000">
              <a:srgbClr val="6D5D96"/>
            </a:gs>
            <a:gs pos="40000">
              <a:srgbClr val="9E3E64"/>
            </a:gs>
            <a:gs pos="0">
              <a:srgbClr val="FF0000"/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80496" tIns="45720" rIns="45720" bIns="4572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u="sng" kern="1200" dirty="0" smtClean="0">
              <a:solidFill>
                <a:srgbClr val="FFFF00"/>
              </a:solidFill>
            </a:rPr>
            <a:t>8. Глущенко Алёна</a:t>
          </a:r>
          <a:endParaRPr lang="ru-RU" sz="1800" u="sng" kern="1200" dirty="0">
            <a:solidFill>
              <a:srgbClr val="FFFF00"/>
            </a:solidFill>
          </a:endParaRPr>
        </a:p>
      </dsp:txBody>
      <dsp:txXfrm>
        <a:off x="272773" y="176768"/>
        <a:ext cx="3491739" cy="353380"/>
      </dsp:txXfrm>
    </dsp:sp>
    <dsp:sp modelId="{D3E708BB-8863-4D2E-9C93-5BC36D3DB043}">
      <dsp:nvSpPr>
        <dsp:cNvPr id="0" name=""/>
        <dsp:cNvSpPr/>
      </dsp:nvSpPr>
      <dsp:spPr>
        <a:xfrm>
          <a:off x="51910" y="132595"/>
          <a:ext cx="441725" cy="441725"/>
        </a:xfrm>
        <a:prstGeom prst="ellipse">
          <a:avLst/>
        </a:prstGeom>
        <a:gradFill rotWithShape="0">
          <a:gsLst>
            <a:gs pos="0">
              <a:srgbClr val="A603AB"/>
            </a:gs>
            <a:gs pos="21001">
              <a:srgbClr val="0819FB"/>
            </a:gs>
            <a:gs pos="35001">
              <a:srgbClr val="1A8D48"/>
            </a:gs>
            <a:gs pos="52000">
              <a:srgbClr val="FFFF00"/>
            </a:gs>
            <a:gs pos="73000">
              <a:srgbClr val="EE3F17"/>
            </a:gs>
            <a:gs pos="88000">
              <a:srgbClr val="E81766"/>
            </a:gs>
            <a:gs pos="100000">
              <a:srgbClr val="A603AB"/>
            </a:gs>
          </a:gsLst>
          <a:lin ang="16200000" scaled="0"/>
        </a:gra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z="152400" extrusionH="63500" prstMaterial="dkEdge">
          <a:bevelT w="120800" h="190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C82EF9F4-B094-411C-933C-CD63FB59B5A5}">
      <dsp:nvSpPr>
        <dsp:cNvPr id="0" name=""/>
        <dsp:cNvSpPr/>
      </dsp:nvSpPr>
      <dsp:spPr>
        <a:xfrm>
          <a:off x="592791" y="707150"/>
          <a:ext cx="3171721" cy="353380"/>
        </a:xfrm>
        <a:prstGeom prst="rect">
          <a:avLst/>
        </a:prstGeom>
        <a:gradFill rotWithShape="0">
          <a:gsLst>
            <a:gs pos="77500">
              <a:srgbClr val="4378C1"/>
            </a:gs>
            <a:gs pos="75000">
              <a:srgbClr val="4974BB"/>
            </a:gs>
            <a:gs pos="70000">
              <a:srgbClr val="556CAF"/>
            </a:gs>
            <a:gs pos="60000">
              <a:srgbClr val="6D5D96"/>
            </a:gs>
            <a:gs pos="40000">
              <a:srgbClr val="9E3E64"/>
            </a:gs>
            <a:gs pos="0">
              <a:srgbClr val="FF0000"/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80496" tIns="45720" rIns="45720" bIns="4572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>
              <a:solidFill>
                <a:srgbClr val="FFFF00"/>
              </a:solidFill>
            </a:rPr>
            <a:t>9. </a:t>
          </a:r>
          <a:r>
            <a:rPr lang="ru-RU" sz="1800" b="1" u="sng" kern="1200" dirty="0" err="1" smtClean="0">
              <a:solidFill>
                <a:srgbClr val="FFFF00"/>
              </a:solidFill>
            </a:rPr>
            <a:t>Думова</a:t>
          </a:r>
          <a:r>
            <a:rPr lang="ru-RU" sz="1800" b="1" u="sng" kern="1200" dirty="0" smtClean="0">
              <a:solidFill>
                <a:srgbClr val="FFFF00"/>
              </a:solidFill>
            </a:rPr>
            <a:t> Елена </a:t>
          </a:r>
          <a:endParaRPr lang="ru-RU" sz="1800" b="1" u="sng" kern="1200" dirty="0">
            <a:solidFill>
              <a:srgbClr val="FFFF00"/>
            </a:solidFill>
          </a:endParaRPr>
        </a:p>
      </dsp:txBody>
      <dsp:txXfrm>
        <a:off x="592791" y="707150"/>
        <a:ext cx="3171721" cy="353380"/>
      </dsp:txXfrm>
    </dsp:sp>
    <dsp:sp modelId="{80026736-C68B-4004-AECE-C8430FE5B9AA}">
      <dsp:nvSpPr>
        <dsp:cNvPr id="0" name=""/>
        <dsp:cNvSpPr/>
      </dsp:nvSpPr>
      <dsp:spPr>
        <a:xfrm>
          <a:off x="371928" y="662977"/>
          <a:ext cx="441725" cy="441725"/>
        </a:xfrm>
        <a:prstGeom prst="ellipse">
          <a:avLst/>
        </a:prstGeom>
        <a:gradFill rotWithShape="0">
          <a:gsLst>
            <a:gs pos="18375">
              <a:srgbClr val="1C17F1"/>
            </a:gs>
            <a:gs pos="15750">
              <a:srgbClr val="3014E7"/>
            </a:gs>
            <a:gs pos="10500">
              <a:srgbClr val="570ED3"/>
            </a:gs>
            <a:gs pos="0">
              <a:srgbClr val="A603AB"/>
            </a:gs>
            <a:gs pos="21001">
              <a:srgbClr val="0819FB"/>
            </a:gs>
            <a:gs pos="35001">
              <a:srgbClr val="1A8D48"/>
            </a:gs>
            <a:gs pos="52000">
              <a:srgbClr val="FFFF00"/>
            </a:gs>
            <a:gs pos="73000">
              <a:srgbClr val="EE3F17"/>
            </a:gs>
            <a:gs pos="88000">
              <a:srgbClr val="E81766"/>
            </a:gs>
            <a:gs pos="100000">
              <a:srgbClr val="A603AB"/>
            </a:gs>
          </a:gsLst>
          <a:lin ang="16200000" scaled="0"/>
        </a:gra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z="152400" extrusionH="63500" prstMaterial="dkEdge">
          <a:bevelT w="120800" h="190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C49C262B-8D90-4844-BA49-97580C1EDDAB}">
      <dsp:nvSpPr>
        <dsp:cNvPr id="0" name=""/>
        <dsp:cNvSpPr/>
      </dsp:nvSpPr>
      <dsp:spPr>
        <a:xfrm>
          <a:off x="768159" y="1237143"/>
          <a:ext cx="2996353" cy="353380"/>
        </a:xfrm>
        <a:prstGeom prst="rect">
          <a:avLst/>
        </a:prstGeom>
        <a:gradFill rotWithShape="0">
          <a:gsLst>
            <a:gs pos="77500">
              <a:srgbClr val="4378C1"/>
            </a:gs>
            <a:gs pos="75000">
              <a:srgbClr val="4974BB"/>
            </a:gs>
            <a:gs pos="70000">
              <a:srgbClr val="556CAF"/>
            </a:gs>
            <a:gs pos="60000">
              <a:srgbClr val="6D5D96"/>
            </a:gs>
            <a:gs pos="40000">
              <a:srgbClr val="9E3E64"/>
            </a:gs>
            <a:gs pos="0">
              <a:srgbClr val="FF0000"/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80496" tIns="45720" rIns="45720" bIns="4572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u="sng" kern="1200" dirty="0" smtClean="0">
              <a:solidFill>
                <a:srgbClr val="FFFF00"/>
              </a:solidFill>
            </a:rPr>
            <a:t>10. </a:t>
          </a:r>
          <a:r>
            <a:rPr lang="ru-RU" sz="1800" b="1" u="sng" kern="1200" dirty="0" err="1" smtClean="0">
              <a:solidFill>
                <a:srgbClr val="FFFF00"/>
              </a:solidFill>
            </a:rPr>
            <a:t>Душкина</a:t>
          </a:r>
          <a:r>
            <a:rPr lang="ru-RU" sz="1800" b="1" u="sng" kern="1200" dirty="0" smtClean="0">
              <a:solidFill>
                <a:srgbClr val="FFFF00"/>
              </a:solidFill>
            </a:rPr>
            <a:t> Ирина </a:t>
          </a:r>
          <a:endParaRPr lang="ru-RU" sz="1800" u="sng" kern="1200" dirty="0">
            <a:solidFill>
              <a:srgbClr val="FFFF00"/>
            </a:solidFill>
          </a:endParaRPr>
        </a:p>
      </dsp:txBody>
      <dsp:txXfrm>
        <a:off x="768159" y="1237143"/>
        <a:ext cx="2996353" cy="353380"/>
      </dsp:txXfrm>
    </dsp:sp>
    <dsp:sp modelId="{AA8EAFDE-5F62-457F-8CCB-15726B6046B4}">
      <dsp:nvSpPr>
        <dsp:cNvPr id="0" name=""/>
        <dsp:cNvSpPr/>
      </dsp:nvSpPr>
      <dsp:spPr>
        <a:xfrm>
          <a:off x="547296" y="1192970"/>
          <a:ext cx="441725" cy="441725"/>
        </a:xfrm>
        <a:prstGeom prst="ellipse">
          <a:avLst/>
        </a:prstGeom>
        <a:gradFill rotWithShape="0">
          <a:gsLst>
            <a:gs pos="0">
              <a:srgbClr val="A603AB"/>
            </a:gs>
            <a:gs pos="21001">
              <a:srgbClr val="0819FB"/>
            </a:gs>
            <a:gs pos="35001">
              <a:srgbClr val="1A8D48"/>
            </a:gs>
            <a:gs pos="52000">
              <a:srgbClr val="FFFF00"/>
            </a:gs>
            <a:gs pos="73000">
              <a:srgbClr val="EE3F17"/>
            </a:gs>
            <a:gs pos="88000">
              <a:srgbClr val="E81766"/>
            </a:gs>
            <a:gs pos="100000">
              <a:srgbClr val="A603AB"/>
            </a:gs>
          </a:gsLst>
          <a:lin ang="16200000" scaled="0"/>
        </a:gra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z="152400" extrusionH="63500" prstMaterial="dkEdge">
          <a:bevelT w="120800" h="190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7131150F-2E2F-43D4-ABC7-D2F3BA78AD47}">
      <dsp:nvSpPr>
        <dsp:cNvPr id="0" name=""/>
        <dsp:cNvSpPr/>
      </dsp:nvSpPr>
      <dsp:spPr>
        <a:xfrm>
          <a:off x="824153" y="1767525"/>
          <a:ext cx="2940360" cy="353380"/>
        </a:xfrm>
        <a:prstGeom prst="rect">
          <a:avLst/>
        </a:prstGeom>
        <a:gradFill rotWithShape="0">
          <a:gsLst>
            <a:gs pos="77500">
              <a:srgbClr val="4378C1"/>
            </a:gs>
            <a:gs pos="75000">
              <a:srgbClr val="4974BB"/>
            </a:gs>
            <a:gs pos="70000">
              <a:srgbClr val="556CAF"/>
            </a:gs>
            <a:gs pos="60000">
              <a:srgbClr val="6D5D96"/>
            </a:gs>
            <a:gs pos="40000">
              <a:srgbClr val="9E3E64"/>
            </a:gs>
            <a:gs pos="0">
              <a:srgbClr val="FF0000"/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80496" tIns="45720" rIns="45720" bIns="4572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>
              <a:solidFill>
                <a:srgbClr val="FFFF00"/>
              </a:solidFill>
            </a:rPr>
            <a:t>11. </a:t>
          </a:r>
          <a:r>
            <a:rPr lang="ru-RU" sz="1800" b="1" u="sng" kern="1200" dirty="0" err="1" smtClean="0">
              <a:solidFill>
                <a:srgbClr val="FFFF00"/>
              </a:solidFill>
            </a:rPr>
            <a:t>Дыкус</a:t>
          </a:r>
          <a:r>
            <a:rPr lang="ru-RU" sz="1800" b="1" kern="1200" dirty="0" smtClean="0">
              <a:solidFill>
                <a:srgbClr val="FFFF00"/>
              </a:solidFill>
            </a:rPr>
            <a:t> </a:t>
          </a:r>
          <a:r>
            <a:rPr lang="ru-RU" sz="1800" b="1" u="sng" kern="1200" dirty="0" smtClean="0">
              <a:solidFill>
                <a:srgbClr val="FFFF00"/>
              </a:solidFill>
            </a:rPr>
            <a:t>Юлия</a:t>
          </a:r>
          <a:endParaRPr lang="ru-RU" sz="1800" u="sng" kern="1200" dirty="0">
            <a:solidFill>
              <a:srgbClr val="FFFF00"/>
            </a:solidFill>
          </a:endParaRPr>
        </a:p>
      </dsp:txBody>
      <dsp:txXfrm>
        <a:off x="824153" y="1767525"/>
        <a:ext cx="2940360" cy="353380"/>
      </dsp:txXfrm>
    </dsp:sp>
    <dsp:sp modelId="{536C6466-35C8-4CB3-8542-ECE3B75BE9C2}">
      <dsp:nvSpPr>
        <dsp:cNvPr id="0" name=""/>
        <dsp:cNvSpPr/>
      </dsp:nvSpPr>
      <dsp:spPr>
        <a:xfrm>
          <a:off x="603290" y="1723353"/>
          <a:ext cx="441725" cy="441725"/>
        </a:xfrm>
        <a:prstGeom prst="ellipse">
          <a:avLst/>
        </a:prstGeom>
        <a:gradFill rotWithShape="0">
          <a:gsLst>
            <a:gs pos="0">
              <a:srgbClr val="A603AB"/>
            </a:gs>
            <a:gs pos="21001">
              <a:srgbClr val="0819FB"/>
            </a:gs>
            <a:gs pos="35001">
              <a:srgbClr val="1A8D48"/>
            </a:gs>
            <a:gs pos="52000">
              <a:srgbClr val="FFFF00"/>
            </a:gs>
            <a:gs pos="73000">
              <a:srgbClr val="EE3F17"/>
            </a:gs>
            <a:gs pos="88000">
              <a:srgbClr val="E81766"/>
            </a:gs>
            <a:gs pos="100000">
              <a:srgbClr val="A603AB"/>
            </a:gs>
          </a:gsLst>
          <a:lin ang="16200000" scaled="0"/>
        </a:gra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z="152400" extrusionH="63500" prstMaterial="dkEdge">
          <a:bevelT w="120800" h="190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3E9C542D-2CC2-41B6-B1A9-06022E6747B8}">
      <dsp:nvSpPr>
        <dsp:cNvPr id="0" name=""/>
        <dsp:cNvSpPr/>
      </dsp:nvSpPr>
      <dsp:spPr>
        <a:xfrm>
          <a:off x="768159" y="2297907"/>
          <a:ext cx="2996353" cy="353380"/>
        </a:xfrm>
        <a:prstGeom prst="rect">
          <a:avLst/>
        </a:prstGeom>
        <a:gradFill rotWithShape="0">
          <a:gsLst>
            <a:gs pos="77500">
              <a:srgbClr val="4378C1"/>
            </a:gs>
            <a:gs pos="75000">
              <a:srgbClr val="4974BB"/>
            </a:gs>
            <a:gs pos="70000">
              <a:srgbClr val="556CAF"/>
            </a:gs>
            <a:gs pos="60000">
              <a:srgbClr val="6D5D96"/>
            </a:gs>
            <a:gs pos="40000">
              <a:srgbClr val="9E3E64"/>
            </a:gs>
            <a:gs pos="0">
              <a:srgbClr val="FF0000"/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80496" tIns="45720" rIns="45720" bIns="4572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u="sng" kern="1200" dirty="0" smtClean="0">
              <a:solidFill>
                <a:srgbClr val="FFFF00"/>
              </a:solidFill>
            </a:rPr>
            <a:t>12. Князева Татьяна</a:t>
          </a:r>
          <a:r>
            <a:rPr lang="ru-RU" sz="1800" u="sng" kern="1200" dirty="0" smtClean="0">
              <a:solidFill>
                <a:srgbClr val="FFFF00"/>
              </a:solidFill>
            </a:rPr>
            <a:t> </a:t>
          </a:r>
          <a:endParaRPr lang="ru-RU" sz="1800" u="sng" kern="1200" dirty="0">
            <a:solidFill>
              <a:srgbClr val="FFFF00"/>
            </a:solidFill>
          </a:endParaRPr>
        </a:p>
      </dsp:txBody>
      <dsp:txXfrm>
        <a:off x="768159" y="2297907"/>
        <a:ext cx="2996353" cy="353380"/>
      </dsp:txXfrm>
    </dsp:sp>
    <dsp:sp modelId="{AC86F5F4-AE12-4C5A-B80B-2A9E6D358401}">
      <dsp:nvSpPr>
        <dsp:cNvPr id="0" name=""/>
        <dsp:cNvSpPr/>
      </dsp:nvSpPr>
      <dsp:spPr>
        <a:xfrm>
          <a:off x="547296" y="2253735"/>
          <a:ext cx="441725" cy="441725"/>
        </a:xfrm>
        <a:prstGeom prst="ellipse">
          <a:avLst/>
        </a:prstGeom>
        <a:gradFill rotWithShape="0">
          <a:gsLst>
            <a:gs pos="0">
              <a:srgbClr val="A603AB"/>
            </a:gs>
            <a:gs pos="21001">
              <a:srgbClr val="0819FB"/>
            </a:gs>
            <a:gs pos="35001">
              <a:srgbClr val="1A8D48"/>
            </a:gs>
            <a:gs pos="52000">
              <a:srgbClr val="FFFF00"/>
            </a:gs>
            <a:gs pos="73000">
              <a:srgbClr val="EE3F17"/>
            </a:gs>
            <a:gs pos="88000">
              <a:srgbClr val="E81766"/>
            </a:gs>
            <a:gs pos="100000">
              <a:srgbClr val="A603AB"/>
            </a:gs>
          </a:gsLst>
          <a:lin ang="16200000" scaled="0"/>
        </a:gra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z="152400" extrusionH="63500" prstMaterial="dkEdge">
          <a:bevelT w="120800" h="190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3F7590B7-B6F0-48B5-9E8E-C11BBB0E6640}">
      <dsp:nvSpPr>
        <dsp:cNvPr id="0" name=""/>
        <dsp:cNvSpPr/>
      </dsp:nvSpPr>
      <dsp:spPr>
        <a:xfrm>
          <a:off x="592791" y="2827901"/>
          <a:ext cx="3171721" cy="353380"/>
        </a:xfrm>
        <a:prstGeom prst="rect">
          <a:avLst/>
        </a:prstGeom>
        <a:gradFill rotWithShape="0">
          <a:gsLst>
            <a:gs pos="77500">
              <a:srgbClr val="4378C1"/>
            </a:gs>
            <a:gs pos="75000">
              <a:srgbClr val="4974BB"/>
            </a:gs>
            <a:gs pos="70000">
              <a:srgbClr val="556CAF"/>
            </a:gs>
            <a:gs pos="60000">
              <a:srgbClr val="6D5D96"/>
            </a:gs>
            <a:gs pos="40000">
              <a:srgbClr val="9E3E64"/>
            </a:gs>
            <a:gs pos="0">
              <a:srgbClr val="FF0000"/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80496" tIns="45720" rIns="45720" bIns="4572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u="sng" kern="1200" dirty="0" smtClean="0">
              <a:solidFill>
                <a:srgbClr val="FFFF00"/>
              </a:solidFill>
            </a:rPr>
            <a:t>13. Корин Иван </a:t>
          </a:r>
          <a:endParaRPr lang="ru-RU" sz="1800" u="sng" kern="1200" dirty="0">
            <a:solidFill>
              <a:srgbClr val="FFFF00"/>
            </a:solidFill>
          </a:endParaRPr>
        </a:p>
      </dsp:txBody>
      <dsp:txXfrm>
        <a:off x="592791" y="2827901"/>
        <a:ext cx="3171721" cy="353380"/>
      </dsp:txXfrm>
    </dsp:sp>
    <dsp:sp modelId="{22845CA9-8BE8-4BF3-9F92-634F1A9355E5}">
      <dsp:nvSpPr>
        <dsp:cNvPr id="0" name=""/>
        <dsp:cNvSpPr/>
      </dsp:nvSpPr>
      <dsp:spPr>
        <a:xfrm>
          <a:off x="371928" y="2783728"/>
          <a:ext cx="441725" cy="441725"/>
        </a:xfrm>
        <a:prstGeom prst="ellipse">
          <a:avLst/>
        </a:prstGeom>
        <a:gradFill rotWithShape="0">
          <a:gsLst>
            <a:gs pos="0">
              <a:srgbClr val="A603AB"/>
            </a:gs>
            <a:gs pos="21001">
              <a:srgbClr val="0819FB"/>
            </a:gs>
            <a:gs pos="35001">
              <a:srgbClr val="1A8D48"/>
            </a:gs>
            <a:gs pos="52000">
              <a:srgbClr val="FFFF00"/>
            </a:gs>
            <a:gs pos="73000">
              <a:srgbClr val="EE3F17"/>
            </a:gs>
            <a:gs pos="88000">
              <a:srgbClr val="E81766"/>
            </a:gs>
            <a:gs pos="100000">
              <a:srgbClr val="A603AB"/>
            </a:gs>
          </a:gsLst>
          <a:lin ang="16200000" scaled="0"/>
        </a:gra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z="152400" extrusionH="63500" prstMaterial="dkEdge">
          <a:bevelT w="120800" h="190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5AF43489-2C27-4FA4-92E0-33855AB671E3}">
      <dsp:nvSpPr>
        <dsp:cNvPr id="0" name=""/>
        <dsp:cNvSpPr/>
      </dsp:nvSpPr>
      <dsp:spPr>
        <a:xfrm>
          <a:off x="272773" y="3358283"/>
          <a:ext cx="3491739" cy="353380"/>
        </a:xfrm>
        <a:prstGeom prst="rect">
          <a:avLst/>
        </a:prstGeom>
        <a:gradFill rotWithShape="0">
          <a:gsLst>
            <a:gs pos="77500">
              <a:srgbClr val="4378C1"/>
            </a:gs>
            <a:gs pos="75000">
              <a:srgbClr val="4974BB"/>
            </a:gs>
            <a:gs pos="70000">
              <a:srgbClr val="556CAF"/>
            </a:gs>
            <a:gs pos="60000">
              <a:srgbClr val="6D5D96"/>
            </a:gs>
            <a:gs pos="40000">
              <a:srgbClr val="9E3E64"/>
            </a:gs>
            <a:gs pos="0">
              <a:srgbClr val="FF0000"/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80496" tIns="45720" rIns="45720" bIns="4572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u="sng" kern="1200" dirty="0" smtClean="0">
              <a:solidFill>
                <a:srgbClr val="FFFF00"/>
              </a:solidFill>
            </a:rPr>
            <a:t>14. </a:t>
          </a:r>
          <a:r>
            <a:rPr lang="ru-RU" sz="1800" b="1" u="sng" kern="1200" dirty="0" err="1" smtClean="0">
              <a:solidFill>
                <a:srgbClr val="FFFF00"/>
              </a:solidFill>
            </a:rPr>
            <a:t>Кременской</a:t>
          </a:r>
          <a:r>
            <a:rPr lang="ru-RU" sz="1800" b="1" u="sng" kern="1200" dirty="0" smtClean="0">
              <a:solidFill>
                <a:srgbClr val="FFFF00"/>
              </a:solidFill>
            </a:rPr>
            <a:t> Михаил </a:t>
          </a:r>
          <a:endParaRPr lang="ru-RU" sz="1800" u="sng" kern="1200" dirty="0">
            <a:solidFill>
              <a:srgbClr val="FFFF00"/>
            </a:solidFill>
          </a:endParaRPr>
        </a:p>
      </dsp:txBody>
      <dsp:txXfrm>
        <a:off x="272773" y="3358283"/>
        <a:ext cx="3491739" cy="353380"/>
      </dsp:txXfrm>
    </dsp:sp>
    <dsp:sp modelId="{E415905B-F9CF-4F65-BBFC-CE5CDD3A9328}">
      <dsp:nvSpPr>
        <dsp:cNvPr id="0" name=""/>
        <dsp:cNvSpPr/>
      </dsp:nvSpPr>
      <dsp:spPr>
        <a:xfrm>
          <a:off x="51910" y="3314110"/>
          <a:ext cx="441725" cy="441725"/>
        </a:xfrm>
        <a:prstGeom prst="ellipse">
          <a:avLst/>
        </a:prstGeom>
        <a:gradFill rotWithShape="0">
          <a:gsLst>
            <a:gs pos="0">
              <a:srgbClr val="A603AB"/>
            </a:gs>
            <a:gs pos="21001">
              <a:srgbClr val="0819FB"/>
            </a:gs>
            <a:gs pos="35001">
              <a:srgbClr val="1A8D48"/>
            </a:gs>
            <a:gs pos="52000">
              <a:srgbClr val="FFFF00"/>
            </a:gs>
            <a:gs pos="73000">
              <a:srgbClr val="EE3F17"/>
            </a:gs>
            <a:gs pos="88000">
              <a:srgbClr val="E81766"/>
            </a:gs>
            <a:gs pos="100000">
              <a:srgbClr val="A603AB"/>
            </a:gs>
          </a:gsLst>
          <a:lin ang="16200000" scaled="0"/>
        </a:gra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z="152400" extrusionH="63500" prstMaterial="dkEdge">
          <a:bevelT w="120800" h="190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9FC9DB9-0E73-4F19-946E-BEEDBFC43AAB}">
      <dsp:nvSpPr>
        <dsp:cNvPr id="0" name=""/>
        <dsp:cNvSpPr/>
      </dsp:nvSpPr>
      <dsp:spPr>
        <a:xfrm>
          <a:off x="-1568753" y="-360050"/>
          <a:ext cx="2043153" cy="2043153"/>
        </a:xfrm>
        <a:prstGeom prst="blockArc">
          <a:avLst>
            <a:gd name="adj1" fmla="val 18900000"/>
            <a:gd name="adj2" fmla="val 2700000"/>
            <a:gd name="adj3" fmla="val 1057"/>
          </a:avLst>
        </a:prstGeom>
        <a:noFill/>
        <a:ln w="254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>
            <a:rot lat="0" lon="0" rev="7500000"/>
          </a:lightRig>
        </a:scene3d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B19621D-3656-4581-8A07-B93F8F4DCE55}">
      <dsp:nvSpPr>
        <dsp:cNvPr id="0" name=""/>
        <dsp:cNvSpPr/>
      </dsp:nvSpPr>
      <dsp:spPr>
        <a:xfrm>
          <a:off x="360050" y="216022"/>
          <a:ext cx="4651896" cy="737073"/>
        </a:xfrm>
        <a:prstGeom prst="rect">
          <a:avLst/>
        </a:prstGeom>
        <a:gradFill rotWithShape="0">
          <a:gsLst>
            <a:gs pos="0">
              <a:srgbClr val="000082"/>
            </a:gs>
            <a:gs pos="30000">
              <a:srgbClr val="66008F"/>
            </a:gs>
            <a:gs pos="64999">
              <a:srgbClr val="BA0066"/>
            </a:gs>
            <a:gs pos="89999">
              <a:srgbClr val="FF0000"/>
            </a:gs>
            <a:gs pos="100000">
              <a:srgbClr val="FF8200"/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0142" tIns="81280" rIns="81280" bIns="8128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200" b="1" kern="1200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Выберите текст</a:t>
          </a:r>
          <a:endParaRPr lang="ru-RU" sz="3200" b="1" kern="1200" dirty="0">
            <a:solidFill>
              <a:srgbClr val="FFFF0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360050" y="216022"/>
        <a:ext cx="4651896" cy="737073"/>
      </dsp:txXfrm>
    </dsp:sp>
    <dsp:sp modelId="{84515B96-32D8-4A63-A1C7-9093100D912D}">
      <dsp:nvSpPr>
        <dsp:cNvPr id="0" name=""/>
        <dsp:cNvSpPr/>
      </dsp:nvSpPr>
      <dsp:spPr>
        <a:xfrm>
          <a:off x="0" y="144017"/>
          <a:ext cx="921342" cy="921342"/>
        </a:xfrm>
        <a:prstGeom prst="ellipse">
          <a:avLst/>
        </a:prstGeom>
        <a:gradFill rotWithShape="0">
          <a:gsLst>
            <a:gs pos="0">
              <a:srgbClr val="A603AB"/>
            </a:gs>
            <a:gs pos="21001">
              <a:srgbClr val="0819FB"/>
            </a:gs>
            <a:gs pos="35001">
              <a:srgbClr val="1A8D48"/>
            </a:gs>
            <a:gs pos="52000">
              <a:srgbClr val="FFFF00"/>
            </a:gs>
            <a:gs pos="73000">
              <a:srgbClr val="EE3F17"/>
            </a:gs>
            <a:gs pos="88000">
              <a:srgbClr val="E81766"/>
            </a:gs>
            <a:gs pos="100000">
              <a:srgbClr val="A603AB"/>
            </a:gs>
          </a:gsLst>
          <a:lin ang="16200000" scaled="0"/>
        </a:gradFill>
        <a:ln w="952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z="152400" extrusionH="63500" prstMaterial="dkEdge">
          <a:bevelT w="120800" h="190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EEF9707-139A-4B53-8CCA-DA3DCF40EA09}">
      <dsp:nvSpPr>
        <dsp:cNvPr id="0" name=""/>
        <dsp:cNvSpPr/>
      </dsp:nvSpPr>
      <dsp:spPr>
        <a:xfrm>
          <a:off x="-4313905" y="-661824"/>
          <a:ext cx="5140073" cy="5140073"/>
        </a:xfrm>
        <a:prstGeom prst="blockArc">
          <a:avLst>
            <a:gd name="adj1" fmla="val 18900000"/>
            <a:gd name="adj2" fmla="val 2700000"/>
            <a:gd name="adj3" fmla="val 420"/>
          </a:avLst>
        </a:pr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>
            <a:rot lat="0" lon="0" rev="7500000"/>
          </a:lightRig>
        </a:scene3d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E6C2070-39EB-4BFF-BB34-5653685FAE28}">
      <dsp:nvSpPr>
        <dsp:cNvPr id="0" name=""/>
        <dsp:cNvSpPr/>
      </dsp:nvSpPr>
      <dsp:spPr>
        <a:xfrm>
          <a:off x="267722" y="173494"/>
          <a:ext cx="3353736" cy="346836"/>
        </a:xfrm>
        <a:prstGeom prst="rect">
          <a:avLst/>
        </a:prstGeom>
        <a:gradFill rotWithShape="0">
          <a:gsLst>
            <a:gs pos="70000">
              <a:srgbClr val="556CAF"/>
            </a:gs>
            <a:gs pos="60000">
              <a:srgbClr val="6D5D96"/>
            </a:gs>
            <a:gs pos="40000">
              <a:srgbClr val="9E3E64"/>
            </a:gs>
            <a:gs pos="0">
              <a:srgbClr val="FF0000"/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75302" tIns="91440" rIns="91440" bIns="91440" numCol="1" spcCol="1270" anchor="ctr" anchorCtr="0">
          <a:noAutofit/>
        </a:bodyPr>
        <a:lstStyle/>
        <a:p>
          <a:pPr lvl="0" algn="l"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b="1" u="sng" kern="1200" dirty="0" smtClean="0">
              <a:solidFill>
                <a:srgbClr val="FFFF00"/>
              </a:solidFill>
            </a:rPr>
            <a:t>15. </a:t>
          </a:r>
          <a:r>
            <a:rPr lang="ru-RU" b="1" u="sng" kern="1200" dirty="0" err="1" smtClean="0">
              <a:solidFill>
                <a:srgbClr val="FFFF00"/>
              </a:solidFill>
            </a:rPr>
            <a:t>Кременский</a:t>
          </a:r>
          <a:r>
            <a:rPr lang="ru-RU" b="1" u="sng" kern="1200" dirty="0" smtClean="0">
              <a:solidFill>
                <a:srgbClr val="FFFF00"/>
              </a:solidFill>
            </a:rPr>
            <a:t> Николай </a:t>
          </a:r>
          <a:endParaRPr lang="ru-RU" sz="1800" b="1" u="sng" kern="1200" dirty="0">
            <a:solidFill>
              <a:srgbClr val="FFFF00"/>
            </a:solidFill>
            <a:effectLst/>
          </a:endParaRPr>
        </a:p>
      </dsp:txBody>
      <dsp:txXfrm>
        <a:off x="267722" y="173494"/>
        <a:ext cx="3353736" cy="346836"/>
      </dsp:txXfrm>
    </dsp:sp>
    <dsp:sp modelId="{D3E708BB-8863-4D2E-9C93-5BC36D3DB043}">
      <dsp:nvSpPr>
        <dsp:cNvPr id="0" name=""/>
        <dsp:cNvSpPr/>
      </dsp:nvSpPr>
      <dsp:spPr>
        <a:xfrm>
          <a:off x="50949" y="130140"/>
          <a:ext cx="433545" cy="433545"/>
        </a:xfrm>
        <a:prstGeom prst="ellipse">
          <a:avLst/>
        </a:prstGeom>
        <a:gradFill rotWithShape="0">
          <a:gsLst>
            <a:gs pos="0">
              <a:srgbClr val="A603AB"/>
            </a:gs>
            <a:gs pos="21001">
              <a:srgbClr val="0819FB"/>
            </a:gs>
            <a:gs pos="35001">
              <a:srgbClr val="1A8D48"/>
            </a:gs>
            <a:gs pos="52000">
              <a:srgbClr val="FFFF00"/>
            </a:gs>
            <a:gs pos="73000">
              <a:srgbClr val="EE3F17"/>
            </a:gs>
            <a:gs pos="88000">
              <a:srgbClr val="E81766"/>
            </a:gs>
            <a:gs pos="100000">
              <a:srgbClr val="A603AB"/>
            </a:gs>
          </a:gsLst>
          <a:lin ang="16200000" scaled="0"/>
        </a:gra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z="152400" extrusionH="63500" prstMaterial="dkEdge">
          <a:bevelT w="120800" h="190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C82EF9F4-B094-411C-933C-CD63FB59B5A5}">
      <dsp:nvSpPr>
        <dsp:cNvPr id="0" name=""/>
        <dsp:cNvSpPr/>
      </dsp:nvSpPr>
      <dsp:spPr>
        <a:xfrm>
          <a:off x="581813" y="636070"/>
          <a:ext cx="3039644" cy="462804"/>
        </a:xfrm>
        <a:prstGeom prst="rect">
          <a:avLst/>
        </a:prstGeom>
        <a:gradFill rotWithShape="0">
          <a:gsLst>
            <a:gs pos="70000">
              <a:srgbClr val="6D5D96"/>
            </a:gs>
            <a:gs pos="60000">
              <a:srgbClr val="9E3E64"/>
            </a:gs>
            <a:gs pos="40000">
              <a:srgbClr val="FF0000"/>
            </a:gs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75302" tIns="45720" rIns="45720" bIns="4572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u="sng" kern="1200" dirty="0" smtClean="0">
              <a:solidFill>
                <a:srgbClr val="FFFF00"/>
              </a:solidFill>
            </a:rPr>
            <a:t>16. </a:t>
          </a:r>
          <a:r>
            <a:rPr lang="ru-RU" sz="1800" b="1" u="sng" kern="1200" dirty="0" err="1" smtClean="0">
              <a:solidFill>
                <a:srgbClr val="FFFF00"/>
              </a:solidFill>
            </a:rPr>
            <a:t>Кривоносенко</a:t>
          </a:r>
          <a:r>
            <a:rPr lang="ru-RU" sz="1800" b="1" u="sng" kern="1200" dirty="0" smtClean="0">
              <a:solidFill>
                <a:srgbClr val="FFFF00"/>
              </a:solidFill>
            </a:rPr>
            <a:t> Любовь</a:t>
          </a:r>
          <a:endParaRPr lang="ru-RU" sz="1800" u="sng" kern="1200" dirty="0">
            <a:solidFill>
              <a:srgbClr val="FFFF00"/>
            </a:solidFill>
          </a:endParaRPr>
        </a:p>
      </dsp:txBody>
      <dsp:txXfrm>
        <a:off x="581813" y="636070"/>
        <a:ext cx="3039644" cy="462804"/>
      </dsp:txXfrm>
    </dsp:sp>
    <dsp:sp modelId="{80026736-C68B-4004-AECE-C8430FE5B9AA}">
      <dsp:nvSpPr>
        <dsp:cNvPr id="0" name=""/>
        <dsp:cNvSpPr/>
      </dsp:nvSpPr>
      <dsp:spPr>
        <a:xfrm>
          <a:off x="365040" y="650700"/>
          <a:ext cx="433545" cy="433545"/>
        </a:xfrm>
        <a:prstGeom prst="ellipse">
          <a:avLst/>
        </a:prstGeom>
        <a:gradFill rotWithShape="0">
          <a:gsLst>
            <a:gs pos="0">
              <a:srgbClr val="A603AB"/>
            </a:gs>
            <a:gs pos="21001">
              <a:srgbClr val="0819FB"/>
            </a:gs>
            <a:gs pos="35001">
              <a:srgbClr val="1A8D48"/>
            </a:gs>
            <a:gs pos="52000">
              <a:srgbClr val="FFFF00"/>
            </a:gs>
            <a:gs pos="73000">
              <a:srgbClr val="EE3F17"/>
            </a:gs>
            <a:gs pos="88000">
              <a:srgbClr val="E81766"/>
            </a:gs>
            <a:gs pos="100000">
              <a:srgbClr val="A603AB"/>
            </a:gs>
          </a:gsLst>
          <a:lin ang="16200000" scaled="0"/>
        </a:gra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z="152400" extrusionH="63500" prstMaterial="dkEdge">
          <a:bevelT w="120800" h="190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C49C262B-8D90-4844-BA49-97580C1EDDAB}">
      <dsp:nvSpPr>
        <dsp:cNvPr id="0" name=""/>
        <dsp:cNvSpPr/>
      </dsp:nvSpPr>
      <dsp:spPr>
        <a:xfrm>
          <a:off x="753934" y="1214233"/>
          <a:ext cx="2867524" cy="346836"/>
        </a:xfrm>
        <a:prstGeom prst="rect">
          <a:avLst/>
        </a:prstGeom>
        <a:gradFill rotWithShape="0">
          <a:gsLst>
            <a:gs pos="77500">
              <a:srgbClr val="4378C1"/>
            </a:gs>
            <a:gs pos="75000">
              <a:srgbClr val="4974BB"/>
            </a:gs>
            <a:gs pos="70000">
              <a:srgbClr val="556CAF"/>
            </a:gs>
            <a:gs pos="60000">
              <a:srgbClr val="6D5D96"/>
            </a:gs>
            <a:gs pos="40000">
              <a:srgbClr val="9E3E64"/>
            </a:gs>
            <a:gs pos="0">
              <a:srgbClr val="FF0000"/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75302" tIns="45720" rIns="45720" bIns="4572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u="sng" kern="1200" dirty="0" smtClean="0">
              <a:solidFill>
                <a:srgbClr val="FFFF00"/>
              </a:solidFill>
            </a:rPr>
            <a:t>17. </a:t>
          </a:r>
          <a:r>
            <a:rPr lang="ru-RU" sz="1800" b="1" u="sng" kern="1200" dirty="0" err="1" smtClean="0">
              <a:solidFill>
                <a:srgbClr val="FFFF00"/>
              </a:solidFill>
            </a:rPr>
            <a:t>Кулягин</a:t>
          </a:r>
          <a:r>
            <a:rPr lang="ru-RU" sz="1800" b="1" u="sng" kern="1200" dirty="0" smtClean="0">
              <a:solidFill>
                <a:srgbClr val="FFFF00"/>
              </a:solidFill>
            </a:rPr>
            <a:t> Антон</a:t>
          </a:r>
          <a:endParaRPr lang="ru-RU" sz="1800" u="sng" kern="1200" dirty="0">
            <a:solidFill>
              <a:srgbClr val="FFFF00"/>
            </a:solidFill>
          </a:endParaRPr>
        </a:p>
      </dsp:txBody>
      <dsp:txXfrm>
        <a:off x="753934" y="1214233"/>
        <a:ext cx="2867524" cy="346836"/>
      </dsp:txXfrm>
    </dsp:sp>
    <dsp:sp modelId="{AA8EAFDE-5F62-457F-8CCB-15726B6046B4}">
      <dsp:nvSpPr>
        <dsp:cNvPr id="0" name=""/>
        <dsp:cNvSpPr/>
      </dsp:nvSpPr>
      <dsp:spPr>
        <a:xfrm>
          <a:off x="537161" y="1170878"/>
          <a:ext cx="433545" cy="433545"/>
        </a:xfrm>
        <a:prstGeom prst="ellipse">
          <a:avLst/>
        </a:prstGeom>
        <a:gradFill rotWithShape="0">
          <a:gsLst>
            <a:gs pos="0">
              <a:srgbClr val="A603AB"/>
            </a:gs>
            <a:gs pos="21001">
              <a:srgbClr val="0819FB"/>
            </a:gs>
            <a:gs pos="35001">
              <a:srgbClr val="1A8D48"/>
            </a:gs>
            <a:gs pos="52000">
              <a:srgbClr val="FFFF00"/>
            </a:gs>
            <a:gs pos="73000">
              <a:srgbClr val="EE3F17"/>
            </a:gs>
            <a:gs pos="88000">
              <a:srgbClr val="E81766"/>
            </a:gs>
            <a:gs pos="100000">
              <a:srgbClr val="A603AB"/>
            </a:gs>
          </a:gsLst>
          <a:lin ang="16200000" scaled="0"/>
        </a:gra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z="152400" extrusionH="63500" prstMaterial="dkEdge">
          <a:bevelT w="120800" h="190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7131150F-2E2F-43D4-ABC7-D2F3BA78AD47}">
      <dsp:nvSpPr>
        <dsp:cNvPr id="0" name=""/>
        <dsp:cNvSpPr/>
      </dsp:nvSpPr>
      <dsp:spPr>
        <a:xfrm>
          <a:off x="808891" y="1734793"/>
          <a:ext cx="2812567" cy="346836"/>
        </a:xfrm>
        <a:prstGeom prst="rect">
          <a:avLst/>
        </a:prstGeom>
        <a:gradFill rotWithShape="0">
          <a:gsLst>
            <a:gs pos="77500">
              <a:srgbClr val="4378C1"/>
            </a:gs>
            <a:gs pos="75000">
              <a:srgbClr val="4974BB"/>
            </a:gs>
            <a:gs pos="70000">
              <a:srgbClr val="556CAF"/>
            </a:gs>
            <a:gs pos="60000">
              <a:srgbClr val="6D5D96"/>
            </a:gs>
            <a:gs pos="40000">
              <a:srgbClr val="9E3E64"/>
            </a:gs>
            <a:gs pos="0">
              <a:srgbClr val="FF0000"/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75302" tIns="45720" rIns="45720" bIns="4572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u="sng" kern="1200" dirty="0" smtClean="0">
              <a:solidFill>
                <a:srgbClr val="FFFF00"/>
              </a:solidFill>
            </a:rPr>
            <a:t>18. </a:t>
          </a:r>
          <a:r>
            <a:rPr lang="ru-RU" sz="1800" b="1" u="sng" kern="1200" dirty="0" err="1" smtClean="0">
              <a:solidFill>
                <a:srgbClr val="FFFF00"/>
              </a:solidFill>
            </a:rPr>
            <a:t>Михейко</a:t>
          </a:r>
          <a:r>
            <a:rPr lang="ru-RU" sz="1800" b="1" u="sng" kern="1200" dirty="0" smtClean="0">
              <a:solidFill>
                <a:srgbClr val="FFFF00"/>
              </a:solidFill>
            </a:rPr>
            <a:t> Наталья</a:t>
          </a:r>
          <a:endParaRPr lang="ru-RU" sz="1800" u="sng" kern="1200" dirty="0">
            <a:solidFill>
              <a:srgbClr val="FFFF00"/>
            </a:solidFill>
          </a:endParaRPr>
        </a:p>
      </dsp:txBody>
      <dsp:txXfrm>
        <a:off x="808891" y="1734793"/>
        <a:ext cx="2812567" cy="346836"/>
      </dsp:txXfrm>
    </dsp:sp>
    <dsp:sp modelId="{536C6466-35C8-4CB3-8542-ECE3B75BE9C2}">
      <dsp:nvSpPr>
        <dsp:cNvPr id="0" name=""/>
        <dsp:cNvSpPr/>
      </dsp:nvSpPr>
      <dsp:spPr>
        <a:xfrm>
          <a:off x="592118" y="1691439"/>
          <a:ext cx="433545" cy="433545"/>
        </a:xfrm>
        <a:prstGeom prst="ellipse">
          <a:avLst/>
        </a:prstGeom>
        <a:gradFill rotWithShape="0">
          <a:gsLst>
            <a:gs pos="0">
              <a:srgbClr val="A603AB"/>
            </a:gs>
            <a:gs pos="21001">
              <a:srgbClr val="0819FB"/>
            </a:gs>
            <a:gs pos="35001">
              <a:srgbClr val="1A8D48"/>
            </a:gs>
            <a:gs pos="52000">
              <a:srgbClr val="FFFF00"/>
            </a:gs>
            <a:gs pos="73000">
              <a:srgbClr val="EE3F17"/>
            </a:gs>
            <a:gs pos="88000">
              <a:srgbClr val="E81766"/>
            </a:gs>
            <a:gs pos="100000">
              <a:srgbClr val="A603AB"/>
            </a:gs>
          </a:gsLst>
          <a:lin ang="16200000" scaled="0"/>
        </a:gra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z="152400" extrusionH="63500" prstMaterial="dkEdge">
          <a:bevelT w="120800" h="190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3E9C542D-2CC2-41B6-B1A9-06022E6747B8}">
      <dsp:nvSpPr>
        <dsp:cNvPr id="0" name=""/>
        <dsp:cNvSpPr/>
      </dsp:nvSpPr>
      <dsp:spPr>
        <a:xfrm>
          <a:off x="753934" y="2255353"/>
          <a:ext cx="2867524" cy="346836"/>
        </a:xfrm>
        <a:prstGeom prst="rect">
          <a:avLst/>
        </a:prstGeom>
        <a:gradFill rotWithShape="0">
          <a:gsLst>
            <a:gs pos="77500">
              <a:srgbClr val="4378C1"/>
            </a:gs>
            <a:gs pos="75000">
              <a:srgbClr val="4974BB"/>
            </a:gs>
            <a:gs pos="70000">
              <a:srgbClr val="556CAF"/>
            </a:gs>
            <a:gs pos="60000">
              <a:srgbClr val="6D5D96"/>
            </a:gs>
            <a:gs pos="40000">
              <a:srgbClr val="9E3E64"/>
            </a:gs>
            <a:gs pos="0">
              <a:srgbClr val="FF0000"/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75302" tIns="45720" rIns="45720" bIns="4572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u="sng" kern="1200" dirty="0" smtClean="0">
              <a:solidFill>
                <a:srgbClr val="FFFF00"/>
              </a:solidFill>
            </a:rPr>
            <a:t>19. </a:t>
          </a:r>
          <a:r>
            <a:rPr lang="ru-RU" sz="1800" b="1" u="sng" kern="1200" dirty="0" err="1" smtClean="0">
              <a:solidFill>
                <a:srgbClr val="FFFF00"/>
              </a:solidFill>
            </a:rPr>
            <a:t>Московцев</a:t>
          </a:r>
          <a:r>
            <a:rPr lang="ru-RU" sz="1800" b="1" u="sng" kern="1200" dirty="0" smtClean="0">
              <a:solidFill>
                <a:srgbClr val="FFFF00"/>
              </a:solidFill>
            </a:rPr>
            <a:t> Вадим </a:t>
          </a:r>
          <a:endParaRPr lang="ru-RU" sz="1800" b="1" u="sng" kern="1200" dirty="0">
            <a:solidFill>
              <a:srgbClr val="FFFF00"/>
            </a:solidFill>
          </a:endParaRPr>
        </a:p>
      </dsp:txBody>
      <dsp:txXfrm>
        <a:off x="753934" y="2255353"/>
        <a:ext cx="2867524" cy="346836"/>
      </dsp:txXfrm>
    </dsp:sp>
    <dsp:sp modelId="{AC86F5F4-AE12-4C5A-B80B-2A9E6D358401}">
      <dsp:nvSpPr>
        <dsp:cNvPr id="0" name=""/>
        <dsp:cNvSpPr/>
      </dsp:nvSpPr>
      <dsp:spPr>
        <a:xfrm>
          <a:off x="537161" y="2211999"/>
          <a:ext cx="433545" cy="433545"/>
        </a:xfrm>
        <a:prstGeom prst="ellipse">
          <a:avLst/>
        </a:prstGeom>
        <a:gradFill rotWithShape="0">
          <a:gsLst>
            <a:gs pos="0">
              <a:srgbClr val="A603AB"/>
            </a:gs>
            <a:gs pos="21001">
              <a:srgbClr val="0819FB"/>
            </a:gs>
            <a:gs pos="35001">
              <a:srgbClr val="1A8D48"/>
            </a:gs>
            <a:gs pos="52000">
              <a:srgbClr val="FFFF00"/>
            </a:gs>
            <a:gs pos="73000">
              <a:srgbClr val="EE3F17"/>
            </a:gs>
            <a:gs pos="88000">
              <a:srgbClr val="E81766"/>
            </a:gs>
            <a:gs pos="100000">
              <a:srgbClr val="A603AB"/>
            </a:gs>
          </a:gsLst>
          <a:lin ang="16200000" scaled="0"/>
        </a:gra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z="152400" extrusionH="63500" prstMaterial="dkEdge">
          <a:bevelT w="120800" h="190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3F7590B7-B6F0-48B5-9E8E-C11BBB0E6640}">
      <dsp:nvSpPr>
        <dsp:cNvPr id="0" name=""/>
        <dsp:cNvSpPr/>
      </dsp:nvSpPr>
      <dsp:spPr>
        <a:xfrm>
          <a:off x="581813" y="2775532"/>
          <a:ext cx="3039644" cy="346836"/>
        </a:xfrm>
        <a:prstGeom prst="rect">
          <a:avLst/>
        </a:prstGeom>
        <a:gradFill rotWithShape="0">
          <a:gsLst>
            <a:gs pos="77500">
              <a:srgbClr val="4378C1"/>
            </a:gs>
            <a:gs pos="75000">
              <a:srgbClr val="4974BB"/>
            </a:gs>
            <a:gs pos="70000">
              <a:srgbClr val="556CAF"/>
            </a:gs>
            <a:gs pos="60000">
              <a:srgbClr val="6D5D96"/>
            </a:gs>
            <a:gs pos="40000">
              <a:srgbClr val="9E3E64"/>
            </a:gs>
            <a:gs pos="0">
              <a:srgbClr val="FF0000"/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75302" tIns="45720" rIns="45720" bIns="4572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u="sng" kern="1200" dirty="0" smtClean="0">
              <a:solidFill>
                <a:srgbClr val="FFFF00"/>
              </a:solidFill>
            </a:rPr>
            <a:t>20. </a:t>
          </a:r>
          <a:r>
            <a:rPr lang="ru-RU" sz="1800" b="1" u="sng" kern="1200" dirty="0" err="1" smtClean="0">
              <a:solidFill>
                <a:srgbClr val="FFFF00"/>
              </a:solidFill>
            </a:rPr>
            <a:t>Непокрытова</a:t>
          </a:r>
          <a:r>
            <a:rPr lang="ru-RU" sz="1800" b="1" u="sng" kern="1200" dirty="0" smtClean="0">
              <a:solidFill>
                <a:srgbClr val="FFFF00"/>
              </a:solidFill>
            </a:rPr>
            <a:t> Алёна</a:t>
          </a:r>
          <a:endParaRPr lang="ru-RU" sz="1800" u="sng" kern="1200" dirty="0">
            <a:solidFill>
              <a:srgbClr val="FFFF00"/>
            </a:solidFill>
          </a:endParaRPr>
        </a:p>
      </dsp:txBody>
      <dsp:txXfrm>
        <a:off x="581813" y="2775532"/>
        <a:ext cx="3039644" cy="346836"/>
      </dsp:txXfrm>
    </dsp:sp>
    <dsp:sp modelId="{22845CA9-8BE8-4BF3-9F92-634F1A9355E5}">
      <dsp:nvSpPr>
        <dsp:cNvPr id="0" name=""/>
        <dsp:cNvSpPr/>
      </dsp:nvSpPr>
      <dsp:spPr>
        <a:xfrm>
          <a:off x="365040" y="2732177"/>
          <a:ext cx="433545" cy="433545"/>
        </a:xfrm>
        <a:prstGeom prst="ellipse">
          <a:avLst/>
        </a:prstGeom>
        <a:gradFill rotWithShape="0">
          <a:gsLst>
            <a:gs pos="0">
              <a:srgbClr val="A603AB"/>
            </a:gs>
            <a:gs pos="21001">
              <a:srgbClr val="0819FB"/>
            </a:gs>
            <a:gs pos="35001">
              <a:srgbClr val="1A8D48"/>
            </a:gs>
            <a:gs pos="52000">
              <a:srgbClr val="FFFF00"/>
            </a:gs>
            <a:gs pos="73000">
              <a:srgbClr val="EE3F17"/>
            </a:gs>
            <a:gs pos="88000">
              <a:srgbClr val="E81766"/>
            </a:gs>
            <a:gs pos="100000">
              <a:srgbClr val="A603AB"/>
            </a:gs>
          </a:gsLst>
          <a:lin ang="16200000" scaled="0"/>
        </a:gra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z="152400" extrusionH="63500" prstMaterial="dkEdge">
          <a:bevelT w="120800" h="190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5AF43489-2C27-4FA4-92E0-33855AB671E3}">
      <dsp:nvSpPr>
        <dsp:cNvPr id="0" name=""/>
        <dsp:cNvSpPr/>
      </dsp:nvSpPr>
      <dsp:spPr>
        <a:xfrm>
          <a:off x="267722" y="3296092"/>
          <a:ext cx="3353736" cy="346836"/>
        </a:xfrm>
        <a:prstGeom prst="rect">
          <a:avLst/>
        </a:prstGeom>
        <a:gradFill rotWithShape="0">
          <a:gsLst>
            <a:gs pos="0">
              <a:srgbClr val="FF0000"/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75302" tIns="45720" rIns="45720" bIns="4572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u="sng" kern="1200" dirty="0" smtClean="0">
              <a:solidFill>
                <a:srgbClr val="FFFF00"/>
              </a:solidFill>
            </a:rPr>
            <a:t> 21.  Ощепкова Нина</a:t>
          </a:r>
          <a:endParaRPr lang="ru-RU" sz="1800" u="sng" kern="1200" dirty="0">
            <a:solidFill>
              <a:srgbClr val="FFFF00"/>
            </a:solidFill>
          </a:endParaRPr>
        </a:p>
      </dsp:txBody>
      <dsp:txXfrm>
        <a:off x="267722" y="3296092"/>
        <a:ext cx="3353736" cy="346836"/>
      </dsp:txXfrm>
    </dsp:sp>
    <dsp:sp modelId="{E415905B-F9CF-4F65-BBFC-CE5CDD3A9328}">
      <dsp:nvSpPr>
        <dsp:cNvPr id="0" name=""/>
        <dsp:cNvSpPr/>
      </dsp:nvSpPr>
      <dsp:spPr>
        <a:xfrm>
          <a:off x="50949" y="3252738"/>
          <a:ext cx="433545" cy="433545"/>
        </a:xfrm>
        <a:prstGeom prst="ellipse">
          <a:avLst/>
        </a:prstGeom>
        <a:gradFill rotWithShape="0">
          <a:gsLst>
            <a:gs pos="0">
              <a:srgbClr val="A603AB"/>
            </a:gs>
            <a:gs pos="21001">
              <a:srgbClr val="0819FB"/>
            </a:gs>
            <a:gs pos="35001">
              <a:srgbClr val="1A8D48"/>
            </a:gs>
            <a:gs pos="52000">
              <a:srgbClr val="FFFF00"/>
            </a:gs>
            <a:gs pos="73000">
              <a:srgbClr val="EE3F17"/>
            </a:gs>
            <a:gs pos="88000">
              <a:srgbClr val="E81766"/>
            </a:gs>
            <a:gs pos="100000">
              <a:srgbClr val="A603AB"/>
            </a:gs>
          </a:gsLst>
          <a:lin ang="16200000" scaled="0"/>
        </a:gra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z="152400" extrusionH="63500" prstMaterial="dkEdge">
          <a:bevelT w="120800" h="190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EEF9707-139A-4B53-8CCA-DA3DCF40EA09}">
      <dsp:nvSpPr>
        <dsp:cNvPr id="0" name=""/>
        <dsp:cNvSpPr/>
      </dsp:nvSpPr>
      <dsp:spPr>
        <a:xfrm>
          <a:off x="-4395198" y="-674210"/>
          <a:ext cx="5236852" cy="5236852"/>
        </a:xfrm>
        <a:prstGeom prst="blockArc">
          <a:avLst>
            <a:gd name="adj1" fmla="val 18900000"/>
            <a:gd name="adj2" fmla="val 2700000"/>
            <a:gd name="adj3" fmla="val 412"/>
          </a:avLst>
        </a:pr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>
            <a:rot lat="0" lon="0" rev="7500000"/>
          </a:lightRig>
        </a:scene3d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E6C2070-39EB-4BFF-BB34-5653685FAE28}">
      <dsp:nvSpPr>
        <dsp:cNvPr id="0" name=""/>
        <dsp:cNvSpPr/>
      </dsp:nvSpPr>
      <dsp:spPr>
        <a:xfrm>
          <a:off x="272773" y="176768"/>
          <a:ext cx="3491739" cy="353380"/>
        </a:xfrm>
        <a:prstGeom prst="rect">
          <a:avLst/>
        </a:prstGeom>
        <a:gradFill rotWithShape="0">
          <a:gsLst>
            <a:gs pos="77500">
              <a:srgbClr val="4378C1"/>
            </a:gs>
            <a:gs pos="75000">
              <a:srgbClr val="4974BB"/>
            </a:gs>
            <a:gs pos="70000">
              <a:srgbClr val="556CAF"/>
            </a:gs>
            <a:gs pos="60000">
              <a:srgbClr val="6D5D96"/>
            </a:gs>
            <a:gs pos="40000">
              <a:srgbClr val="9E3E64"/>
            </a:gs>
            <a:gs pos="0">
              <a:srgbClr val="FF0000"/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80496" tIns="45720" rIns="45720" bIns="4572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u="sng" kern="1200" dirty="0" smtClean="0">
              <a:solidFill>
                <a:srgbClr val="FFFF00"/>
              </a:solidFill>
            </a:rPr>
            <a:t>22. </a:t>
          </a:r>
          <a:r>
            <a:rPr lang="ru-RU" sz="1800" b="1" u="sng" kern="1200" dirty="0" err="1" smtClean="0">
              <a:solidFill>
                <a:srgbClr val="FFFF00"/>
              </a:solidFill>
            </a:rPr>
            <a:t>Парадуха</a:t>
          </a:r>
          <a:r>
            <a:rPr lang="ru-RU" sz="1800" b="1" u="sng" kern="1200" dirty="0" smtClean="0">
              <a:solidFill>
                <a:srgbClr val="FFFF00"/>
              </a:solidFill>
            </a:rPr>
            <a:t> Юлия</a:t>
          </a:r>
          <a:r>
            <a:rPr lang="ru-RU" sz="1800" u="sng" kern="1200" dirty="0" smtClean="0">
              <a:solidFill>
                <a:srgbClr val="FFFF00"/>
              </a:solidFill>
            </a:rPr>
            <a:t> </a:t>
          </a:r>
          <a:endParaRPr lang="ru-RU" sz="1800" u="sng" kern="1200" dirty="0">
            <a:solidFill>
              <a:srgbClr val="FFFF00"/>
            </a:solidFill>
          </a:endParaRPr>
        </a:p>
      </dsp:txBody>
      <dsp:txXfrm>
        <a:off x="272773" y="176768"/>
        <a:ext cx="3491739" cy="353380"/>
      </dsp:txXfrm>
    </dsp:sp>
    <dsp:sp modelId="{D3E708BB-8863-4D2E-9C93-5BC36D3DB043}">
      <dsp:nvSpPr>
        <dsp:cNvPr id="0" name=""/>
        <dsp:cNvSpPr/>
      </dsp:nvSpPr>
      <dsp:spPr>
        <a:xfrm>
          <a:off x="51910" y="132595"/>
          <a:ext cx="441725" cy="441725"/>
        </a:xfrm>
        <a:prstGeom prst="ellipse">
          <a:avLst/>
        </a:prstGeom>
        <a:gradFill rotWithShape="0">
          <a:gsLst>
            <a:gs pos="0">
              <a:srgbClr val="A603AB"/>
            </a:gs>
            <a:gs pos="21001">
              <a:srgbClr val="0819FB"/>
            </a:gs>
            <a:gs pos="35001">
              <a:srgbClr val="1A8D48"/>
            </a:gs>
            <a:gs pos="52000">
              <a:srgbClr val="FFFF00"/>
            </a:gs>
            <a:gs pos="73000">
              <a:srgbClr val="EE3F17"/>
            </a:gs>
            <a:gs pos="88000">
              <a:srgbClr val="E81766"/>
            </a:gs>
            <a:gs pos="100000">
              <a:srgbClr val="A603AB"/>
            </a:gs>
          </a:gsLst>
          <a:lin ang="16200000" scaled="0"/>
        </a:gra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z="152400" extrusionH="63500" prstMaterial="dkEdge">
          <a:bevelT w="120800" h="190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C82EF9F4-B094-411C-933C-CD63FB59B5A5}">
      <dsp:nvSpPr>
        <dsp:cNvPr id="0" name=""/>
        <dsp:cNvSpPr/>
      </dsp:nvSpPr>
      <dsp:spPr>
        <a:xfrm>
          <a:off x="592791" y="707150"/>
          <a:ext cx="3171721" cy="353380"/>
        </a:xfrm>
        <a:prstGeom prst="rect">
          <a:avLst/>
        </a:prstGeom>
        <a:gradFill rotWithShape="0">
          <a:gsLst>
            <a:gs pos="77500">
              <a:srgbClr val="4378C1"/>
            </a:gs>
            <a:gs pos="75000">
              <a:srgbClr val="4974BB"/>
            </a:gs>
            <a:gs pos="70000">
              <a:srgbClr val="556CAF"/>
            </a:gs>
            <a:gs pos="60000">
              <a:srgbClr val="6D5D96"/>
            </a:gs>
            <a:gs pos="40000">
              <a:srgbClr val="9E3E64"/>
            </a:gs>
            <a:gs pos="0">
              <a:srgbClr val="FF0000"/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80496" tIns="45720" rIns="45720" bIns="4572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u="sng" kern="1200" dirty="0" smtClean="0">
              <a:solidFill>
                <a:srgbClr val="FFFF00"/>
              </a:solidFill>
            </a:rPr>
            <a:t> 23. </a:t>
          </a:r>
          <a:r>
            <a:rPr lang="ru-RU" sz="1800" b="1" u="sng" kern="1200" dirty="0" err="1" smtClean="0">
              <a:solidFill>
                <a:srgbClr val="FFFF00"/>
              </a:solidFill>
            </a:rPr>
            <a:t>Протопопова</a:t>
          </a:r>
          <a:r>
            <a:rPr lang="ru-RU" sz="1800" b="1" u="sng" kern="1200" dirty="0" smtClean="0">
              <a:solidFill>
                <a:srgbClr val="FFFF00"/>
              </a:solidFill>
            </a:rPr>
            <a:t> Анна </a:t>
          </a:r>
          <a:endParaRPr lang="ru-RU" sz="1800" b="1" u="sng" kern="1200" dirty="0">
            <a:solidFill>
              <a:srgbClr val="FFFF00"/>
            </a:solidFill>
          </a:endParaRPr>
        </a:p>
      </dsp:txBody>
      <dsp:txXfrm>
        <a:off x="592791" y="707150"/>
        <a:ext cx="3171721" cy="353380"/>
      </dsp:txXfrm>
    </dsp:sp>
    <dsp:sp modelId="{80026736-C68B-4004-AECE-C8430FE5B9AA}">
      <dsp:nvSpPr>
        <dsp:cNvPr id="0" name=""/>
        <dsp:cNvSpPr/>
      </dsp:nvSpPr>
      <dsp:spPr>
        <a:xfrm>
          <a:off x="371928" y="662977"/>
          <a:ext cx="441725" cy="441725"/>
        </a:xfrm>
        <a:prstGeom prst="ellipse">
          <a:avLst/>
        </a:prstGeom>
        <a:gradFill rotWithShape="0">
          <a:gsLst>
            <a:gs pos="0">
              <a:srgbClr val="A603AB"/>
            </a:gs>
            <a:gs pos="21001">
              <a:srgbClr val="0819FB"/>
            </a:gs>
            <a:gs pos="35001">
              <a:srgbClr val="1A8D48"/>
            </a:gs>
            <a:gs pos="52000">
              <a:srgbClr val="FFFF00"/>
            </a:gs>
            <a:gs pos="73000">
              <a:srgbClr val="EE3F17"/>
            </a:gs>
            <a:gs pos="88000">
              <a:srgbClr val="E81766"/>
            </a:gs>
            <a:gs pos="100000">
              <a:srgbClr val="A603AB"/>
            </a:gs>
          </a:gsLst>
          <a:lin ang="16200000" scaled="0"/>
        </a:gra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z="152400" extrusionH="63500" prstMaterial="dkEdge">
          <a:bevelT w="120800" h="190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C49C262B-8D90-4844-BA49-97580C1EDDAB}">
      <dsp:nvSpPr>
        <dsp:cNvPr id="0" name=""/>
        <dsp:cNvSpPr/>
      </dsp:nvSpPr>
      <dsp:spPr>
        <a:xfrm>
          <a:off x="768159" y="1237143"/>
          <a:ext cx="2996353" cy="353380"/>
        </a:xfrm>
        <a:prstGeom prst="rect">
          <a:avLst/>
        </a:prstGeom>
        <a:gradFill rotWithShape="0">
          <a:gsLst>
            <a:gs pos="77500">
              <a:srgbClr val="4378C1"/>
            </a:gs>
            <a:gs pos="75000">
              <a:srgbClr val="4974BB"/>
            </a:gs>
            <a:gs pos="70000">
              <a:srgbClr val="556CAF"/>
            </a:gs>
            <a:gs pos="60000">
              <a:srgbClr val="6D5D96"/>
            </a:gs>
            <a:gs pos="40000">
              <a:srgbClr val="9E3E64"/>
            </a:gs>
            <a:gs pos="0">
              <a:srgbClr val="FF0000"/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80496" tIns="45720" rIns="45720" bIns="4572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u="sng" kern="1200" dirty="0" smtClean="0">
              <a:solidFill>
                <a:srgbClr val="FFFF00"/>
              </a:solidFill>
            </a:rPr>
            <a:t>24. Сабанина Александра</a:t>
          </a:r>
          <a:endParaRPr lang="ru-RU" sz="1800" u="sng" kern="1200" dirty="0">
            <a:solidFill>
              <a:srgbClr val="FFFF00"/>
            </a:solidFill>
          </a:endParaRPr>
        </a:p>
      </dsp:txBody>
      <dsp:txXfrm>
        <a:off x="768159" y="1237143"/>
        <a:ext cx="2996353" cy="353380"/>
      </dsp:txXfrm>
    </dsp:sp>
    <dsp:sp modelId="{AA8EAFDE-5F62-457F-8CCB-15726B6046B4}">
      <dsp:nvSpPr>
        <dsp:cNvPr id="0" name=""/>
        <dsp:cNvSpPr/>
      </dsp:nvSpPr>
      <dsp:spPr>
        <a:xfrm>
          <a:off x="547296" y="1192970"/>
          <a:ext cx="441725" cy="441725"/>
        </a:xfrm>
        <a:prstGeom prst="ellipse">
          <a:avLst/>
        </a:prstGeom>
        <a:gradFill rotWithShape="0">
          <a:gsLst>
            <a:gs pos="0">
              <a:srgbClr val="A603AB"/>
            </a:gs>
            <a:gs pos="21001">
              <a:srgbClr val="0819FB"/>
            </a:gs>
            <a:gs pos="35001">
              <a:srgbClr val="1A8D48"/>
            </a:gs>
            <a:gs pos="52000">
              <a:srgbClr val="FFFF00"/>
            </a:gs>
            <a:gs pos="73000">
              <a:srgbClr val="EE3F17"/>
            </a:gs>
            <a:gs pos="88000">
              <a:srgbClr val="E81766"/>
            </a:gs>
            <a:gs pos="100000">
              <a:srgbClr val="A603AB"/>
            </a:gs>
          </a:gsLst>
          <a:lin ang="16200000" scaled="0"/>
        </a:gra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z="152400" extrusionH="63500" prstMaterial="dkEdge">
          <a:bevelT w="120800" h="190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7131150F-2E2F-43D4-ABC7-D2F3BA78AD47}">
      <dsp:nvSpPr>
        <dsp:cNvPr id="0" name=""/>
        <dsp:cNvSpPr/>
      </dsp:nvSpPr>
      <dsp:spPr>
        <a:xfrm>
          <a:off x="824153" y="1767525"/>
          <a:ext cx="2940360" cy="353380"/>
        </a:xfrm>
        <a:prstGeom prst="rect">
          <a:avLst/>
        </a:prstGeom>
        <a:gradFill rotWithShape="0">
          <a:gsLst>
            <a:gs pos="77500">
              <a:srgbClr val="4378C1"/>
            </a:gs>
            <a:gs pos="75000">
              <a:srgbClr val="4974BB"/>
            </a:gs>
            <a:gs pos="70000">
              <a:srgbClr val="556CAF"/>
            </a:gs>
            <a:gs pos="60000">
              <a:srgbClr val="6D5D96"/>
            </a:gs>
            <a:gs pos="40000">
              <a:srgbClr val="9E3E64"/>
            </a:gs>
            <a:gs pos="0">
              <a:srgbClr val="FF0000"/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80496" tIns="45720" rIns="45720" bIns="4572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u="sng" kern="1200" dirty="0" smtClean="0">
              <a:solidFill>
                <a:srgbClr val="FFFF00"/>
              </a:solidFill>
            </a:rPr>
            <a:t>25. </a:t>
          </a:r>
          <a:r>
            <a:rPr lang="ru-RU" sz="1800" b="1" u="sng" kern="1200" dirty="0" err="1" smtClean="0">
              <a:solidFill>
                <a:srgbClr val="FFFF00"/>
              </a:solidFill>
            </a:rPr>
            <a:t>Радюк</a:t>
          </a:r>
          <a:r>
            <a:rPr lang="ru-RU" sz="1800" b="1" u="sng" kern="1200" dirty="0" smtClean="0">
              <a:solidFill>
                <a:srgbClr val="FFFF00"/>
              </a:solidFill>
            </a:rPr>
            <a:t> Лилия</a:t>
          </a:r>
          <a:endParaRPr lang="ru-RU" sz="1800" u="sng" kern="1200" dirty="0">
            <a:solidFill>
              <a:srgbClr val="FFFF00"/>
            </a:solidFill>
          </a:endParaRPr>
        </a:p>
      </dsp:txBody>
      <dsp:txXfrm>
        <a:off x="824153" y="1767525"/>
        <a:ext cx="2940360" cy="353380"/>
      </dsp:txXfrm>
    </dsp:sp>
    <dsp:sp modelId="{536C6466-35C8-4CB3-8542-ECE3B75BE9C2}">
      <dsp:nvSpPr>
        <dsp:cNvPr id="0" name=""/>
        <dsp:cNvSpPr/>
      </dsp:nvSpPr>
      <dsp:spPr>
        <a:xfrm>
          <a:off x="603290" y="1723353"/>
          <a:ext cx="441725" cy="441725"/>
        </a:xfrm>
        <a:prstGeom prst="ellipse">
          <a:avLst/>
        </a:prstGeom>
        <a:gradFill rotWithShape="0">
          <a:gsLst>
            <a:gs pos="0">
              <a:srgbClr val="A603AB"/>
            </a:gs>
            <a:gs pos="21001">
              <a:srgbClr val="0819FB"/>
            </a:gs>
            <a:gs pos="35001">
              <a:srgbClr val="1A8D48"/>
            </a:gs>
            <a:gs pos="52000">
              <a:srgbClr val="FFFF00"/>
            </a:gs>
            <a:gs pos="73000">
              <a:srgbClr val="EE3F17"/>
            </a:gs>
            <a:gs pos="88000">
              <a:srgbClr val="E81766"/>
            </a:gs>
            <a:gs pos="100000">
              <a:srgbClr val="A603AB"/>
            </a:gs>
          </a:gsLst>
          <a:lin ang="16200000" scaled="0"/>
        </a:gra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z="152400" extrusionH="63500" prstMaterial="dkEdge">
          <a:bevelT w="120800" h="190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3E9C542D-2CC2-41B6-B1A9-06022E6747B8}">
      <dsp:nvSpPr>
        <dsp:cNvPr id="0" name=""/>
        <dsp:cNvSpPr/>
      </dsp:nvSpPr>
      <dsp:spPr>
        <a:xfrm>
          <a:off x="768159" y="2297907"/>
          <a:ext cx="2996353" cy="353380"/>
        </a:xfrm>
        <a:prstGeom prst="rect">
          <a:avLst/>
        </a:prstGeom>
        <a:gradFill rotWithShape="0">
          <a:gsLst>
            <a:gs pos="77500">
              <a:srgbClr val="4378C1"/>
            </a:gs>
            <a:gs pos="75000">
              <a:srgbClr val="4974BB"/>
            </a:gs>
            <a:gs pos="70000">
              <a:srgbClr val="556CAF"/>
            </a:gs>
            <a:gs pos="60000">
              <a:srgbClr val="6D5D96"/>
            </a:gs>
            <a:gs pos="40000">
              <a:srgbClr val="9E3E64"/>
            </a:gs>
            <a:gs pos="0">
              <a:srgbClr val="FF0000"/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80496" tIns="45720" rIns="45720" bIns="4572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u="sng" kern="1200" dirty="0" smtClean="0">
              <a:solidFill>
                <a:srgbClr val="FFFF00"/>
              </a:solidFill>
            </a:rPr>
            <a:t>26. Самойленко Павел</a:t>
          </a:r>
          <a:endParaRPr lang="ru-RU" sz="1800" u="sng" kern="1200" dirty="0">
            <a:solidFill>
              <a:srgbClr val="FFFF00"/>
            </a:solidFill>
          </a:endParaRPr>
        </a:p>
      </dsp:txBody>
      <dsp:txXfrm>
        <a:off x="768159" y="2297907"/>
        <a:ext cx="2996353" cy="353380"/>
      </dsp:txXfrm>
    </dsp:sp>
    <dsp:sp modelId="{AC86F5F4-AE12-4C5A-B80B-2A9E6D358401}">
      <dsp:nvSpPr>
        <dsp:cNvPr id="0" name=""/>
        <dsp:cNvSpPr/>
      </dsp:nvSpPr>
      <dsp:spPr>
        <a:xfrm>
          <a:off x="547296" y="2253735"/>
          <a:ext cx="441725" cy="441725"/>
        </a:xfrm>
        <a:prstGeom prst="ellipse">
          <a:avLst/>
        </a:prstGeom>
        <a:gradFill rotWithShape="0">
          <a:gsLst>
            <a:gs pos="0">
              <a:srgbClr val="A603AB"/>
            </a:gs>
            <a:gs pos="21001">
              <a:srgbClr val="0819FB"/>
            </a:gs>
            <a:gs pos="35001">
              <a:srgbClr val="1A8D48"/>
            </a:gs>
            <a:gs pos="52000">
              <a:srgbClr val="FFFF00"/>
            </a:gs>
            <a:gs pos="73000">
              <a:srgbClr val="EE3F17"/>
            </a:gs>
            <a:gs pos="88000">
              <a:srgbClr val="E81766"/>
            </a:gs>
            <a:gs pos="100000">
              <a:srgbClr val="A603AB"/>
            </a:gs>
          </a:gsLst>
          <a:lin ang="16200000" scaled="0"/>
        </a:gra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z="152400" extrusionH="63500" prstMaterial="dkEdge">
          <a:bevelT w="120800" h="190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3F7590B7-B6F0-48B5-9E8E-C11BBB0E6640}">
      <dsp:nvSpPr>
        <dsp:cNvPr id="0" name=""/>
        <dsp:cNvSpPr/>
      </dsp:nvSpPr>
      <dsp:spPr>
        <a:xfrm>
          <a:off x="592791" y="2827901"/>
          <a:ext cx="3171721" cy="353380"/>
        </a:xfrm>
        <a:prstGeom prst="rect">
          <a:avLst/>
        </a:prstGeom>
        <a:gradFill rotWithShape="0">
          <a:gsLst>
            <a:gs pos="77500">
              <a:srgbClr val="4378C1"/>
            </a:gs>
            <a:gs pos="75000">
              <a:srgbClr val="4974BB"/>
            </a:gs>
            <a:gs pos="70000">
              <a:srgbClr val="556CAF"/>
            </a:gs>
            <a:gs pos="60000">
              <a:srgbClr val="6D5D96"/>
            </a:gs>
            <a:gs pos="40000">
              <a:srgbClr val="9E3E64"/>
            </a:gs>
            <a:gs pos="0">
              <a:srgbClr val="FF0000"/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80496" tIns="45720" rIns="45720" bIns="4572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u="sng" kern="1200" dirty="0" smtClean="0">
              <a:solidFill>
                <a:srgbClr val="FFFF00"/>
              </a:solidFill>
            </a:rPr>
            <a:t>27. </a:t>
          </a:r>
          <a:r>
            <a:rPr lang="ru-RU" sz="1800" b="1" u="sng" kern="1200" dirty="0" err="1" smtClean="0">
              <a:solidFill>
                <a:srgbClr val="FFFF00"/>
              </a:solidFill>
            </a:rPr>
            <a:t>Селезнёв</a:t>
          </a:r>
          <a:r>
            <a:rPr lang="ru-RU" sz="1800" b="1" u="sng" kern="1200" dirty="0" smtClean="0">
              <a:solidFill>
                <a:srgbClr val="FFFF00"/>
              </a:solidFill>
            </a:rPr>
            <a:t> Иван</a:t>
          </a:r>
          <a:endParaRPr lang="ru-RU" sz="1800" u="sng" kern="1200" dirty="0">
            <a:solidFill>
              <a:srgbClr val="FFFF00"/>
            </a:solidFill>
          </a:endParaRPr>
        </a:p>
      </dsp:txBody>
      <dsp:txXfrm>
        <a:off x="592791" y="2827901"/>
        <a:ext cx="3171721" cy="353380"/>
      </dsp:txXfrm>
    </dsp:sp>
    <dsp:sp modelId="{22845CA9-8BE8-4BF3-9F92-634F1A9355E5}">
      <dsp:nvSpPr>
        <dsp:cNvPr id="0" name=""/>
        <dsp:cNvSpPr/>
      </dsp:nvSpPr>
      <dsp:spPr>
        <a:xfrm>
          <a:off x="371928" y="2783728"/>
          <a:ext cx="441725" cy="441725"/>
        </a:xfrm>
        <a:prstGeom prst="ellipse">
          <a:avLst/>
        </a:prstGeom>
        <a:gradFill rotWithShape="0">
          <a:gsLst>
            <a:gs pos="0">
              <a:srgbClr val="A603AB"/>
            </a:gs>
            <a:gs pos="21001">
              <a:srgbClr val="0819FB"/>
            </a:gs>
            <a:gs pos="35001">
              <a:srgbClr val="1A8D48"/>
            </a:gs>
            <a:gs pos="52000">
              <a:srgbClr val="FFFF00"/>
            </a:gs>
            <a:gs pos="73000">
              <a:srgbClr val="EE3F17"/>
            </a:gs>
            <a:gs pos="88000">
              <a:srgbClr val="E81766"/>
            </a:gs>
            <a:gs pos="100000">
              <a:srgbClr val="A603AB"/>
            </a:gs>
          </a:gsLst>
          <a:lin ang="16200000" scaled="0"/>
        </a:gra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z="152400" extrusionH="63500" prstMaterial="dkEdge">
          <a:bevelT w="120800" h="190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5AF43489-2C27-4FA4-92E0-33855AB671E3}">
      <dsp:nvSpPr>
        <dsp:cNvPr id="0" name=""/>
        <dsp:cNvSpPr/>
      </dsp:nvSpPr>
      <dsp:spPr>
        <a:xfrm>
          <a:off x="272773" y="3358283"/>
          <a:ext cx="3491739" cy="353380"/>
        </a:xfrm>
        <a:prstGeom prst="rect">
          <a:avLst/>
        </a:prstGeom>
        <a:gradFill rotWithShape="0">
          <a:gsLst>
            <a:gs pos="77500">
              <a:srgbClr val="4378C1"/>
            </a:gs>
            <a:gs pos="75000">
              <a:srgbClr val="4974BB"/>
            </a:gs>
            <a:gs pos="70000">
              <a:srgbClr val="556CAF"/>
            </a:gs>
            <a:gs pos="60000">
              <a:srgbClr val="6D5D96"/>
            </a:gs>
            <a:gs pos="40000">
              <a:srgbClr val="9E3E64"/>
            </a:gs>
            <a:gs pos="0">
              <a:srgbClr val="FF0000"/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80496" tIns="45720" rIns="45720" bIns="4572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u="sng" kern="1200" dirty="0" smtClean="0">
              <a:solidFill>
                <a:srgbClr val="FFFF00"/>
              </a:solidFill>
            </a:rPr>
            <a:t>28. </a:t>
          </a:r>
          <a:r>
            <a:rPr lang="ru-RU" sz="1800" b="1" u="sng" kern="1200" dirty="0" err="1" smtClean="0">
              <a:solidFill>
                <a:srgbClr val="FFFF00"/>
              </a:solidFill>
            </a:rPr>
            <a:t>Слепнёв</a:t>
          </a:r>
          <a:r>
            <a:rPr lang="ru-RU" sz="1800" b="1" u="sng" kern="1200" dirty="0" smtClean="0">
              <a:solidFill>
                <a:srgbClr val="FFFF00"/>
              </a:solidFill>
            </a:rPr>
            <a:t> Иван</a:t>
          </a:r>
          <a:endParaRPr lang="ru-RU" sz="1800" u="sng" kern="1200" dirty="0">
            <a:solidFill>
              <a:srgbClr val="FFFF00"/>
            </a:solidFill>
          </a:endParaRPr>
        </a:p>
      </dsp:txBody>
      <dsp:txXfrm>
        <a:off x="272773" y="3358283"/>
        <a:ext cx="3491739" cy="353380"/>
      </dsp:txXfrm>
    </dsp:sp>
    <dsp:sp modelId="{E415905B-F9CF-4F65-BBFC-CE5CDD3A9328}">
      <dsp:nvSpPr>
        <dsp:cNvPr id="0" name=""/>
        <dsp:cNvSpPr/>
      </dsp:nvSpPr>
      <dsp:spPr>
        <a:xfrm>
          <a:off x="51910" y="3314110"/>
          <a:ext cx="441725" cy="441725"/>
        </a:xfrm>
        <a:prstGeom prst="ellipse">
          <a:avLst/>
        </a:prstGeom>
        <a:gradFill rotWithShape="0">
          <a:gsLst>
            <a:gs pos="0">
              <a:srgbClr val="A603AB"/>
            </a:gs>
            <a:gs pos="21001">
              <a:srgbClr val="0819FB"/>
            </a:gs>
            <a:gs pos="35001">
              <a:srgbClr val="1A8D48"/>
            </a:gs>
            <a:gs pos="52000">
              <a:srgbClr val="FFFF00"/>
            </a:gs>
            <a:gs pos="73000">
              <a:srgbClr val="EE3F17"/>
            </a:gs>
            <a:gs pos="88000">
              <a:srgbClr val="E81766"/>
            </a:gs>
            <a:gs pos="100000">
              <a:srgbClr val="A603AB"/>
            </a:gs>
          </a:gsLst>
          <a:lin ang="16200000" scaled="0"/>
        </a:gra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z="152400" extrusionH="63500" prstMaterial="dkEdge">
          <a:bevelT w="120800" h="190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9FC9DB9-0E73-4F19-946E-BEEDBFC43AAB}">
      <dsp:nvSpPr>
        <dsp:cNvPr id="0" name=""/>
        <dsp:cNvSpPr/>
      </dsp:nvSpPr>
      <dsp:spPr>
        <a:xfrm>
          <a:off x="-1568753" y="-360050"/>
          <a:ext cx="2043153" cy="2043153"/>
        </a:xfrm>
        <a:prstGeom prst="blockArc">
          <a:avLst>
            <a:gd name="adj1" fmla="val 18900000"/>
            <a:gd name="adj2" fmla="val 2700000"/>
            <a:gd name="adj3" fmla="val 1057"/>
          </a:avLst>
        </a:prstGeom>
        <a:noFill/>
        <a:ln w="254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>
            <a:rot lat="0" lon="0" rev="7500000"/>
          </a:lightRig>
        </a:scene3d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B19621D-3656-4581-8A07-B93F8F4DCE55}">
      <dsp:nvSpPr>
        <dsp:cNvPr id="0" name=""/>
        <dsp:cNvSpPr/>
      </dsp:nvSpPr>
      <dsp:spPr>
        <a:xfrm>
          <a:off x="360050" y="216022"/>
          <a:ext cx="4651896" cy="737073"/>
        </a:xfrm>
        <a:prstGeom prst="rect">
          <a:avLst/>
        </a:prstGeom>
        <a:gradFill rotWithShape="0">
          <a:gsLst>
            <a:gs pos="70000">
              <a:srgbClr val="D23633"/>
            </a:gs>
            <a:gs pos="60000">
              <a:srgbClr val="D82E2C"/>
            </a:gs>
            <a:gs pos="40000">
              <a:srgbClr val="E51F1D"/>
            </a:gs>
            <a:gs pos="0">
              <a:srgbClr val="FF0000"/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0142" tIns="81280" rIns="81280" bIns="8128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200" b="1" kern="1200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Выберите текст</a:t>
          </a:r>
          <a:endParaRPr lang="ru-RU" sz="3200" b="1" kern="1200" dirty="0">
            <a:solidFill>
              <a:srgbClr val="FFFF0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360050" y="216022"/>
        <a:ext cx="4651896" cy="737073"/>
      </dsp:txXfrm>
    </dsp:sp>
    <dsp:sp modelId="{84515B96-32D8-4A63-A1C7-9093100D912D}">
      <dsp:nvSpPr>
        <dsp:cNvPr id="0" name=""/>
        <dsp:cNvSpPr/>
      </dsp:nvSpPr>
      <dsp:spPr>
        <a:xfrm>
          <a:off x="0" y="144017"/>
          <a:ext cx="921342" cy="921342"/>
        </a:xfrm>
        <a:prstGeom prst="ellipse">
          <a:avLst/>
        </a:prstGeom>
        <a:gradFill rotWithShape="0">
          <a:gsLst>
            <a:gs pos="0">
              <a:srgbClr val="A603AB"/>
            </a:gs>
            <a:gs pos="21001">
              <a:srgbClr val="0819FB"/>
            </a:gs>
            <a:gs pos="35001">
              <a:srgbClr val="1A8D48"/>
            </a:gs>
            <a:gs pos="52000">
              <a:srgbClr val="FFFF00"/>
            </a:gs>
            <a:gs pos="73000">
              <a:srgbClr val="EE3F17"/>
            </a:gs>
            <a:gs pos="88000">
              <a:srgbClr val="E81766"/>
            </a:gs>
            <a:gs pos="100000">
              <a:srgbClr val="A603AB"/>
            </a:gs>
          </a:gsLst>
          <a:lin ang="16200000" scaled="0"/>
        </a:gradFill>
        <a:ln w="952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z="152400" extrusionH="63500" prstMaterial="dkEdge">
          <a:bevelT w="120800" h="190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EEF9707-139A-4B53-8CCA-DA3DCF40EA09}">
      <dsp:nvSpPr>
        <dsp:cNvPr id="0" name=""/>
        <dsp:cNvSpPr/>
      </dsp:nvSpPr>
      <dsp:spPr>
        <a:xfrm>
          <a:off x="-4313905" y="-661824"/>
          <a:ext cx="5140073" cy="5140073"/>
        </a:xfrm>
        <a:prstGeom prst="blockArc">
          <a:avLst>
            <a:gd name="adj1" fmla="val 18900000"/>
            <a:gd name="adj2" fmla="val 2700000"/>
            <a:gd name="adj3" fmla="val 420"/>
          </a:avLst>
        </a:pr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>
            <a:rot lat="0" lon="0" rev="7500000"/>
          </a:lightRig>
        </a:scene3d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E6C2070-39EB-4BFF-BB34-5653685FAE28}">
      <dsp:nvSpPr>
        <dsp:cNvPr id="0" name=""/>
        <dsp:cNvSpPr/>
      </dsp:nvSpPr>
      <dsp:spPr>
        <a:xfrm>
          <a:off x="267722" y="173494"/>
          <a:ext cx="3353736" cy="346836"/>
        </a:xfrm>
        <a:prstGeom prst="rect">
          <a:avLst/>
        </a:prstGeom>
        <a:gradFill rotWithShape="0">
          <a:gsLst>
            <a:gs pos="70000">
              <a:srgbClr val="556CAF"/>
            </a:gs>
            <a:gs pos="60000">
              <a:srgbClr val="6D5D96"/>
            </a:gs>
            <a:gs pos="40000">
              <a:srgbClr val="9E3E64"/>
            </a:gs>
            <a:gs pos="0">
              <a:srgbClr val="FF0000"/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75302" tIns="91440" rIns="91440" bIns="91440" numCol="1" spcCol="1270" anchor="ctr" anchorCtr="0">
          <a:noAutofit/>
        </a:bodyPr>
        <a:lstStyle/>
        <a:p>
          <a:pPr lvl="0" algn="l"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b="1" u="sng" kern="1200" dirty="0" smtClean="0">
              <a:solidFill>
                <a:srgbClr val="FFFF00"/>
              </a:solidFill>
            </a:rPr>
            <a:t>29. Ступина Жанна</a:t>
          </a:r>
          <a:endParaRPr lang="ru-RU" sz="1800" b="1" u="sng" kern="1200" dirty="0">
            <a:solidFill>
              <a:srgbClr val="FFFF00"/>
            </a:solidFill>
            <a:effectLst/>
          </a:endParaRPr>
        </a:p>
      </dsp:txBody>
      <dsp:txXfrm>
        <a:off x="267722" y="173494"/>
        <a:ext cx="3353736" cy="346836"/>
      </dsp:txXfrm>
    </dsp:sp>
    <dsp:sp modelId="{D3E708BB-8863-4D2E-9C93-5BC36D3DB043}">
      <dsp:nvSpPr>
        <dsp:cNvPr id="0" name=""/>
        <dsp:cNvSpPr/>
      </dsp:nvSpPr>
      <dsp:spPr>
        <a:xfrm>
          <a:off x="50949" y="130140"/>
          <a:ext cx="433545" cy="433545"/>
        </a:xfrm>
        <a:prstGeom prst="ellipse">
          <a:avLst/>
        </a:prstGeom>
        <a:gradFill rotWithShape="0">
          <a:gsLst>
            <a:gs pos="0">
              <a:srgbClr val="A603AB"/>
            </a:gs>
            <a:gs pos="21001">
              <a:srgbClr val="0819FB"/>
            </a:gs>
            <a:gs pos="35001">
              <a:srgbClr val="1A8D48"/>
            </a:gs>
            <a:gs pos="52000">
              <a:srgbClr val="FFFF00"/>
            </a:gs>
            <a:gs pos="73000">
              <a:srgbClr val="EE3F17"/>
            </a:gs>
            <a:gs pos="88000">
              <a:srgbClr val="E81766"/>
            </a:gs>
            <a:gs pos="100000">
              <a:srgbClr val="A603AB"/>
            </a:gs>
          </a:gsLst>
          <a:lin ang="16200000" scaled="0"/>
        </a:gra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z="152400" extrusionH="63500" prstMaterial="dkEdge">
          <a:bevelT w="120800" h="190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C82EF9F4-B094-411C-933C-CD63FB59B5A5}">
      <dsp:nvSpPr>
        <dsp:cNvPr id="0" name=""/>
        <dsp:cNvSpPr/>
      </dsp:nvSpPr>
      <dsp:spPr>
        <a:xfrm>
          <a:off x="576068" y="648073"/>
          <a:ext cx="3039644" cy="425294"/>
        </a:xfrm>
        <a:prstGeom prst="rect">
          <a:avLst/>
        </a:prstGeom>
        <a:gradFill rotWithShape="0">
          <a:gsLst>
            <a:gs pos="70000">
              <a:srgbClr val="6D5D96"/>
            </a:gs>
            <a:gs pos="60000">
              <a:srgbClr val="9E3E64"/>
            </a:gs>
            <a:gs pos="40000">
              <a:srgbClr val="FF0000"/>
            </a:gs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75302" tIns="45720" rIns="45720" bIns="4572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u="sng" kern="1200" dirty="0" smtClean="0">
              <a:solidFill>
                <a:srgbClr val="FFFF00"/>
              </a:solidFill>
            </a:rPr>
            <a:t>30. </a:t>
          </a:r>
          <a:r>
            <a:rPr lang="ru-RU" sz="1800" b="1" u="sng" kern="1200" dirty="0" err="1" smtClean="0">
              <a:solidFill>
                <a:srgbClr val="FFFF00"/>
              </a:solidFill>
            </a:rPr>
            <a:t>Таратун</a:t>
          </a:r>
          <a:r>
            <a:rPr lang="ru-RU" sz="1800" b="1" u="sng" kern="1200" dirty="0" smtClean="0">
              <a:solidFill>
                <a:srgbClr val="FFFF00"/>
              </a:solidFill>
            </a:rPr>
            <a:t> Евгения </a:t>
          </a:r>
          <a:endParaRPr lang="ru-RU" sz="1800" u="sng" kern="1200" dirty="0">
            <a:solidFill>
              <a:srgbClr val="FFFF00"/>
            </a:solidFill>
          </a:endParaRPr>
        </a:p>
      </dsp:txBody>
      <dsp:txXfrm>
        <a:off x="576068" y="648073"/>
        <a:ext cx="3039644" cy="425294"/>
      </dsp:txXfrm>
    </dsp:sp>
    <dsp:sp modelId="{80026736-C68B-4004-AECE-C8430FE5B9AA}">
      <dsp:nvSpPr>
        <dsp:cNvPr id="0" name=""/>
        <dsp:cNvSpPr/>
      </dsp:nvSpPr>
      <dsp:spPr>
        <a:xfrm>
          <a:off x="365040" y="650700"/>
          <a:ext cx="433545" cy="433545"/>
        </a:xfrm>
        <a:prstGeom prst="ellipse">
          <a:avLst/>
        </a:prstGeom>
        <a:gradFill rotWithShape="0">
          <a:gsLst>
            <a:gs pos="0">
              <a:srgbClr val="A603AB"/>
            </a:gs>
            <a:gs pos="21001">
              <a:srgbClr val="0819FB"/>
            </a:gs>
            <a:gs pos="35001">
              <a:srgbClr val="1A8D48"/>
            </a:gs>
            <a:gs pos="52000">
              <a:srgbClr val="FFFF00"/>
            </a:gs>
            <a:gs pos="73000">
              <a:srgbClr val="EE3F17"/>
            </a:gs>
            <a:gs pos="88000">
              <a:srgbClr val="E81766"/>
            </a:gs>
            <a:gs pos="100000">
              <a:srgbClr val="A603AB"/>
            </a:gs>
          </a:gsLst>
          <a:lin ang="16200000" scaled="0"/>
        </a:gra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z="152400" extrusionH="63500" prstMaterial="dkEdge">
          <a:bevelT w="120800" h="190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C49C262B-8D90-4844-BA49-97580C1EDDAB}">
      <dsp:nvSpPr>
        <dsp:cNvPr id="0" name=""/>
        <dsp:cNvSpPr/>
      </dsp:nvSpPr>
      <dsp:spPr>
        <a:xfrm>
          <a:off x="753934" y="1152128"/>
          <a:ext cx="2867524" cy="471045"/>
        </a:xfrm>
        <a:prstGeom prst="rect">
          <a:avLst/>
        </a:prstGeom>
        <a:gradFill rotWithShape="0">
          <a:gsLst>
            <a:gs pos="77500">
              <a:srgbClr val="4378C1"/>
            </a:gs>
            <a:gs pos="75000">
              <a:srgbClr val="4974BB"/>
            </a:gs>
            <a:gs pos="70000">
              <a:srgbClr val="556CAF"/>
            </a:gs>
            <a:gs pos="60000">
              <a:srgbClr val="6D5D96"/>
            </a:gs>
            <a:gs pos="40000">
              <a:srgbClr val="9E3E64"/>
            </a:gs>
            <a:gs pos="0">
              <a:srgbClr val="FF0000"/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75302" tIns="45720" rIns="45720" bIns="4572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u="sng" kern="1200" dirty="0" smtClean="0">
              <a:solidFill>
                <a:srgbClr val="FFFF00"/>
              </a:solidFill>
            </a:rPr>
            <a:t>31. </a:t>
          </a:r>
          <a:r>
            <a:rPr lang="ru-RU" sz="1800" b="1" u="sng" kern="1200" dirty="0" err="1" smtClean="0">
              <a:solidFill>
                <a:srgbClr val="FFFF00"/>
              </a:solidFill>
            </a:rPr>
            <a:t>Ташпаевы</a:t>
          </a:r>
          <a:r>
            <a:rPr lang="ru-RU" sz="1800" b="1" u="sng" kern="1200" dirty="0" smtClean="0">
              <a:solidFill>
                <a:srgbClr val="FFFF00"/>
              </a:solidFill>
            </a:rPr>
            <a:t> Александр и Максим</a:t>
          </a:r>
          <a:r>
            <a:rPr lang="ru-RU" sz="1800" u="sng" kern="1200" dirty="0" smtClean="0">
              <a:solidFill>
                <a:srgbClr val="FFFF00"/>
              </a:solidFill>
            </a:rPr>
            <a:t> </a:t>
          </a:r>
          <a:endParaRPr lang="ru-RU" sz="1800" u="sng" kern="1200" dirty="0">
            <a:solidFill>
              <a:srgbClr val="FFFF00"/>
            </a:solidFill>
          </a:endParaRPr>
        </a:p>
      </dsp:txBody>
      <dsp:txXfrm>
        <a:off x="753934" y="1152128"/>
        <a:ext cx="2867524" cy="471045"/>
      </dsp:txXfrm>
    </dsp:sp>
    <dsp:sp modelId="{AA8EAFDE-5F62-457F-8CCB-15726B6046B4}">
      <dsp:nvSpPr>
        <dsp:cNvPr id="0" name=""/>
        <dsp:cNvSpPr/>
      </dsp:nvSpPr>
      <dsp:spPr>
        <a:xfrm>
          <a:off x="537161" y="1170878"/>
          <a:ext cx="433545" cy="433545"/>
        </a:xfrm>
        <a:prstGeom prst="ellipse">
          <a:avLst/>
        </a:prstGeom>
        <a:gradFill rotWithShape="0">
          <a:gsLst>
            <a:gs pos="0">
              <a:srgbClr val="A603AB"/>
            </a:gs>
            <a:gs pos="21001">
              <a:srgbClr val="0819FB"/>
            </a:gs>
            <a:gs pos="35001">
              <a:srgbClr val="1A8D48"/>
            </a:gs>
            <a:gs pos="52000">
              <a:srgbClr val="FFFF00"/>
            </a:gs>
            <a:gs pos="73000">
              <a:srgbClr val="EE3F17"/>
            </a:gs>
            <a:gs pos="88000">
              <a:srgbClr val="E81766"/>
            </a:gs>
            <a:gs pos="100000">
              <a:srgbClr val="A603AB"/>
            </a:gs>
          </a:gsLst>
          <a:lin ang="16200000" scaled="0"/>
        </a:gra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z="152400" extrusionH="63500" prstMaterial="dkEdge">
          <a:bevelT w="120800" h="190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7131150F-2E2F-43D4-ABC7-D2F3BA78AD47}">
      <dsp:nvSpPr>
        <dsp:cNvPr id="0" name=""/>
        <dsp:cNvSpPr/>
      </dsp:nvSpPr>
      <dsp:spPr>
        <a:xfrm>
          <a:off x="808891" y="1734793"/>
          <a:ext cx="2812567" cy="346836"/>
        </a:xfrm>
        <a:prstGeom prst="rect">
          <a:avLst/>
        </a:prstGeom>
        <a:gradFill rotWithShape="0">
          <a:gsLst>
            <a:gs pos="77500">
              <a:srgbClr val="4378C1"/>
            </a:gs>
            <a:gs pos="75000">
              <a:srgbClr val="4974BB"/>
            </a:gs>
            <a:gs pos="70000">
              <a:srgbClr val="556CAF"/>
            </a:gs>
            <a:gs pos="60000">
              <a:srgbClr val="6D5D96"/>
            </a:gs>
            <a:gs pos="40000">
              <a:srgbClr val="9E3E64"/>
            </a:gs>
            <a:gs pos="0">
              <a:srgbClr val="FF0000"/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75302" tIns="45720" rIns="45720" bIns="45720" numCol="1" spcCol="1270" anchor="ctr" anchorCtr="0">
          <a:noAutofit/>
        </a:bodyPr>
        <a:lstStyle/>
        <a:p>
          <a:pPr marL="0" marR="0" lvl="0" indent="0" algn="l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1800" b="1" u="sng" kern="1200" dirty="0" smtClean="0">
              <a:solidFill>
                <a:srgbClr val="FFFF00"/>
              </a:solidFill>
            </a:rPr>
            <a:t>32. Фалеев Николай</a:t>
          </a:r>
        </a:p>
      </dsp:txBody>
      <dsp:txXfrm>
        <a:off x="808891" y="1734793"/>
        <a:ext cx="2812567" cy="346836"/>
      </dsp:txXfrm>
    </dsp:sp>
    <dsp:sp modelId="{536C6466-35C8-4CB3-8542-ECE3B75BE9C2}">
      <dsp:nvSpPr>
        <dsp:cNvPr id="0" name=""/>
        <dsp:cNvSpPr/>
      </dsp:nvSpPr>
      <dsp:spPr>
        <a:xfrm>
          <a:off x="592118" y="1691439"/>
          <a:ext cx="433545" cy="433545"/>
        </a:xfrm>
        <a:prstGeom prst="ellipse">
          <a:avLst/>
        </a:prstGeom>
        <a:gradFill rotWithShape="0">
          <a:gsLst>
            <a:gs pos="0">
              <a:srgbClr val="A603AB"/>
            </a:gs>
            <a:gs pos="21001">
              <a:srgbClr val="0819FB"/>
            </a:gs>
            <a:gs pos="35001">
              <a:srgbClr val="1A8D48"/>
            </a:gs>
            <a:gs pos="52000">
              <a:srgbClr val="FFFF00"/>
            </a:gs>
            <a:gs pos="73000">
              <a:srgbClr val="EE3F17"/>
            </a:gs>
            <a:gs pos="88000">
              <a:srgbClr val="E81766"/>
            </a:gs>
            <a:gs pos="100000">
              <a:srgbClr val="A603AB"/>
            </a:gs>
          </a:gsLst>
          <a:lin ang="16200000" scaled="0"/>
        </a:gra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z="152400" extrusionH="63500" prstMaterial="dkEdge">
          <a:bevelT w="120800" h="190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E19AB54A-DEA8-40C6-AFBA-76CE7CA9E7C5}">
      <dsp:nvSpPr>
        <dsp:cNvPr id="0" name=""/>
        <dsp:cNvSpPr/>
      </dsp:nvSpPr>
      <dsp:spPr>
        <a:xfrm>
          <a:off x="753934" y="2255353"/>
          <a:ext cx="2867524" cy="346836"/>
        </a:xfrm>
        <a:prstGeom prst="rect">
          <a:avLst/>
        </a:prstGeom>
        <a:gradFill rotWithShape="0">
          <a:gsLst>
            <a:gs pos="77500">
              <a:srgbClr val="4378C1"/>
            </a:gs>
            <a:gs pos="75000">
              <a:srgbClr val="4974BB"/>
            </a:gs>
            <a:gs pos="70000">
              <a:srgbClr val="556CAF"/>
            </a:gs>
            <a:gs pos="60000">
              <a:srgbClr val="6D5D96"/>
            </a:gs>
            <a:gs pos="40000">
              <a:srgbClr val="9E3E64"/>
            </a:gs>
            <a:gs pos="0">
              <a:srgbClr val="FF0000"/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75302" tIns="45720" rIns="45720" bIns="45720" numCol="1" spcCol="1270" anchor="ctr" anchorCtr="0">
          <a:noAutofit/>
        </a:bodyPr>
        <a:lstStyle/>
        <a:p>
          <a:pPr marL="0" marR="0" lvl="0" indent="0" algn="l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1800" b="1" u="sng" kern="1200" dirty="0" smtClean="0">
              <a:solidFill>
                <a:srgbClr val="FFFF00"/>
              </a:solidFill>
            </a:rPr>
            <a:t>33. Фомин Сергей </a:t>
          </a:r>
        </a:p>
      </dsp:txBody>
      <dsp:txXfrm>
        <a:off x="753934" y="2255353"/>
        <a:ext cx="2867524" cy="346836"/>
      </dsp:txXfrm>
    </dsp:sp>
    <dsp:sp modelId="{C6B7C2C4-48C6-4F20-B0C7-B5FB3CE60B04}">
      <dsp:nvSpPr>
        <dsp:cNvPr id="0" name=""/>
        <dsp:cNvSpPr/>
      </dsp:nvSpPr>
      <dsp:spPr>
        <a:xfrm>
          <a:off x="537161" y="2211999"/>
          <a:ext cx="433545" cy="433545"/>
        </a:xfrm>
        <a:prstGeom prst="ellipse">
          <a:avLst/>
        </a:prstGeom>
        <a:gradFill rotWithShape="0">
          <a:gsLst>
            <a:gs pos="0">
              <a:srgbClr val="A603AB"/>
            </a:gs>
            <a:gs pos="21001">
              <a:srgbClr val="0819FB"/>
            </a:gs>
            <a:gs pos="35001">
              <a:srgbClr val="1A8D48"/>
            </a:gs>
            <a:gs pos="52000">
              <a:srgbClr val="FFFF00"/>
            </a:gs>
            <a:gs pos="73000">
              <a:srgbClr val="EE3F17"/>
            </a:gs>
            <a:gs pos="88000">
              <a:srgbClr val="E81766"/>
            </a:gs>
            <a:gs pos="100000">
              <a:srgbClr val="A603AB"/>
            </a:gs>
          </a:gsLst>
          <a:lin ang="16200000" scaled="0"/>
        </a:gra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z="152400" extrusionH="63500" prstMaterial="dkEdge">
          <a:bevelT w="120800" h="190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AA87CB5D-24FB-47D2-B345-0B32C77CF98D}">
      <dsp:nvSpPr>
        <dsp:cNvPr id="0" name=""/>
        <dsp:cNvSpPr/>
      </dsp:nvSpPr>
      <dsp:spPr>
        <a:xfrm>
          <a:off x="581813" y="2775532"/>
          <a:ext cx="3039644" cy="346836"/>
        </a:xfrm>
        <a:prstGeom prst="rect">
          <a:avLst/>
        </a:prstGeom>
        <a:gradFill rotWithShape="0">
          <a:gsLst>
            <a:gs pos="75000">
              <a:srgbClr val="4974BB"/>
            </a:gs>
            <a:gs pos="70000">
              <a:srgbClr val="556CAF"/>
            </a:gs>
            <a:gs pos="60000">
              <a:srgbClr val="6D5D96"/>
            </a:gs>
            <a:gs pos="40000">
              <a:srgbClr val="9E3E64"/>
            </a:gs>
            <a:gs pos="0">
              <a:srgbClr val="FF0000"/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75302" tIns="45720" rIns="45720" bIns="45720" numCol="1" spcCol="1270" anchor="ctr" anchorCtr="0">
          <a:noAutofit/>
        </a:bodyPr>
        <a:lstStyle/>
        <a:p>
          <a:pPr marL="0" marR="0" lvl="0" indent="0" algn="l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1800" b="1" u="sng" kern="1200" dirty="0" smtClean="0">
              <a:solidFill>
                <a:srgbClr val="FFFF00"/>
              </a:solidFill>
            </a:rPr>
            <a:t>34. Фурсов Дмитрий </a:t>
          </a:r>
        </a:p>
      </dsp:txBody>
      <dsp:txXfrm>
        <a:off x="581813" y="2775532"/>
        <a:ext cx="3039644" cy="346836"/>
      </dsp:txXfrm>
    </dsp:sp>
    <dsp:sp modelId="{C2DC6EF5-371A-4F9C-95D1-94D2564A037E}">
      <dsp:nvSpPr>
        <dsp:cNvPr id="0" name=""/>
        <dsp:cNvSpPr/>
      </dsp:nvSpPr>
      <dsp:spPr>
        <a:xfrm>
          <a:off x="365040" y="2732177"/>
          <a:ext cx="433545" cy="433545"/>
        </a:xfrm>
        <a:prstGeom prst="ellipse">
          <a:avLst/>
        </a:prstGeom>
        <a:gradFill rotWithShape="0">
          <a:gsLst>
            <a:gs pos="0">
              <a:srgbClr val="A603AB"/>
            </a:gs>
            <a:gs pos="21001">
              <a:srgbClr val="0819FB"/>
            </a:gs>
            <a:gs pos="35001">
              <a:srgbClr val="1A8D48"/>
            </a:gs>
            <a:gs pos="52000">
              <a:srgbClr val="FFFF00"/>
            </a:gs>
            <a:gs pos="73000">
              <a:srgbClr val="EE3F17"/>
            </a:gs>
            <a:gs pos="88000">
              <a:srgbClr val="E81766"/>
            </a:gs>
            <a:gs pos="100000">
              <a:srgbClr val="A603AB"/>
            </a:gs>
          </a:gsLst>
          <a:lin ang="16200000" scaled="0"/>
        </a:gra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z="152400" extrusionH="63500" prstMaterial="dkEdge">
          <a:bevelT w="120800" h="190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C69FDFE3-3466-4859-9EF3-DF7C50C56984}">
      <dsp:nvSpPr>
        <dsp:cNvPr id="0" name=""/>
        <dsp:cNvSpPr/>
      </dsp:nvSpPr>
      <dsp:spPr>
        <a:xfrm>
          <a:off x="267722" y="3296092"/>
          <a:ext cx="3353736" cy="346836"/>
        </a:xfrm>
        <a:prstGeom prst="rect">
          <a:avLst/>
        </a:prstGeom>
        <a:gradFill rotWithShape="0">
          <a:gsLst>
            <a:gs pos="77500">
              <a:srgbClr val="4378C1"/>
            </a:gs>
            <a:gs pos="75000">
              <a:srgbClr val="4974BB"/>
            </a:gs>
            <a:gs pos="70000">
              <a:srgbClr val="556CAF"/>
            </a:gs>
            <a:gs pos="60000">
              <a:srgbClr val="6D5D96"/>
            </a:gs>
            <a:gs pos="40000">
              <a:srgbClr val="9E3E64"/>
            </a:gs>
            <a:gs pos="0">
              <a:srgbClr val="FF0000"/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75302" tIns="45720" rIns="45720" bIns="4572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i="0" u="sng" kern="1200" dirty="0" smtClean="0">
              <a:solidFill>
                <a:srgbClr val="FFFF00"/>
              </a:solidFill>
            </a:rPr>
            <a:t>35. </a:t>
          </a:r>
          <a:r>
            <a:rPr lang="ru-RU" sz="1800" b="1" i="0" u="sng" kern="1200" dirty="0" err="1" smtClean="0">
              <a:solidFill>
                <a:srgbClr val="FFFF00"/>
              </a:solidFill>
            </a:rPr>
            <a:t>Чернышёв</a:t>
          </a:r>
          <a:r>
            <a:rPr lang="ru-RU" sz="1800" b="1" i="0" u="sng" kern="1200" dirty="0" smtClean="0">
              <a:solidFill>
                <a:srgbClr val="FFFF00"/>
              </a:solidFill>
            </a:rPr>
            <a:t> Никита</a:t>
          </a:r>
          <a:r>
            <a:rPr lang="ru-RU" sz="1800" i="0" u="sng" kern="1200" dirty="0" smtClean="0">
              <a:solidFill>
                <a:srgbClr val="FFFF00"/>
              </a:solidFill>
            </a:rPr>
            <a:t> </a:t>
          </a:r>
          <a:endParaRPr lang="ru-RU" sz="1800" i="0" u="sng" kern="1200" dirty="0">
            <a:solidFill>
              <a:srgbClr val="FFFF00"/>
            </a:solidFill>
          </a:endParaRPr>
        </a:p>
      </dsp:txBody>
      <dsp:txXfrm>
        <a:off x="267722" y="3296092"/>
        <a:ext cx="3353736" cy="346836"/>
      </dsp:txXfrm>
    </dsp:sp>
    <dsp:sp modelId="{6388E25F-BA32-4479-B2E0-FCBE63D6E035}">
      <dsp:nvSpPr>
        <dsp:cNvPr id="0" name=""/>
        <dsp:cNvSpPr/>
      </dsp:nvSpPr>
      <dsp:spPr>
        <a:xfrm>
          <a:off x="50949" y="3252738"/>
          <a:ext cx="433545" cy="433545"/>
        </a:xfrm>
        <a:prstGeom prst="ellipse">
          <a:avLst/>
        </a:prstGeom>
        <a:gradFill rotWithShape="0">
          <a:gsLst>
            <a:gs pos="0">
              <a:srgbClr val="A603AB"/>
            </a:gs>
            <a:gs pos="21001">
              <a:srgbClr val="0819FB"/>
            </a:gs>
            <a:gs pos="35001">
              <a:srgbClr val="1A8D48"/>
            </a:gs>
            <a:gs pos="52000">
              <a:srgbClr val="FFFF00"/>
            </a:gs>
            <a:gs pos="73000">
              <a:srgbClr val="EE3F17"/>
            </a:gs>
            <a:gs pos="88000">
              <a:srgbClr val="E81766"/>
            </a:gs>
            <a:gs pos="100000">
              <a:srgbClr val="A603AB"/>
            </a:gs>
          </a:gsLst>
          <a:lin ang="16200000" scaled="0"/>
        </a:gra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z="152400" extrusionH="63500" prstMaterial="dkEdge">
          <a:bevelT w="120800" h="190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EEF9707-139A-4B53-8CCA-DA3DCF40EA09}">
      <dsp:nvSpPr>
        <dsp:cNvPr id="0" name=""/>
        <dsp:cNvSpPr/>
      </dsp:nvSpPr>
      <dsp:spPr>
        <a:xfrm>
          <a:off x="-4395198" y="-674210"/>
          <a:ext cx="5236852" cy="5236852"/>
        </a:xfrm>
        <a:prstGeom prst="blockArc">
          <a:avLst>
            <a:gd name="adj1" fmla="val 18900000"/>
            <a:gd name="adj2" fmla="val 2700000"/>
            <a:gd name="adj3" fmla="val 412"/>
          </a:avLst>
        </a:pr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>
            <a:rot lat="0" lon="0" rev="7500000"/>
          </a:lightRig>
        </a:scene3d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E6C2070-39EB-4BFF-BB34-5653685FAE28}">
      <dsp:nvSpPr>
        <dsp:cNvPr id="0" name=""/>
        <dsp:cNvSpPr/>
      </dsp:nvSpPr>
      <dsp:spPr>
        <a:xfrm>
          <a:off x="272773" y="176768"/>
          <a:ext cx="3491739" cy="353380"/>
        </a:xfrm>
        <a:prstGeom prst="rect">
          <a:avLst/>
        </a:prstGeom>
        <a:gradFill rotWithShape="0">
          <a:gsLst>
            <a:gs pos="77500">
              <a:srgbClr val="4378C1"/>
            </a:gs>
            <a:gs pos="75000">
              <a:srgbClr val="4974BB"/>
            </a:gs>
            <a:gs pos="70000">
              <a:srgbClr val="556CAF"/>
            </a:gs>
            <a:gs pos="60000">
              <a:srgbClr val="6D5D96"/>
            </a:gs>
            <a:gs pos="40000">
              <a:srgbClr val="9E3E64"/>
            </a:gs>
            <a:gs pos="0">
              <a:srgbClr val="FF0000"/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80496" tIns="45720" rIns="45720" bIns="4572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u="sng" kern="1200" dirty="0" smtClean="0">
              <a:solidFill>
                <a:srgbClr val="FFFF00"/>
              </a:solidFill>
            </a:rPr>
            <a:t>36. Шевчук Дмитрий</a:t>
          </a:r>
          <a:endParaRPr lang="ru-RU" sz="1800" u="sng" kern="1200" dirty="0">
            <a:solidFill>
              <a:srgbClr val="FFFF00"/>
            </a:solidFill>
          </a:endParaRPr>
        </a:p>
      </dsp:txBody>
      <dsp:txXfrm>
        <a:off x="272773" y="176768"/>
        <a:ext cx="3491739" cy="353380"/>
      </dsp:txXfrm>
    </dsp:sp>
    <dsp:sp modelId="{D3E708BB-8863-4D2E-9C93-5BC36D3DB043}">
      <dsp:nvSpPr>
        <dsp:cNvPr id="0" name=""/>
        <dsp:cNvSpPr/>
      </dsp:nvSpPr>
      <dsp:spPr>
        <a:xfrm>
          <a:off x="51910" y="132595"/>
          <a:ext cx="441725" cy="441725"/>
        </a:xfrm>
        <a:prstGeom prst="ellipse">
          <a:avLst/>
        </a:prstGeom>
        <a:gradFill rotWithShape="0">
          <a:gsLst>
            <a:gs pos="0">
              <a:srgbClr val="A603AB"/>
            </a:gs>
            <a:gs pos="21001">
              <a:srgbClr val="0819FB"/>
            </a:gs>
            <a:gs pos="35001">
              <a:srgbClr val="1A8D48"/>
            </a:gs>
            <a:gs pos="52000">
              <a:srgbClr val="FFFF00"/>
            </a:gs>
            <a:gs pos="73000">
              <a:srgbClr val="EE3F17"/>
            </a:gs>
            <a:gs pos="88000">
              <a:srgbClr val="E81766"/>
            </a:gs>
            <a:gs pos="100000">
              <a:srgbClr val="A603AB"/>
            </a:gs>
          </a:gsLst>
          <a:lin ang="16200000" scaled="0"/>
        </a:gra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z="152400" extrusionH="63500" prstMaterial="dkEdge">
          <a:bevelT w="120800" h="190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C82EF9F4-B094-411C-933C-CD63FB59B5A5}">
      <dsp:nvSpPr>
        <dsp:cNvPr id="0" name=""/>
        <dsp:cNvSpPr/>
      </dsp:nvSpPr>
      <dsp:spPr>
        <a:xfrm>
          <a:off x="592791" y="707150"/>
          <a:ext cx="3171721" cy="353380"/>
        </a:xfrm>
        <a:prstGeom prst="rect">
          <a:avLst/>
        </a:prstGeom>
        <a:gradFill rotWithShape="0">
          <a:gsLst>
            <a:gs pos="77500">
              <a:srgbClr val="4378C1"/>
            </a:gs>
            <a:gs pos="75000">
              <a:srgbClr val="4974BB"/>
            </a:gs>
            <a:gs pos="70000">
              <a:srgbClr val="556CAF"/>
            </a:gs>
            <a:gs pos="60000">
              <a:srgbClr val="6D5D96"/>
            </a:gs>
            <a:gs pos="40000">
              <a:srgbClr val="9E3E64"/>
            </a:gs>
            <a:gs pos="0">
              <a:srgbClr val="FF0000"/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80496" tIns="45720" rIns="45720" bIns="4572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u="sng" kern="1200" dirty="0" smtClean="0">
              <a:solidFill>
                <a:srgbClr val="FFFF00"/>
              </a:solidFill>
            </a:rPr>
            <a:t>37. </a:t>
          </a:r>
          <a:r>
            <a:rPr lang="ru-RU" sz="1800" b="1" u="sng" kern="1200" dirty="0" err="1" smtClean="0">
              <a:solidFill>
                <a:srgbClr val="FFFF00"/>
              </a:solidFill>
            </a:rPr>
            <a:t>Шишлянникова</a:t>
          </a:r>
          <a:r>
            <a:rPr lang="ru-RU" sz="1800" b="1" u="sng" kern="1200" dirty="0" smtClean="0">
              <a:solidFill>
                <a:srgbClr val="FFFF00"/>
              </a:solidFill>
            </a:rPr>
            <a:t> Ирина </a:t>
          </a:r>
          <a:endParaRPr lang="ru-RU" sz="1800" b="1" u="sng" kern="1200" dirty="0">
            <a:solidFill>
              <a:srgbClr val="FFFF00"/>
            </a:solidFill>
          </a:endParaRPr>
        </a:p>
      </dsp:txBody>
      <dsp:txXfrm>
        <a:off x="592791" y="707150"/>
        <a:ext cx="3171721" cy="353380"/>
      </dsp:txXfrm>
    </dsp:sp>
    <dsp:sp modelId="{80026736-C68B-4004-AECE-C8430FE5B9AA}">
      <dsp:nvSpPr>
        <dsp:cNvPr id="0" name=""/>
        <dsp:cNvSpPr/>
      </dsp:nvSpPr>
      <dsp:spPr>
        <a:xfrm>
          <a:off x="371928" y="662977"/>
          <a:ext cx="441725" cy="441725"/>
        </a:xfrm>
        <a:prstGeom prst="ellipse">
          <a:avLst/>
        </a:prstGeom>
        <a:gradFill rotWithShape="0">
          <a:gsLst>
            <a:gs pos="0">
              <a:srgbClr val="A603AB"/>
            </a:gs>
            <a:gs pos="21001">
              <a:srgbClr val="0819FB"/>
            </a:gs>
            <a:gs pos="35001">
              <a:srgbClr val="1A8D48"/>
            </a:gs>
            <a:gs pos="52000">
              <a:srgbClr val="FFFF00"/>
            </a:gs>
            <a:gs pos="73000">
              <a:srgbClr val="EE3F17"/>
            </a:gs>
            <a:gs pos="88000">
              <a:srgbClr val="E81766"/>
            </a:gs>
            <a:gs pos="100000">
              <a:srgbClr val="A603AB"/>
            </a:gs>
          </a:gsLst>
          <a:lin ang="16200000" scaled="0"/>
        </a:gra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z="152400" extrusionH="63500" prstMaterial="dkEdge">
          <a:bevelT w="120800" h="190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C49C262B-8D90-4844-BA49-97580C1EDDAB}">
      <dsp:nvSpPr>
        <dsp:cNvPr id="0" name=""/>
        <dsp:cNvSpPr/>
      </dsp:nvSpPr>
      <dsp:spPr>
        <a:xfrm>
          <a:off x="768159" y="1237143"/>
          <a:ext cx="2996353" cy="353380"/>
        </a:xfrm>
        <a:prstGeom prst="rect">
          <a:avLst/>
        </a:prstGeom>
        <a:gradFill rotWithShape="0">
          <a:gsLst>
            <a:gs pos="77500">
              <a:srgbClr val="4378C1"/>
            </a:gs>
            <a:gs pos="75000">
              <a:srgbClr val="4974BB"/>
            </a:gs>
            <a:gs pos="70000">
              <a:srgbClr val="556CAF"/>
            </a:gs>
            <a:gs pos="60000">
              <a:srgbClr val="6D5D96"/>
            </a:gs>
            <a:gs pos="40000">
              <a:srgbClr val="9E3E64"/>
            </a:gs>
            <a:gs pos="0">
              <a:srgbClr val="FF0000"/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80496" tIns="45720" rIns="45720" bIns="4572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u="sng" kern="1200" dirty="0" smtClean="0">
              <a:solidFill>
                <a:srgbClr val="FFFF00"/>
              </a:solidFill>
            </a:rPr>
            <a:t>38. Ковтун Анастасия</a:t>
          </a:r>
          <a:endParaRPr lang="ru-RU" sz="1800" b="1" u="sng" kern="1200" dirty="0">
            <a:solidFill>
              <a:srgbClr val="FFFF00"/>
            </a:solidFill>
          </a:endParaRPr>
        </a:p>
      </dsp:txBody>
      <dsp:txXfrm>
        <a:off x="768159" y="1237143"/>
        <a:ext cx="2996353" cy="353380"/>
      </dsp:txXfrm>
    </dsp:sp>
    <dsp:sp modelId="{AA8EAFDE-5F62-457F-8CCB-15726B6046B4}">
      <dsp:nvSpPr>
        <dsp:cNvPr id="0" name=""/>
        <dsp:cNvSpPr/>
      </dsp:nvSpPr>
      <dsp:spPr>
        <a:xfrm>
          <a:off x="547296" y="1192970"/>
          <a:ext cx="441725" cy="441725"/>
        </a:xfrm>
        <a:prstGeom prst="ellipse">
          <a:avLst/>
        </a:prstGeom>
        <a:gradFill rotWithShape="0">
          <a:gsLst>
            <a:gs pos="0">
              <a:srgbClr val="A603AB"/>
            </a:gs>
            <a:gs pos="21001">
              <a:srgbClr val="0819FB"/>
            </a:gs>
            <a:gs pos="35001">
              <a:srgbClr val="1A8D48"/>
            </a:gs>
            <a:gs pos="52000">
              <a:srgbClr val="FFFF00"/>
            </a:gs>
            <a:gs pos="73000">
              <a:srgbClr val="EE3F17"/>
            </a:gs>
            <a:gs pos="88000">
              <a:srgbClr val="E81766"/>
            </a:gs>
            <a:gs pos="100000">
              <a:srgbClr val="A603AB"/>
            </a:gs>
          </a:gsLst>
          <a:lin ang="16200000" scaled="0"/>
        </a:gra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z="152400" extrusionH="63500" prstMaterial="dkEdge">
          <a:bevelT w="120800" h="190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7131150F-2E2F-43D4-ABC7-D2F3BA78AD47}">
      <dsp:nvSpPr>
        <dsp:cNvPr id="0" name=""/>
        <dsp:cNvSpPr/>
      </dsp:nvSpPr>
      <dsp:spPr>
        <a:xfrm>
          <a:off x="824153" y="1767525"/>
          <a:ext cx="2940360" cy="353380"/>
        </a:xfrm>
        <a:prstGeom prst="rect">
          <a:avLst/>
        </a:prstGeom>
        <a:gradFill rotWithShape="0">
          <a:gsLst>
            <a:gs pos="77500">
              <a:srgbClr val="4378C1"/>
            </a:gs>
            <a:gs pos="75000">
              <a:srgbClr val="4974BB"/>
            </a:gs>
            <a:gs pos="70000">
              <a:srgbClr val="556CAF"/>
            </a:gs>
            <a:gs pos="60000">
              <a:srgbClr val="6D5D96"/>
            </a:gs>
            <a:gs pos="40000">
              <a:srgbClr val="9E3E64"/>
            </a:gs>
            <a:gs pos="0">
              <a:srgbClr val="FF0000"/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80496" tIns="45720" rIns="45720" bIns="4572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u="sng" kern="1200" dirty="0" smtClean="0">
              <a:solidFill>
                <a:srgbClr val="FFFF00"/>
              </a:solidFill>
            </a:rPr>
            <a:t>39. </a:t>
          </a:r>
          <a:endParaRPr lang="ru-RU" sz="1800" b="1" u="sng" kern="1200" dirty="0">
            <a:solidFill>
              <a:srgbClr val="FFFF00"/>
            </a:solidFill>
          </a:endParaRPr>
        </a:p>
      </dsp:txBody>
      <dsp:txXfrm>
        <a:off x="824153" y="1767525"/>
        <a:ext cx="2940360" cy="353380"/>
      </dsp:txXfrm>
    </dsp:sp>
    <dsp:sp modelId="{536C6466-35C8-4CB3-8542-ECE3B75BE9C2}">
      <dsp:nvSpPr>
        <dsp:cNvPr id="0" name=""/>
        <dsp:cNvSpPr/>
      </dsp:nvSpPr>
      <dsp:spPr>
        <a:xfrm>
          <a:off x="603290" y="1723353"/>
          <a:ext cx="441725" cy="441725"/>
        </a:xfrm>
        <a:prstGeom prst="ellipse">
          <a:avLst/>
        </a:prstGeom>
        <a:gradFill rotWithShape="0">
          <a:gsLst>
            <a:gs pos="0">
              <a:srgbClr val="A603AB"/>
            </a:gs>
            <a:gs pos="21001">
              <a:srgbClr val="0819FB"/>
            </a:gs>
            <a:gs pos="35001">
              <a:srgbClr val="1A8D48"/>
            </a:gs>
            <a:gs pos="52000">
              <a:srgbClr val="FFFF00"/>
            </a:gs>
            <a:gs pos="73000">
              <a:srgbClr val="EE3F17"/>
            </a:gs>
            <a:gs pos="88000">
              <a:srgbClr val="E81766"/>
            </a:gs>
            <a:gs pos="100000">
              <a:srgbClr val="A603AB"/>
            </a:gs>
          </a:gsLst>
          <a:lin ang="16200000" scaled="0"/>
        </a:gra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z="152400" extrusionH="63500" prstMaterial="dkEdge">
          <a:bevelT w="120800" h="190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3E9C542D-2CC2-41B6-B1A9-06022E6747B8}">
      <dsp:nvSpPr>
        <dsp:cNvPr id="0" name=""/>
        <dsp:cNvSpPr/>
      </dsp:nvSpPr>
      <dsp:spPr>
        <a:xfrm>
          <a:off x="768159" y="2297907"/>
          <a:ext cx="2996353" cy="353380"/>
        </a:xfrm>
        <a:prstGeom prst="rect">
          <a:avLst/>
        </a:prstGeom>
        <a:gradFill rotWithShape="0">
          <a:gsLst>
            <a:gs pos="77500">
              <a:srgbClr val="4378C1"/>
            </a:gs>
            <a:gs pos="75000">
              <a:srgbClr val="4974BB"/>
            </a:gs>
            <a:gs pos="70000">
              <a:srgbClr val="556CAF"/>
            </a:gs>
            <a:gs pos="60000">
              <a:srgbClr val="6D5D96"/>
            </a:gs>
            <a:gs pos="40000">
              <a:srgbClr val="9E3E64"/>
            </a:gs>
            <a:gs pos="0">
              <a:srgbClr val="FF0000"/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80496" tIns="45720" rIns="45720" bIns="4572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u="sng" kern="1200" dirty="0" err="1" smtClean="0">
              <a:solidFill>
                <a:srgbClr val="FFFF00"/>
              </a:solidFill>
            </a:rPr>
            <a:t>Шиверский</a:t>
          </a:r>
          <a:r>
            <a:rPr lang="ru-RU" sz="1800" b="1" u="sng" kern="1200" dirty="0" smtClean="0">
              <a:solidFill>
                <a:srgbClr val="FFFF00"/>
              </a:solidFill>
            </a:rPr>
            <a:t> Иван  </a:t>
          </a:r>
          <a:endParaRPr lang="ru-RU" sz="1800" b="1" u="sng" kern="1200" dirty="0">
            <a:solidFill>
              <a:srgbClr val="FFFF00"/>
            </a:solidFill>
          </a:endParaRPr>
        </a:p>
      </dsp:txBody>
      <dsp:txXfrm>
        <a:off x="768159" y="2297907"/>
        <a:ext cx="2996353" cy="353380"/>
      </dsp:txXfrm>
    </dsp:sp>
    <dsp:sp modelId="{AC86F5F4-AE12-4C5A-B80B-2A9E6D358401}">
      <dsp:nvSpPr>
        <dsp:cNvPr id="0" name=""/>
        <dsp:cNvSpPr/>
      </dsp:nvSpPr>
      <dsp:spPr>
        <a:xfrm>
          <a:off x="547296" y="2253735"/>
          <a:ext cx="441725" cy="441725"/>
        </a:xfrm>
        <a:prstGeom prst="ellipse">
          <a:avLst/>
        </a:prstGeom>
        <a:gradFill rotWithShape="0">
          <a:gsLst>
            <a:gs pos="0">
              <a:srgbClr val="A603AB"/>
            </a:gs>
            <a:gs pos="21001">
              <a:srgbClr val="0819FB"/>
            </a:gs>
            <a:gs pos="35001">
              <a:srgbClr val="1A8D48"/>
            </a:gs>
            <a:gs pos="52000">
              <a:srgbClr val="FFFF00"/>
            </a:gs>
            <a:gs pos="73000">
              <a:srgbClr val="EE3F17"/>
            </a:gs>
            <a:gs pos="88000">
              <a:srgbClr val="E81766"/>
            </a:gs>
            <a:gs pos="100000">
              <a:srgbClr val="A603AB"/>
            </a:gs>
          </a:gsLst>
          <a:lin ang="16200000" scaled="0"/>
        </a:gra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z="152400" extrusionH="63500" prstMaterial="dkEdge">
          <a:bevelT w="120800" h="190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3F7590B7-B6F0-48B5-9E8E-C11BBB0E6640}">
      <dsp:nvSpPr>
        <dsp:cNvPr id="0" name=""/>
        <dsp:cNvSpPr/>
      </dsp:nvSpPr>
      <dsp:spPr>
        <a:xfrm>
          <a:off x="592791" y="2827901"/>
          <a:ext cx="3171721" cy="353380"/>
        </a:xfrm>
        <a:prstGeom prst="rect">
          <a:avLst/>
        </a:prstGeom>
        <a:gradFill rotWithShape="0">
          <a:gsLst>
            <a:gs pos="77500">
              <a:srgbClr val="4378C1"/>
            </a:gs>
            <a:gs pos="75000">
              <a:srgbClr val="4974BB"/>
            </a:gs>
            <a:gs pos="70000">
              <a:srgbClr val="556CAF"/>
            </a:gs>
            <a:gs pos="60000">
              <a:srgbClr val="6D5D96"/>
            </a:gs>
            <a:gs pos="40000">
              <a:srgbClr val="9E3E64"/>
            </a:gs>
            <a:gs pos="0">
              <a:srgbClr val="FF0000"/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80496" tIns="45720" rIns="45720" bIns="4572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u="sng" kern="1200" dirty="0" smtClean="0">
              <a:solidFill>
                <a:srgbClr val="FFFF00"/>
              </a:solidFill>
            </a:rPr>
            <a:t>Памятник</a:t>
          </a:r>
          <a:endParaRPr lang="ru-RU" sz="1800" b="1" u="sng" kern="1200" dirty="0">
            <a:solidFill>
              <a:srgbClr val="FFFF00"/>
            </a:solidFill>
          </a:endParaRPr>
        </a:p>
      </dsp:txBody>
      <dsp:txXfrm>
        <a:off x="592791" y="2827901"/>
        <a:ext cx="3171721" cy="353380"/>
      </dsp:txXfrm>
    </dsp:sp>
    <dsp:sp modelId="{22845CA9-8BE8-4BF3-9F92-634F1A9355E5}">
      <dsp:nvSpPr>
        <dsp:cNvPr id="0" name=""/>
        <dsp:cNvSpPr/>
      </dsp:nvSpPr>
      <dsp:spPr>
        <a:xfrm>
          <a:off x="371928" y="2783728"/>
          <a:ext cx="441725" cy="441725"/>
        </a:xfrm>
        <a:prstGeom prst="ellipse">
          <a:avLst/>
        </a:prstGeom>
        <a:gradFill rotWithShape="0">
          <a:gsLst>
            <a:gs pos="0">
              <a:srgbClr val="A603AB"/>
            </a:gs>
            <a:gs pos="21001">
              <a:srgbClr val="0819FB"/>
            </a:gs>
            <a:gs pos="35001">
              <a:srgbClr val="1A8D48"/>
            </a:gs>
            <a:gs pos="52000">
              <a:srgbClr val="FFFF00"/>
            </a:gs>
            <a:gs pos="73000">
              <a:srgbClr val="EE3F17"/>
            </a:gs>
            <a:gs pos="88000">
              <a:srgbClr val="E81766"/>
            </a:gs>
            <a:gs pos="100000">
              <a:srgbClr val="A603AB"/>
            </a:gs>
          </a:gsLst>
          <a:lin ang="16200000" scaled="0"/>
        </a:gra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z="152400" extrusionH="63500" prstMaterial="dkEdge">
          <a:bevelT w="120800" h="190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5AF43489-2C27-4FA4-92E0-33855AB671E3}">
      <dsp:nvSpPr>
        <dsp:cNvPr id="0" name=""/>
        <dsp:cNvSpPr/>
      </dsp:nvSpPr>
      <dsp:spPr>
        <a:xfrm>
          <a:off x="272773" y="3358283"/>
          <a:ext cx="3491739" cy="353380"/>
        </a:xfrm>
        <a:prstGeom prst="rect">
          <a:avLst/>
        </a:prstGeom>
        <a:gradFill rotWithShape="0">
          <a:gsLst>
            <a:gs pos="77500">
              <a:srgbClr val="4378C1"/>
            </a:gs>
            <a:gs pos="75000">
              <a:srgbClr val="4974BB"/>
            </a:gs>
            <a:gs pos="70000">
              <a:srgbClr val="556CAF"/>
            </a:gs>
            <a:gs pos="60000">
              <a:srgbClr val="6D5D96"/>
            </a:gs>
            <a:gs pos="40000">
              <a:srgbClr val="9E3E64"/>
            </a:gs>
            <a:gs pos="0">
              <a:srgbClr val="FF0000"/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80496" tIns="45720" rIns="45720" bIns="4572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u="sng" kern="1200" dirty="0" err="1" smtClean="0">
              <a:solidFill>
                <a:srgbClr val="FFFF00"/>
              </a:solidFill>
            </a:rPr>
            <a:t>Кабанцева</a:t>
          </a:r>
          <a:r>
            <a:rPr lang="ru-RU" sz="1800" b="1" u="sng" kern="1200" dirty="0" smtClean="0">
              <a:solidFill>
                <a:srgbClr val="FFFF00"/>
              </a:solidFill>
            </a:rPr>
            <a:t> М. Д.</a:t>
          </a:r>
          <a:endParaRPr lang="ru-RU" sz="1800" b="1" u="sng" kern="1200" dirty="0">
            <a:solidFill>
              <a:srgbClr val="FFFF00"/>
            </a:solidFill>
          </a:endParaRPr>
        </a:p>
      </dsp:txBody>
      <dsp:txXfrm>
        <a:off x="272773" y="3358283"/>
        <a:ext cx="3491739" cy="353380"/>
      </dsp:txXfrm>
    </dsp:sp>
    <dsp:sp modelId="{E415905B-F9CF-4F65-BBFC-CE5CDD3A9328}">
      <dsp:nvSpPr>
        <dsp:cNvPr id="0" name=""/>
        <dsp:cNvSpPr/>
      </dsp:nvSpPr>
      <dsp:spPr>
        <a:xfrm>
          <a:off x="51910" y="3314110"/>
          <a:ext cx="441725" cy="441725"/>
        </a:xfrm>
        <a:prstGeom prst="ellipse">
          <a:avLst/>
        </a:prstGeom>
        <a:gradFill rotWithShape="0">
          <a:gsLst>
            <a:gs pos="0">
              <a:srgbClr val="A603AB"/>
            </a:gs>
            <a:gs pos="21001">
              <a:srgbClr val="0819FB"/>
            </a:gs>
            <a:gs pos="35001">
              <a:srgbClr val="1A8D48"/>
            </a:gs>
            <a:gs pos="52000">
              <a:srgbClr val="FFFF00"/>
            </a:gs>
            <a:gs pos="73000">
              <a:srgbClr val="EE3F17"/>
            </a:gs>
            <a:gs pos="88000">
              <a:srgbClr val="E81766"/>
            </a:gs>
            <a:gs pos="100000">
              <a:srgbClr val="A603AB"/>
            </a:gs>
          </a:gsLst>
          <a:lin ang="16200000" scaled="0"/>
        </a:gra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z="152400" extrusionH="63500" prstMaterial="dkEdge">
          <a:bevelT w="120800" h="190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9FC9DB9-0E73-4F19-946E-BEEDBFC43AAB}">
      <dsp:nvSpPr>
        <dsp:cNvPr id="0" name=""/>
        <dsp:cNvSpPr/>
      </dsp:nvSpPr>
      <dsp:spPr>
        <a:xfrm>
          <a:off x="-1568753" y="-360050"/>
          <a:ext cx="2043153" cy="2043153"/>
        </a:xfrm>
        <a:prstGeom prst="blockArc">
          <a:avLst>
            <a:gd name="adj1" fmla="val 18900000"/>
            <a:gd name="adj2" fmla="val 2700000"/>
            <a:gd name="adj3" fmla="val 1057"/>
          </a:avLst>
        </a:prstGeom>
        <a:noFill/>
        <a:ln w="254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>
            <a:rot lat="0" lon="0" rev="7500000"/>
          </a:lightRig>
        </a:scene3d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B19621D-3656-4581-8A07-B93F8F4DCE55}">
      <dsp:nvSpPr>
        <dsp:cNvPr id="0" name=""/>
        <dsp:cNvSpPr/>
      </dsp:nvSpPr>
      <dsp:spPr>
        <a:xfrm>
          <a:off x="360050" y="216022"/>
          <a:ext cx="4651896" cy="737073"/>
        </a:xfrm>
        <a:prstGeom prst="rect">
          <a:avLst/>
        </a:prstGeom>
        <a:gradFill rotWithShape="0">
          <a:gsLst>
            <a:gs pos="70000">
              <a:srgbClr val="D23633"/>
            </a:gs>
            <a:gs pos="60000">
              <a:srgbClr val="D82E2C"/>
            </a:gs>
            <a:gs pos="40000">
              <a:srgbClr val="E51F1D"/>
            </a:gs>
            <a:gs pos="0">
              <a:srgbClr val="FF0000"/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0142" tIns="81280" rIns="81280" bIns="8128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200" b="1" kern="1200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Выберите текст</a:t>
          </a:r>
          <a:endParaRPr lang="ru-RU" sz="3200" b="1" kern="1200" dirty="0">
            <a:solidFill>
              <a:srgbClr val="FFFF0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360050" y="216022"/>
        <a:ext cx="4651896" cy="737073"/>
      </dsp:txXfrm>
    </dsp:sp>
    <dsp:sp modelId="{84515B96-32D8-4A63-A1C7-9093100D912D}">
      <dsp:nvSpPr>
        <dsp:cNvPr id="0" name=""/>
        <dsp:cNvSpPr/>
      </dsp:nvSpPr>
      <dsp:spPr>
        <a:xfrm>
          <a:off x="0" y="144017"/>
          <a:ext cx="921342" cy="921342"/>
        </a:xfrm>
        <a:prstGeom prst="ellipse">
          <a:avLst/>
        </a:prstGeom>
        <a:gradFill rotWithShape="0">
          <a:gsLst>
            <a:gs pos="0">
              <a:srgbClr val="A603AB"/>
            </a:gs>
            <a:gs pos="21001">
              <a:srgbClr val="0819FB"/>
            </a:gs>
            <a:gs pos="35001">
              <a:srgbClr val="1A8D48"/>
            </a:gs>
            <a:gs pos="52000">
              <a:srgbClr val="FFFF00"/>
            </a:gs>
            <a:gs pos="73000">
              <a:srgbClr val="EE3F17"/>
            </a:gs>
            <a:gs pos="88000">
              <a:srgbClr val="E81766"/>
            </a:gs>
            <a:gs pos="100000">
              <a:srgbClr val="A603AB"/>
            </a:gs>
          </a:gsLst>
          <a:lin ang="16200000" scaled="0"/>
        </a:gradFill>
        <a:ln w="952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z="152400" extrusionH="63500" prstMaterial="dkEdge">
          <a:bevelT w="120800" h="190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642D1AC-1660-4599-8843-A0C9F7368E4D}">
      <dsp:nvSpPr>
        <dsp:cNvPr id="0" name=""/>
        <dsp:cNvSpPr/>
      </dsp:nvSpPr>
      <dsp:spPr>
        <a:xfrm>
          <a:off x="-3191521" y="-491143"/>
          <a:ext cx="3806374" cy="3806374"/>
        </a:xfrm>
        <a:prstGeom prst="blockArc">
          <a:avLst>
            <a:gd name="adj1" fmla="val 18900000"/>
            <a:gd name="adj2" fmla="val 2700000"/>
            <a:gd name="adj3" fmla="val 567"/>
          </a:avLst>
        </a:pr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AE649BA-BD38-4BF1-AF84-99A548A540FB}">
      <dsp:nvSpPr>
        <dsp:cNvPr id="0" name=""/>
        <dsp:cNvSpPr/>
      </dsp:nvSpPr>
      <dsp:spPr>
        <a:xfrm>
          <a:off x="269962" y="176449"/>
          <a:ext cx="4518969" cy="353123"/>
        </a:xfrm>
        <a:prstGeom prst="rect">
          <a:avLst/>
        </a:prstGeom>
        <a:gradFill rotWithShape="0">
          <a:gsLst>
            <a:gs pos="0">
              <a:srgbClr val="000082"/>
            </a:gs>
            <a:gs pos="30000">
              <a:srgbClr val="66008F"/>
            </a:gs>
            <a:gs pos="64999">
              <a:srgbClr val="BA0066"/>
            </a:gs>
            <a:gs pos="89999">
              <a:srgbClr val="FF0000"/>
            </a:gs>
            <a:gs pos="100000">
              <a:srgbClr val="FF8200"/>
            </a:gs>
          </a:gsLst>
          <a:lin ang="16200000" scaled="0"/>
        </a:gra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80292" tIns="71120" rIns="71120" bIns="71120" numCol="1" spcCol="1270" anchor="ctr" anchorCtr="0">
          <a:noAutofit/>
        </a:bodyPr>
        <a:lstStyle/>
        <a:p>
          <a:pPr lvl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b="1" kern="1200" dirty="0" smtClean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Открытие памятника </a:t>
          </a:r>
          <a:endParaRPr lang="ru-RU" sz="2800" b="1" kern="1200" dirty="0">
            <a:solidFill>
              <a:srgbClr val="FFFF00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69962" y="176449"/>
        <a:ext cx="4518969" cy="353123"/>
      </dsp:txXfrm>
    </dsp:sp>
    <dsp:sp modelId="{635F6CE0-23A7-41C4-9AF3-A74EBB331304}">
      <dsp:nvSpPr>
        <dsp:cNvPr id="0" name=""/>
        <dsp:cNvSpPr/>
      </dsp:nvSpPr>
      <dsp:spPr>
        <a:xfrm>
          <a:off x="49260" y="132308"/>
          <a:ext cx="441404" cy="441404"/>
        </a:xfrm>
        <a:prstGeom prst="ellipse">
          <a:avLst/>
        </a:prstGeom>
        <a:gradFill rotWithShape="0">
          <a:gsLst>
            <a:gs pos="0">
              <a:srgbClr val="A603AB"/>
            </a:gs>
            <a:gs pos="21001">
              <a:srgbClr val="0819FB"/>
            </a:gs>
            <a:gs pos="35001">
              <a:srgbClr val="1A8D48"/>
            </a:gs>
            <a:gs pos="52000">
              <a:srgbClr val="FFFF00"/>
            </a:gs>
            <a:gs pos="73000">
              <a:srgbClr val="EE3F17"/>
            </a:gs>
            <a:gs pos="88000">
              <a:srgbClr val="E81766"/>
            </a:gs>
            <a:gs pos="100000">
              <a:srgbClr val="A603AB"/>
            </a:gs>
          </a:gsLst>
          <a:lin ang="1800000" scaled="0"/>
        </a:gra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61A7C4C-8E73-49B6-9FB1-F222180F0382}">
      <dsp:nvSpPr>
        <dsp:cNvPr id="0" name=""/>
        <dsp:cNvSpPr/>
      </dsp:nvSpPr>
      <dsp:spPr>
        <a:xfrm>
          <a:off x="523001" y="705965"/>
          <a:ext cx="4265931" cy="353123"/>
        </a:xfrm>
        <a:prstGeom prst="rect">
          <a:avLst/>
        </a:prstGeom>
        <a:gradFill rotWithShape="0">
          <a:gsLst>
            <a:gs pos="0">
              <a:srgbClr val="000082"/>
            </a:gs>
            <a:gs pos="30000">
              <a:srgbClr val="66008F"/>
            </a:gs>
            <a:gs pos="64999">
              <a:srgbClr val="BA0066"/>
            </a:gs>
            <a:gs pos="89999">
              <a:srgbClr val="FF0000"/>
            </a:gs>
            <a:gs pos="100000">
              <a:srgbClr val="FF8200"/>
            </a:gs>
          </a:gsLst>
          <a:lin ang="16200000" scaled="0"/>
        </a:gra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80292" tIns="71120" rIns="71120" bIns="71120" numCol="1" spcCol="1270" anchor="ctr" anchorCtr="0">
          <a:noAutofit/>
        </a:bodyPr>
        <a:lstStyle/>
        <a:p>
          <a:pPr lvl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b="1" kern="1200" dirty="0" smtClean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Жизнь</a:t>
          </a:r>
          <a:r>
            <a:rPr lang="ru-RU" sz="2800" b="1" kern="1200" baseline="0" dirty="0" smtClean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во время войны</a:t>
          </a:r>
          <a:endParaRPr lang="ru-RU" sz="2800" b="1" kern="1200" dirty="0">
            <a:solidFill>
              <a:srgbClr val="FFFF00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523001" y="705965"/>
        <a:ext cx="4265931" cy="353123"/>
      </dsp:txXfrm>
    </dsp:sp>
    <dsp:sp modelId="{16FFE652-BE5D-40B9-A55E-973AB8020E12}">
      <dsp:nvSpPr>
        <dsp:cNvPr id="0" name=""/>
        <dsp:cNvSpPr/>
      </dsp:nvSpPr>
      <dsp:spPr>
        <a:xfrm>
          <a:off x="302298" y="661825"/>
          <a:ext cx="441404" cy="441404"/>
        </a:xfrm>
        <a:prstGeom prst="ellipse">
          <a:avLst/>
        </a:prstGeom>
        <a:gradFill rotWithShape="0">
          <a:gsLst>
            <a:gs pos="0">
              <a:srgbClr val="A603AB"/>
            </a:gs>
            <a:gs pos="21001">
              <a:srgbClr val="0819FB"/>
            </a:gs>
            <a:gs pos="35001">
              <a:srgbClr val="1A8D48"/>
            </a:gs>
            <a:gs pos="52000">
              <a:srgbClr val="FFFF00"/>
            </a:gs>
            <a:gs pos="73000">
              <a:srgbClr val="EE3F17"/>
            </a:gs>
            <a:gs pos="88000">
              <a:srgbClr val="E81766"/>
            </a:gs>
            <a:gs pos="100000">
              <a:srgbClr val="A603AB"/>
            </a:gs>
          </a:gsLst>
          <a:lin ang="1800000" scaled="0"/>
        </a:gra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ADA73AF-C732-4153-BC2E-C5681E138929}">
      <dsp:nvSpPr>
        <dsp:cNvPr id="0" name=""/>
        <dsp:cNvSpPr/>
      </dsp:nvSpPr>
      <dsp:spPr>
        <a:xfrm>
          <a:off x="600663" y="1235482"/>
          <a:ext cx="4188268" cy="353123"/>
        </a:xfrm>
        <a:prstGeom prst="rect">
          <a:avLst/>
        </a:prstGeom>
        <a:gradFill rotWithShape="0">
          <a:gsLst>
            <a:gs pos="0">
              <a:srgbClr val="000082"/>
            </a:gs>
            <a:gs pos="30000">
              <a:srgbClr val="66008F"/>
            </a:gs>
            <a:gs pos="64999">
              <a:srgbClr val="BA0066"/>
            </a:gs>
            <a:gs pos="89999">
              <a:srgbClr val="FF0000"/>
            </a:gs>
            <a:gs pos="100000">
              <a:srgbClr val="FF8200"/>
            </a:gs>
          </a:gsLst>
          <a:lin ang="16200000" scaled="0"/>
        </a:gra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80292" tIns="71120" rIns="71120" bIns="71120" numCol="1" spcCol="1270" anchor="ctr" anchorCtr="0">
          <a:noAutofit/>
        </a:bodyPr>
        <a:lstStyle/>
        <a:p>
          <a:pPr lvl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b="1" kern="1200" dirty="0" smtClean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Мой брат</a:t>
          </a:r>
          <a:endParaRPr lang="ru-RU" sz="2800" b="1" kern="1200" dirty="0">
            <a:solidFill>
              <a:srgbClr val="FFFF00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600663" y="1235482"/>
        <a:ext cx="4188268" cy="353123"/>
      </dsp:txXfrm>
    </dsp:sp>
    <dsp:sp modelId="{A3DBE05A-73DE-4DD9-9EFD-E23524FC5976}">
      <dsp:nvSpPr>
        <dsp:cNvPr id="0" name=""/>
        <dsp:cNvSpPr/>
      </dsp:nvSpPr>
      <dsp:spPr>
        <a:xfrm>
          <a:off x="379961" y="1191341"/>
          <a:ext cx="441404" cy="441404"/>
        </a:xfrm>
        <a:prstGeom prst="ellipse">
          <a:avLst/>
        </a:prstGeom>
        <a:gradFill rotWithShape="0">
          <a:gsLst>
            <a:gs pos="0">
              <a:srgbClr val="A603AB"/>
            </a:gs>
            <a:gs pos="21001">
              <a:srgbClr val="0819FB"/>
            </a:gs>
            <a:gs pos="35001">
              <a:srgbClr val="1A8D48"/>
            </a:gs>
            <a:gs pos="52000">
              <a:srgbClr val="FFFF00"/>
            </a:gs>
            <a:gs pos="73000">
              <a:srgbClr val="EE3F17"/>
            </a:gs>
            <a:gs pos="88000">
              <a:srgbClr val="E81766"/>
            </a:gs>
            <a:gs pos="100000">
              <a:srgbClr val="A603AB"/>
            </a:gs>
          </a:gsLst>
          <a:lin ang="1800000" scaled="0"/>
        </a:gra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D6D723D-CF73-453D-BEE5-E90A5A99FD98}">
      <dsp:nvSpPr>
        <dsp:cNvPr id="0" name=""/>
        <dsp:cNvSpPr/>
      </dsp:nvSpPr>
      <dsp:spPr>
        <a:xfrm>
          <a:off x="523001" y="1764998"/>
          <a:ext cx="4265931" cy="353123"/>
        </a:xfrm>
        <a:prstGeom prst="rect">
          <a:avLst/>
        </a:prstGeom>
        <a:gradFill rotWithShape="0">
          <a:gsLst>
            <a:gs pos="0">
              <a:srgbClr val="000082"/>
            </a:gs>
            <a:gs pos="30000">
              <a:srgbClr val="66008F"/>
            </a:gs>
            <a:gs pos="64999">
              <a:srgbClr val="BA0066"/>
            </a:gs>
            <a:gs pos="89999">
              <a:srgbClr val="FF0000"/>
            </a:gs>
            <a:gs pos="100000">
              <a:srgbClr val="FF8200"/>
            </a:gs>
          </a:gsLst>
          <a:lin ang="16200000" scaled="0"/>
        </a:gra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80292" tIns="71120" rIns="71120" bIns="71120" numCol="1" spcCol="1270" anchor="ctr" anchorCtr="0">
          <a:noAutofit/>
        </a:bodyPr>
        <a:lstStyle/>
        <a:p>
          <a:pPr lvl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b="1" kern="1200" dirty="0" smtClean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После войны</a:t>
          </a:r>
          <a:endParaRPr lang="ru-RU" sz="2800" b="1" kern="1200" dirty="0">
            <a:solidFill>
              <a:srgbClr val="FFFF00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523001" y="1764998"/>
        <a:ext cx="4265931" cy="353123"/>
      </dsp:txXfrm>
    </dsp:sp>
    <dsp:sp modelId="{745A06BD-4AD7-4D81-9971-14AAF3B83346}">
      <dsp:nvSpPr>
        <dsp:cNvPr id="0" name=""/>
        <dsp:cNvSpPr/>
      </dsp:nvSpPr>
      <dsp:spPr>
        <a:xfrm>
          <a:off x="302298" y="1720858"/>
          <a:ext cx="441404" cy="441404"/>
        </a:xfrm>
        <a:prstGeom prst="ellipse">
          <a:avLst/>
        </a:prstGeom>
        <a:gradFill rotWithShape="0">
          <a:gsLst>
            <a:gs pos="0">
              <a:srgbClr val="A603AB"/>
            </a:gs>
            <a:gs pos="21001">
              <a:srgbClr val="0819FB"/>
            </a:gs>
            <a:gs pos="35001">
              <a:srgbClr val="1A8D48"/>
            </a:gs>
            <a:gs pos="52000">
              <a:srgbClr val="FFFF00"/>
            </a:gs>
            <a:gs pos="73000">
              <a:srgbClr val="EE3F17"/>
            </a:gs>
            <a:gs pos="88000">
              <a:srgbClr val="E81766"/>
            </a:gs>
            <a:gs pos="100000">
              <a:srgbClr val="A603AB"/>
            </a:gs>
          </a:gsLst>
          <a:lin ang="1800000" scaled="0"/>
        </a:gra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337F00C-4698-4EC4-9201-6E68683B8600}">
      <dsp:nvSpPr>
        <dsp:cNvPr id="0" name=""/>
        <dsp:cNvSpPr/>
      </dsp:nvSpPr>
      <dsp:spPr>
        <a:xfrm>
          <a:off x="269962" y="2294515"/>
          <a:ext cx="4518969" cy="353123"/>
        </a:xfrm>
        <a:prstGeom prst="rect">
          <a:avLst/>
        </a:prstGeom>
        <a:gradFill rotWithShape="0">
          <a:gsLst>
            <a:gs pos="0">
              <a:srgbClr val="000082"/>
            </a:gs>
            <a:gs pos="30000">
              <a:srgbClr val="66008F"/>
            </a:gs>
            <a:gs pos="64999">
              <a:srgbClr val="BA0066"/>
            </a:gs>
            <a:gs pos="89999">
              <a:srgbClr val="FF0000"/>
            </a:gs>
            <a:gs pos="100000">
              <a:srgbClr val="FF8200"/>
            </a:gs>
          </a:gsLst>
          <a:lin ang="16200000" scaled="0"/>
        </a:gra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80292" tIns="71120" rIns="71120" bIns="71120" numCol="1" spcCol="1270" anchor="ctr" anchorCtr="0">
          <a:noAutofit/>
        </a:bodyPr>
        <a:lstStyle/>
        <a:p>
          <a:pPr lvl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b="1" kern="1200" dirty="0" smtClean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Украденное детство</a:t>
          </a:r>
          <a:endParaRPr lang="ru-RU" sz="2800" b="1" kern="1200" dirty="0">
            <a:solidFill>
              <a:srgbClr val="FFFF00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69962" y="2294515"/>
        <a:ext cx="4518969" cy="353123"/>
      </dsp:txXfrm>
    </dsp:sp>
    <dsp:sp modelId="{E8BA9FEE-36D3-4CC8-823D-CAC426F7CA38}">
      <dsp:nvSpPr>
        <dsp:cNvPr id="0" name=""/>
        <dsp:cNvSpPr/>
      </dsp:nvSpPr>
      <dsp:spPr>
        <a:xfrm>
          <a:off x="49260" y="2250374"/>
          <a:ext cx="441404" cy="441404"/>
        </a:xfrm>
        <a:prstGeom prst="ellipse">
          <a:avLst/>
        </a:prstGeom>
        <a:gradFill rotWithShape="0">
          <a:gsLst>
            <a:gs pos="0">
              <a:srgbClr val="A603AB"/>
            </a:gs>
            <a:gs pos="21001">
              <a:srgbClr val="0819FB"/>
            </a:gs>
            <a:gs pos="35001">
              <a:srgbClr val="1A8D48"/>
            </a:gs>
            <a:gs pos="52000">
              <a:srgbClr val="FFFF00"/>
            </a:gs>
            <a:gs pos="73000">
              <a:srgbClr val="EE3F17"/>
            </a:gs>
            <a:gs pos="88000">
              <a:srgbClr val="E81766"/>
            </a:gs>
            <a:gs pos="100000">
              <a:srgbClr val="A603AB"/>
            </a:gs>
          </a:gsLst>
          <a:lin ang="1800000" scaled="0"/>
        </a:gra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37B0633-9DC5-4F2E-BA73-E695AC89BDB2}" type="datetimeFigureOut">
              <a:rPr lang="ru-RU" smtClean="0"/>
              <a:t>17.10.2019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2319B4B-CA47-49D1-B07A-955EA6D658F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4151597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2319B4B-CA47-49D1-B07A-955EA6D658F2}" type="slidenum">
              <a:rPr lang="ru-RU" smtClean="0"/>
              <a:t>22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1939406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32932B-4C1C-4B67-B5C9-E757444748BE}" type="datetimeFigureOut">
              <a:rPr lang="ru-RU"/>
              <a:pPr>
                <a:defRPr/>
              </a:pPr>
              <a:t>17.10.2019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59B2C9-A72B-45A0-9EC4-C5CD89135B6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6505C9E-08D2-4292-97AE-B60A6D0C6FFE}" type="datetimeFigureOut">
              <a:rPr lang="ru-RU"/>
              <a:pPr>
                <a:defRPr/>
              </a:pPr>
              <a:t>17.10.2019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7EFC97B-5A23-4B0E-805E-D9D9D6274A2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1C0791C-F845-47D4-99AA-863E7E080818}" type="datetimeFigureOut">
              <a:rPr lang="ru-RU"/>
              <a:pPr>
                <a:defRPr/>
              </a:pPr>
              <a:t>17.10.2019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A8CDE90-737A-40B7-AFB7-E1F50839779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0BDC342-CC0B-4794-A9D0-D00F3DCCAA7B}" type="datetimeFigureOut">
              <a:rPr lang="ru-RU"/>
              <a:pPr>
                <a:defRPr/>
              </a:pPr>
              <a:t>17.10.2019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625A7F6-F205-4CC2-8CD1-BD5770607FA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84EC83-F8CF-4AB7-AE70-81E860142994}" type="datetimeFigureOut">
              <a:rPr lang="ru-RU"/>
              <a:pPr>
                <a:defRPr/>
              </a:pPr>
              <a:t>17.10.2019</a:t>
            </a:fld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D99E54C-6E3D-4105-817E-5293B987A7C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4107CCB-8D4B-4380-9CB2-33B348A22E05}" type="datetimeFigureOut">
              <a:rPr lang="ru-RU"/>
              <a:pPr>
                <a:defRPr/>
              </a:pPr>
              <a:t>17.10.2019</a:t>
            </a:fld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F12A917-0271-470D-97E9-F22BBF0006E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8D765F-094C-4058-9D2B-1E2019BD0C72}" type="datetimeFigureOut">
              <a:rPr lang="ru-RU"/>
              <a:pPr>
                <a:defRPr/>
              </a:pPr>
              <a:t>17.10.2019</a:t>
            </a:fld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987F7DA-F281-4091-9B90-BF3CEE372FA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5FDDA22-255A-4F10-9EE8-D59D7BA97741}" type="datetimeFigureOut">
              <a:rPr lang="ru-RU"/>
              <a:pPr>
                <a:defRPr/>
              </a:pPr>
              <a:t>17.10.2019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ACF0E8D-7982-4C60-97E2-DCADB6E03B7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CE4F03-C418-4941-BE45-8FBE153FB40D}" type="datetimeFigureOut">
              <a:rPr lang="ru-RU"/>
              <a:pPr>
                <a:defRPr/>
              </a:pPr>
              <a:t>17.10.2019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9983355-6E52-4DAB-8D47-FB59F4D3E39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57ADAA9-B2E2-4343-B21B-0BEE2DCEA566}" type="datetimeFigureOut">
              <a:rPr lang="ru-RU"/>
              <a:pPr>
                <a:defRPr/>
              </a:pPr>
              <a:t>17.10.2019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E0C89E-6F39-49F5-ACB9-A4B54167B80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9D21455-F353-4063-81C5-3232867E7159}" type="datetimeFigureOut">
              <a:rPr lang="ru-RU"/>
              <a:pPr>
                <a:defRPr/>
              </a:pPr>
              <a:t>17.10.2019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C4F75D7-9C81-479A-A7D2-9033D3446CE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C2F0AB3D-BDD6-4BD2-96FC-42136672385A}" type="datetimeFigureOut">
              <a:rPr lang="ru-RU"/>
              <a:pPr>
                <a:defRPr/>
              </a:pPr>
              <a:t>17.10.2019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D35140C0-FB9E-4A8B-B775-DA975A8968E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2.xml"/><Relationship Id="rId13" Type="http://schemas.openxmlformats.org/officeDocument/2006/relationships/diagramLayout" Target="../diagrams/layout3.xml"/><Relationship Id="rId3" Type="http://schemas.openxmlformats.org/officeDocument/2006/relationships/diagramLayout" Target="../diagrams/layout1.xml"/><Relationship Id="rId7" Type="http://schemas.openxmlformats.org/officeDocument/2006/relationships/diagramData" Target="../diagrams/data2.xml"/><Relationship Id="rId12" Type="http://schemas.openxmlformats.org/officeDocument/2006/relationships/diagramData" Target="../diagrams/data3.xml"/><Relationship Id="rId2" Type="http://schemas.openxmlformats.org/officeDocument/2006/relationships/diagramData" Target="../diagrams/data1.xml"/><Relationship Id="rId16" Type="http://schemas.microsoft.com/office/2007/relationships/diagramDrawing" Target="../diagrams/drawing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11" Type="http://schemas.microsoft.com/office/2007/relationships/diagramDrawing" Target="../diagrams/drawing2.xml"/><Relationship Id="rId5" Type="http://schemas.openxmlformats.org/officeDocument/2006/relationships/diagramColors" Target="../diagrams/colors1.xml"/><Relationship Id="rId15" Type="http://schemas.openxmlformats.org/officeDocument/2006/relationships/diagramColors" Target="../diagrams/colors3.xml"/><Relationship Id="rId10" Type="http://schemas.openxmlformats.org/officeDocument/2006/relationships/diagramColors" Target="../diagrams/colors2.xml"/><Relationship Id="rId4" Type="http://schemas.openxmlformats.org/officeDocument/2006/relationships/diagramQuickStyle" Target="../diagrams/quickStyle1.xml"/><Relationship Id="rId9" Type="http://schemas.openxmlformats.org/officeDocument/2006/relationships/diagramQuickStyle" Target="../diagrams/quickStyle2.xml"/><Relationship Id="rId14" Type="http://schemas.openxmlformats.org/officeDocument/2006/relationships/diagramQuickStyle" Target="../diagrams/quickStyle3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5.xml"/><Relationship Id="rId13" Type="http://schemas.openxmlformats.org/officeDocument/2006/relationships/diagramLayout" Target="../diagrams/layout6.xml"/><Relationship Id="rId3" Type="http://schemas.openxmlformats.org/officeDocument/2006/relationships/diagramLayout" Target="../diagrams/layout4.xml"/><Relationship Id="rId7" Type="http://schemas.openxmlformats.org/officeDocument/2006/relationships/diagramData" Target="../diagrams/data5.xml"/><Relationship Id="rId12" Type="http://schemas.openxmlformats.org/officeDocument/2006/relationships/diagramData" Target="../diagrams/data6.xml"/><Relationship Id="rId2" Type="http://schemas.openxmlformats.org/officeDocument/2006/relationships/diagramData" Target="../diagrams/data4.xml"/><Relationship Id="rId16" Type="http://schemas.microsoft.com/office/2007/relationships/diagramDrawing" Target="../diagrams/drawing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11" Type="http://schemas.microsoft.com/office/2007/relationships/diagramDrawing" Target="../diagrams/drawing5.xml"/><Relationship Id="rId5" Type="http://schemas.openxmlformats.org/officeDocument/2006/relationships/diagramColors" Target="../diagrams/colors4.xml"/><Relationship Id="rId15" Type="http://schemas.openxmlformats.org/officeDocument/2006/relationships/diagramColors" Target="../diagrams/colors6.xml"/><Relationship Id="rId10" Type="http://schemas.openxmlformats.org/officeDocument/2006/relationships/diagramColors" Target="../diagrams/colors5.xml"/><Relationship Id="rId4" Type="http://schemas.openxmlformats.org/officeDocument/2006/relationships/diagramQuickStyle" Target="../diagrams/quickStyle4.xml"/><Relationship Id="rId9" Type="http://schemas.openxmlformats.org/officeDocument/2006/relationships/diagramQuickStyle" Target="../diagrams/quickStyle5.xml"/><Relationship Id="rId14" Type="http://schemas.openxmlformats.org/officeDocument/2006/relationships/diagramQuickStyle" Target="../diagrams/quickStyle6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8.xml"/><Relationship Id="rId13" Type="http://schemas.openxmlformats.org/officeDocument/2006/relationships/diagramLayout" Target="../diagrams/layout9.xml"/><Relationship Id="rId3" Type="http://schemas.openxmlformats.org/officeDocument/2006/relationships/diagramLayout" Target="../diagrams/layout7.xml"/><Relationship Id="rId7" Type="http://schemas.openxmlformats.org/officeDocument/2006/relationships/diagramData" Target="../diagrams/data8.xml"/><Relationship Id="rId12" Type="http://schemas.openxmlformats.org/officeDocument/2006/relationships/diagramData" Target="../diagrams/data9.xml"/><Relationship Id="rId2" Type="http://schemas.openxmlformats.org/officeDocument/2006/relationships/diagramData" Target="../diagrams/data7.xml"/><Relationship Id="rId16" Type="http://schemas.microsoft.com/office/2007/relationships/diagramDrawing" Target="../diagrams/drawing9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7.xml"/><Relationship Id="rId11" Type="http://schemas.microsoft.com/office/2007/relationships/diagramDrawing" Target="../diagrams/drawing8.xml"/><Relationship Id="rId5" Type="http://schemas.openxmlformats.org/officeDocument/2006/relationships/diagramColors" Target="../diagrams/colors7.xml"/><Relationship Id="rId15" Type="http://schemas.openxmlformats.org/officeDocument/2006/relationships/diagramColors" Target="../diagrams/colors9.xml"/><Relationship Id="rId10" Type="http://schemas.openxmlformats.org/officeDocument/2006/relationships/diagramColors" Target="../diagrams/colors8.xml"/><Relationship Id="rId4" Type="http://schemas.openxmlformats.org/officeDocument/2006/relationships/diagramQuickStyle" Target="../diagrams/quickStyle7.xml"/><Relationship Id="rId9" Type="http://schemas.openxmlformats.org/officeDocument/2006/relationships/diagramQuickStyle" Target="../diagrams/quickStyle8.xml"/><Relationship Id="rId14" Type="http://schemas.openxmlformats.org/officeDocument/2006/relationships/diagramQuickStyle" Target="../diagrams/quickStyle9.xml"/></Relationships>
</file>

<file path=ppt/slides/_rels/slide8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0.xml"/><Relationship Id="rId3" Type="http://schemas.openxmlformats.org/officeDocument/2006/relationships/image" Target="../media/image2.jpeg"/><Relationship Id="rId7" Type="http://schemas.openxmlformats.org/officeDocument/2006/relationships/diagramColors" Target="../diagrams/colors10.xml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10.xml"/><Relationship Id="rId5" Type="http://schemas.openxmlformats.org/officeDocument/2006/relationships/diagramLayout" Target="../diagrams/layout10.xml"/><Relationship Id="rId4" Type="http://schemas.openxmlformats.org/officeDocument/2006/relationships/diagramData" Target="../diagrams/data10.xml"/><Relationship Id="rId9" Type="http://schemas.openxmlformats.org/officeDocument/2006/relationships/slide" Target="slide5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jpeg"/><Relationship Id="rId4" Type="http://schemas.microsoft.com/office/2007/relationships/hdphoto" Target="../media/hdphoto1.wdp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" Target="slide5.xm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5" Type="http://schemas.microsoft.com/office/2007/relationships/hdphoto" Target="../media/hdphoto2.wdp"/><Relationship Id="rId4" Type="http://schemas.openxmlformats.org/officeDocument/2006/relationships/image" Target="../media/image7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" Target="slide5.xm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microsoft.com/office/2007/relationships/hdphoto" Target="../media/hdphoto3.wdp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" Target="slide5.xm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5" Type="http://schemas.openxmlformats.org/officeDocument/2006/relationships/slide" Target="slide5.xml"/><Relationship Id="rId4" Type="http://schemas.microsoft.com/office/2007/relationships/hdphoto" Target="../media/hdphoto4.wdp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3.png"/><Relationship Id="rId4" Type="http://schemas.openxmlformats.org/officeDocument/2006/relationships/slide" Target="slide5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" Target="slide5.xm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5" Type="http://schemas.microsoft.com/office/2007/relationships/hdphoto" Target="../media/hdphoto5.wdp"/><Relationship Id="rId4" Type="http://schemas.openxmlformats.org/officeDocument/2006/relationships/image" Target="../media/image14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slide" Target="slide5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slide" Target="slide5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slide" Target="slide5.xm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slide" Target="slide5.xm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5" Type="http://schemas.openxmlformats.org/officeDocument/2006/relationships/slide" Target="slide5.xml"/><Relationship Id="rId4" Type="http://schemas.openxmlformats.org/officeDocument/2006/relationships/image" Target="../media/image20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slide" Target="slide5.xm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slide" Target="slide5.xm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slide" Target="slide5.xm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slide" Target="slide6.xm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slide" Target="slide6.xm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slide" Target="slide6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slide" Target="slide6.xm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slide" Target="slide6.xm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slide" Target="slide6.xm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slide" Target="slide6.xm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3.jpe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slide" Target="slide6.xm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slide" Target="slide6.xm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slide" Target="slide6.xm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5" Type="http://schemas.openxmlformats.org/officeDocument/2006/relationships/slide" Target="slide6.xml"/><Relationship Id="rId4" Type="http://schemas.openxmlformats.org/officeDocument/2006/relationships/image" Target="../media/image25.jpe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slide" Target="slide6.xm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slide" Target="slide6.xm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5" Type="http://schemas.microsoft.com/office/2007/relationships/hdphoto" Target="../media/hdphoto6.wdp"/><Relationship Id="rId4" Type="http://schemas.openxmlformats.org/officeDocument/2006/relationships/image" Target="../media/image26.jpe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slide" Target="slide6.xm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5" Type="http://schemas.microsoft.com/office/2007/relationships/hdphoto" Target="../media/hdphoto7.wdp"/><Relationship Id="rId4" Type="http://schemas.openxmlformats.org/officeDocument/2006/relationships/image" Target="../media/image27.jpe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slide" Target="slide7.xm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slide" Target="slide7.xm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slide" Target="slide7.xm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slide" Target="slide7.xm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slide" Target="slide7.xm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slide" Target="slide7.xm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slide" Target="slide7.xm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slide" Target="slide7.xm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9.jpeg"/><Relationship Id="rId5" Type="http://schemas.microsoft.com/office/2007/relationships/hdphoto" Target="../media/hdphoto8.wdp"/><Relationship Id="rId4" Type="http://schemas.openxmlformats.org/officeDocument/2006/relationships/image" Target="../media/image28.jpeg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slide" Target="slide7.xm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slide" Target="slide7.xm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7" Type="http://schemas.openxmlformats.org/officeDocument/2006/relationships/image" Target="../media/image3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vassilio.livejournal.com/195281.html" TargetMode="External"/><Relationship Id="rId5" Type="http://schemas.openxmlformats.org/officeDocument/2006/relationships/image" Target="../media/image32.jpeg"/><Relationship Id="rId4" Type="http://schemas.microsoft.com/office/2007/relationships/hdphoto" Target="../media/hdphoto9.wdp"/></Relationships>
</file>

<file path=ppt/slides/_rels/slide56.xml.rels><?xml version="1.0" encoding="UTF-8" standalone="yes"?>
<Relationships xmlns="http://schemas.openxmlformats.org/package/2006/relationships"><Relationship Id="rId3" Type="http://schemas.microsoft.com/office/2007/relationships/hdphoto" Target="../media/hdphoto10.wdp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Relationship Id="rId6" Type="http://schemas.openxmlformats.org/officeDocument/2006/relationships/slide" Target="slide7.xml"/><Relationship Id="rId5" Type="http://schemas.microsoft.com/office/2007/relationships/hdphoto" Target="../media/hdphoto11.wdp"/><Relationship Id="rId4" Type="http://schemas.openxmlformats.org/officeDocument/2006/relationships/image" Target="../media/image34.jpeg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slide" Target="slide7.xml"/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slide" Target="slide1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endParaRPr lang="ru-RU" smtClean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ru-RU"/>
          </a:p>
        </p:txBody>
      </p:sp>
      <p:pic>
        <p:nvPicPr>
          <p:cNvPr id="2056" name="Picture 8" descr="M:\уголок боевой славы\100733759_large_3335261_Thumbnail_aspx.jpg"/>
          <p:cNvPicPr>
            <a:picLocks noChangeAspect="1" noChangeArrowheads="1"/>
          </p:cNvPicPr>
          <p:nvPr/>
        </p:nvPicPr>
        <p:blipFill>
          <a:blip r:embed="rId2" cstate="print">
            <a:lum bright="-10000" contrast="20000"/>
          </a:blip>
          <a:srcRect b="2173"/>
          <a:stretch>
            <a:fillRect/>
          </a:stretch>
        </p:blipFill>
        <p:spPr bwMode="auto">
          <a:xfrm>
            <a:off x="714348" y="500042"/>
            <a:ext cx="7738520" cy="578647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053" name="Picture 7" descr="M:\уголок боевой славы\24664_img_32388.jp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0" y="214313"/>
            <a:ext cx="1071563" cy="1071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TextBox 7"/>
          <p:cNvSpPr txBox="1"/>
          <p:nvPr/>
        </p:nvSpPr>
        <p:spPr>
          <a:xfrm rot="2014703">
            <a:off x="5425923" y="1350958"/>
            <a:ext cx="279485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Мы помним…</a:t>
            </a:r>
          </a:p>
          <a:p>
            <a:r>
              <a:rPr lang="ru-RU" sz="28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Чтим…</a:t>
            </a:r>
          </a:p>
          <a:p>
            <a:r>
              <a:rPr lang="ru-RU" sz="28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Гордимся…</a:t>
            </a:r>
            <a:endParaRPr lang="ru-RU" sz="2800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 Antiqua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928662" y="4786322"/>
            <a:ext cx="279485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МОУ </a:t>
            </a:r>
          </a:p>
          <a:p>
            <a:pPr algn="ctr"/>
            <a:r>
              <a:rPr lang="ru-RU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Ухтуйская</a:t>
            </a:r>
            <a:r>
              <a:rPr lang="ru-RU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 </a:t>
            </a:r>
          </a:p>
          <a:p>
            <a:pPr algn="ctr"/>
            <a:r>
              <a:rPr lang="ru-RU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СОШ</a:t>
            </a:r>
          </a:p>
          <a:p>
            <a:pPr algn="ctr"/>
            <a:endParaRPr lang="ru-RU" b="1" i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 Antiqua" pitchFamily="18" charset="0"/>
            </a:endParaRPr>
          </a:p>
        </p:txBody>
      </p:sp>
      <p:sp>
        <p:nvSpPr>
          <p:cNvPr id="11" name="Управляющая кнопка: далее 10">
            <a:hlinkClick r:id="" action="ppaction://hlinkshowjump?jump=nextslide" highlightClick="1"/>
          </p:cNvPr>
          <p:cNvSpPr/>
          <p:nvPr/>
        </p:nvSpPr>
        <p:spPr>
          <a:xfrm>
            <a:off x="6948264" y="6453336"/>
            <a:ext cx="1944216" cy="288032"/>
          </a:xfrm>
          <a:prstGeom prst="actionButtonForwardNext">
            <a:avLst/>
          </a:prstGeom>
          <a:gradFill>
            <a:gsLst>
              <a:gs pos="79375">
                <a:srgbClr val="FFFF00"/>
              </a:gs>
              <a:gs pos="0">
                <a:srgbClr val="FF0000"/>
              </a:gs>
              <a:gs pos="0">
                <a:srgbClr val="FF0000"/>
              </a:gs>
              <a:gs pos="0">
                <a:srgbClr val="4974BB"/>
              </a:gs>
              <a:gs pos="0">
                <a:srgbClr val="556CAF"/>
              </a:gs>
              <a:gs pos="0">
                <a:srgbClr val="6D5D96"/>
              </a:gs>
              <a:gs pos="0">
                <a:srgbClr val="9E3E64"/>
              </a:gs>
              <a:gs pos="0">
                <a:srgbClr val="FF0000"/>
              </a:gs>
              <a:gs pos="0">
                <a:schemeClr val="accent1">
                  <a:hueOff val="0"/>
                  <a:satOff val="0"/>
                  <a:lumOff val="0"/>
                  <a:alphaOff val="0"/>
                  <a:shade val="93000"/>
                  <a:satMod val="130000"/>
                </a:schemeClr>
              </a:gs>
              <a:gs pos="100000">
                <a:schemeClr val="accent1">
                  <a:hueOff val="0"/>
                  <a:satOff val="0"/>
                  <a:lumOff val="0"/>
                  <a:alphaOff val="0"/>
                  <a:shade val="94000"/>
                  <a:satMod val="135000"/>
                </a:schemeClr>
              </a:gs>
            </a:gsLst>
            <a:lin ang="162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178644" y="859360"/>
            <a:ext cx="4714670" cy="796950"/>
          </a:xfrm>
        </p:spPr>
        <p:txBody>
          <a:bodyPr/>
          <a:lstStyle/>
          <a:p>
            <a:r>
              <a:rPr lang="ru-RU" dirty="0" smtClean="0"/>
              <a:t>        </a:t>
            </a:r>
            <a:endParaRPr lang="ru-RU" dirty="0"/>
          </a:p>
        </p:txBody>
      </p:sp>
      <p:graphicFrame>
        <p:nvGraphicFramePr>
          <p:cNvPr id="6" name="Объект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414500630"/>
              </p:ext>
            </p:extLst>
          </p:nvPr>
        </p:nvGraphicFramePr>
        <p:xfrm>
          <a:off x="1259632" y="3717032"/>
          <a:ext cx="6732748" cy="2088232"/>
        </p:xfrm>
        <a:graphic>
          <a:graphicData uri="http://schemas.openxmlformats.org/drawingml/2006/table">
            <a:tbl>
              <a:tblPr firstRow="1" bandRow="1">
                <a:tableStyleId>{B301B821-A1FF-4177-AEE7-76D212191A09}</a:tableStyleId>
              </a:tblPr>
              <a:tblGrid>
                <a:gridCol w="2952328"/>
                <a:gridCol w="3780420"/>
              </a:tblGrid>
              <a:tr h="2088232">
                <a:tc>
                  <a:txBody>
                    <a:bodyPr/>
                    <a:lstStyle/>
                    <a:p>
                      <a:pPr algn="r" fontAlgn="base"/>
                      <a:r>
                        <a:rPr lang="ru-RU" sz="1600" i="1" kern="120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</a:rPr>
                        <a:t>Авторы работы:</a:t>
                      </a:r>
                    </a:p>
                    <a:p>
                      <a:pPr algn="r" fontAlgn="base"/>
                      <a:r>
                        <a:rPr lang="ru-RU" sz="1600" i="1" kern="120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</a:rPr>
                        <a:t>Проценко Никита,</a:t>
                      </a:r>
                    </a:p>
                    <a:p>
                      <a:pPr algn="r" fontAlgn="base"/>
                      <a:r>
                        <a:rPr lang="ru-RU" sz="1600" i="1" kern="1200" dirty="0" err="1" smtClean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</a:rPr>
                        <a:t>Дыкус</a:t>
                      </a:r>
                      <a:r>
                        <a:rPr lang="ru-RU" sz="1600" i="1" kern="120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</a:rPr>
                        <a:t> Юлия,</a:t>
                      </a:r>
                    </a:p>
                    <a:p>
                      <a:pPr algn="r" fontAlgn="base"/>
                      <a:r>
                        <a:rPr lang="ru-RU" sz="1600" i="1" kern="120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</a:rPr>
                        <a:t>Ковтун Анастасия</a:t>
                      </a:r>
                    </a:p>
                    <a:p>
                      <a:pPr algn="r" fontAlgn="base"/>
                      <a:r>
                        <a:rPr lang="ru-RU" sz="1600" i="1" kern="120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</a:rPr>
                        <a:t>учащиеся</a:t>
                      </a:r>
                    </a:p>
                    <a:p>
                      <a:pPr algn="r" fontAlgn="base"/>
                      <a:r>
                        <a:rPr lang="ru-RU" sz="1600" i="1" kern="120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</a:rPr>
                        <a:t>МОУ  </a:t>
                      </a:r>
                      <a:r>
                        <a:rPr lang="ru-RU" sz="1600" i="1" kern="1200" dirty="0" err="1" smtClean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</a:rPr>
                        <a:t>Ухтуйская</a:t>
                      </a:r>
                      <a:r>
                        <a:rPr lang="ru-RU" sz="1600" i="1" kern="120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</a:rPr>
                        <a:t> СОШ</a:t>
                      </a:r>
                    </a:p>
                    <a:p>
                      <a:pPr algn="r" fontAlgn="base"/>
                      <a:r>
                        <a:rPr lang="ru-RU" sz="1600" i="1" kern="120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</a:rPr>
                        <a:t>Иркутской области,</a:t>
                      </a:r>
                    </a:p>
                    <a:p>
                      <a:pPr algn="r" fontAlgn="base"/>
                      <a:r>
                        <a:rPr lang="ru-RU" sz="1600" i="1" kern="1200" dirty="0" err="1" smtClean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</a:rPr>
                        <a:t>Зиминского</a:t>
                      </a:r>
                      <a:r>
                        <a:rPr lang="ru-RU" sz="1600" i="1" kern="120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</a:rPr>
                        <a:t> района, с. </a:t>
                      </a:r>
                      <a:r>
                        <a:rPr lang="ru-RU" sz="1600" i="1" kern="1200" dirty="0" err="1" smtClean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</a:rPr>
                        <a:t>Ухтуй</a:t>
                      </a:r>
                      <a:r>
                        <a:rPr lang="ru-RU" sz="1600" i="1" kern="120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</a:rPr>
                        <a:t>.</a:t>
                      </a:r>
                      <a:r>
                        <a:rPr lang="ru-RU" sz="1800" i="1" kern="120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</a:rPr>
                        <a:t> </a:t>
                      </a:r>
                      <a:endParaRPr lang="ru-RU" sz="1800" i="1" kern="1200" dirty="0" smtClean="0"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r" fontAlgn="base"/>
                      <a:r>
                        <a:rPr lang="ru-RU" sz="1600" i="1" kern="120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</a:rPr>
                        <a:t>Руководитель:</a:t>
                      </a:r>
                    </a:p>
                    <a:p>
                      <a:pPr algn="r" fontAlgn="base"/>
                      <a:r>
                        <a:rPr lang="ru-RU" sz="1600" i="1" kern="120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</a:rPr>
                        <a:t>Бровкина Анна Николаевна,</a:t>
                      </a:r>
                    </a:p>
                    <a:p>
                      <a:pPr algn="r" fontAlgn="base"/>
                      <a:r>
                        <a:rPr lang="ru-RU" sz="1600" i="1" kern="120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</a:rPr>
                        <a:t>учитель истории, руководитель краеведческого кружка</a:t>
                      </a:r>
                    </a:p>
                    <a:p>
                      <a:pPr algn="r" fontAlgn="base"/>
                      <a:r>
                        <a:rPr lang="ru-RU" sz="1600" i="1" kern="120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</a:rPr>
                        <a:t>МОУ </a:t>
                      </a:r>
                      <a:r>
                        <a:rPr lang="ru-RU" sz="1600" i="1" kern="1200" dirty="0" err="1" smtClean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</a:rPr>
                        <a:t>Ухтуйская</a:t>
                      </a:r>
                      <a:r>
                        <a:rPr lang="ru-RU" sz="1600" i="1" kern="120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</a:rPr>
                        <a:t> СОШ</a:t>
                      </a:r>
                    </a:p>
                    <a:p>
                      <a:pPr algn="r" fontAlgn="base"/>
                      <a:r>
                        <a:rPr lang="ru-RU" sz="1600" i="1" kern="120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</a:rPr>
                        <a:t>Иркутской области,</a:t>
                      </a:r>
                    </a:p>
                    <a:p>
                      <a:pPr algn="r" fontAlgn="base"/>
                      <a:r>
                        <a:rPr lang="ru-RU" sz="1600" i="1" kern="1200" dirty="0" err="1" smtClean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</a:rPr>
                        <a:t>Зиминского</a:t>
                      </a:r>
                      <a:r>
                        <a:rPr lang="ru-RU" sz="1600" i="1" kern="120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</a:rPr>
                        <a:t> района, с. </a:t>
                      </a:r>
                      <a:r>
                        <a:rPr lang="ru-RU" sz="1600" i="1" kern="1200" dirty="0" err="1" smtClean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</a:rPr>
                        <a:t>Ухтуй</a:t>
                      </a:r>
                      <a:r>
                        <a:rPr lang="ru-RU" sz="1600" i="1" kern="120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</a:rPr>
                        <a:t>.</a:t>
                      </a:r>
                      <a:endParaRPr lang="ru-RU" sz="1600" b="0" i="1" kern="1200" dirty="0" smtClean="0"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noFill/>
                  </a:tcPr>
                </a:tc>
              </a:tr>
            </a:tbl>
          </a:graphicData>
        </a:graphic>
      </p:graphicFrame>
      <p:pic>
        <p:nvPicPr>
          <p:cNvPr id="4" name="Picture 8" descr="M:\уголок боевой славы\100733759_large_3335261_Thumbnail_aspx.jpg"/>
          <p:cNvPicPr>
            <a:picLocks noChangeAspect="1" noChangeArrowheads="1"/>
          </p:cNvPicPr>
          <p:nvPr/>
        </p:nvPicPr>
        <p:blipFill rotWithShape="1">
          <a:blip r:embed="rId2" cstate="print">
            <a:lum bright="-10000" contrast="20000"/>
          </a:blip>
          <a:srcRect l="22665" t="28638" b="2173"/>
          <a:stretch/>
        </p:blipFill>
        <p:spPr bwMode="auto">
          <a:xfrm>
            <a:off x="899592" y="745409"/>
            <a:ext cx="3306020" cy="258482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Управляющая кнопка: далее 6">
            <a:hlinkClick r:id="" action="ppaction://hlinkshowjump?jump=nextslide" highlightClick="1"/>
          </p:cNvPr>
          <p:cNvSpPr/>
          <p:nvPr/>
        </p:nvSpPr>
        <p:spPr>
          <a:xfrm>
            <a:off x="6948264" y="6453336"/>
            <a:ext cx="1944216" cy="288032"/>
          </a:xfrm>
          <a:prstGeom prst="actionButtonForwardNext">
            <a:avLst/>
          </a:prstGeom>
          <a:gradFill>
            <a:gsLst>
              <a:gs pos="79375">
                <a:srgbClr val="FFFF00"/>
              </a:gs>
              <a:gs pos="0">
                <a:srgbClr val="FF0000"/>
              </a:gs>
              <a:gs pos="0">
                <a:srgbClr val="FF0000"/>
              </a:gs>
              <a:gs pos="0">
                <a:srgbClr val="4974BB"/>
              </a:gs>
              <a:gs pos="0">
                <a:srgbClr val="556CAF"/>
              </a:gs>
              <a:gs pos="0">
                <a:srgbClr val="6D5D96"/>
              </a:gs>
              <a:gs pos="0">
                <a:srgbClr val="9E3E64"/>
              </a:gs>
              <a:gs pos="0">
                <a:srgbClr val="FF0000"/>
              </a:gs>
              <a:gs pos="0">
                <a:schemeClr val="accent1">
                  <a:hueOff val="0"/>
                  <a:satOff val="0"/>
                  <a:lumOff val="0"/>
                  <a:alphaOff val="0"/>
                  <a:shade val="93000"/>
                  <a:satMod val="130000"/>
                </a:schemeClr>
              </a:gs>
              <a:gs pos="100000">
                <a:schemeClr val="accent1">
                  <a:hueOff val="0"/>
                  <a:satOff val="0"/>
                  <a:lumOff val="0"/>
                  <a:alphaOff val="0"/>
                  <a:shade val="94000"/>
                  <a:satMod val="135000"/>
                </a:schemeClr>
              </a:gs>
            </a:gsLst>
            <a:lin ang="162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4331709" y="1393513"/>
            <a:ext cx="384432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ru-RU" sz="2400" b="1" cap="all" spc="0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Альбом воспоминаний</a:t>
            </a:r>
            <a:endParaRPr lang="ru-RU" sz="2400" b="1" cap="all" spc="0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835279" y="2204864"/>
            <a:ext cx="4262385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4000" b="1" cap="none" spc="0" dirty="0" smtClean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Годы, </a:t>
            </a:r>
          </a:p>
          <a:p>
            <a:pPr algn="ctr"/>
            <a:r>
              <a:rPr lang="ru-RU" sz="4000" b="1" cap="none" spc="0" dirty="0" smtClean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прожитые войной</a:t>
            </a:r>
            <a:endParaRPr lang="ru-RU" sz="4000" b="1" cap="none" spc="0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3253503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347864" y="767408"/>
            <a:ext cx="4896544" cy="737256"/>
          </a:xfrm>
        </p:spPr>
        <p:txBody>
          <a:bodyPr/>
          <a:lstStyle/>
          <a:p>
            <a:r>
              <a:rPr lang="ru-RU" dirty="0" smtClean="0"/>
              <a:t>        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931638" y="2564904"/>
            <a:ext cx="7240762" cy="2808312"/>
          </a:xfrm>
        </p:spPr>
        <p:txBody>
          <a:bodyPr/>
          <a:lstStyle/>
          <a:p>
            <a:pPr marL="0" indent="0" algn="ctr">
              <a:spcBef>
                <a:spcPts val="0"/>
              </a:spcBef>
              <a:buNone/>
            </a:pPr>
            <a:r>
              <a:rPr lang="ru-RU" sz="2800" b="1" i="1" dirty="0">
                <a:solidFill>
                  <a:srgbClr val="C00000"/>
                </a:solidFill>
              </a:rPr>
              <a:t>«Мы должны знать свою историю, знать её такой, какая она есть, </a:t>
            </a:r>
            <a:r>
              <a:rPr lang="ru-RU" sz="2800" b="1" i="1" dirty="0" smtClean="0">
                <a:solidFill>
                  <a:srgbClr val="C00000"/>
                </a:solidFill>
              </a:rPr>
              <a:t>извлекать </a:t>
            </a:r>
            <a:r>
              <a:rPr lang="ru-RU" sz="2800" b="1" i="1" dirty="0">
                <a:solidFill>
                  <a:srgbClr val="C00000"/>
                </a:solidFill>
              </a:rPr>
              <a:t>из неё уроки, всегда помнить о тех, кто создал Российское </a:t>
            </a:r>
            <a:r>
              <a:rPr lang="ru-RU" sz="2800" b="1" i="1" dirty="0" smtClean="0">
                <a:solidFill>
                  <a:srgbClr val="C00000"/>
                </a:solidFill>
              </a:rPr>
              <a:t>государство</a:t>
            </a:r>
            <a:r>
              <a:rPr lang="ru-RU" sz="2800" b="1" i="1" dirty="0">
                <a:solidFill>
                  <a:srgbClr val="C00000"/>
                </a:solidFill>
              </a:rPr>
              <a:t>, отстаивал его достоинство, сделал его великим, </a:t>
            </a:r>
            <a:r>
              <a:rPr lang="ru-RU" sz="2800" b="1" i="1" dirty="0" smtClean="0">
                <a:solidFill>
                  <a:srgbClr val="C00000"/>
                </a:solidFill>
              </a:rPr>
              <a:t>мощным,</a:t>
            </a:r>
            <a:r>
              <a:rPr lang="ru-RU" sz="2800" b="1" dirty="0">
                <a:solidFill>
                  <a:srgbClr val="C00000"/>
                </a:solidFill>
              </a:rPr>
              <a:t> </a:t>
            </a:r>
            <a:r>
              <a:rPr lang="ru-RU" sz="2800" b="1" i="1" dirty="0" smtClean="0">
                <a:solidFill>
                  <a:srgbClr val="C00000"/>
                </a:solidFill>
              </a:rPr>
              <a:t>могучим</a:t>
            </a:r>
            <a:r>
              <a:rPr lang="ru-RU" sz="2800" b="1" i="1" dirty="0">
                <a:solidFill>
                  <a:srgbClr val="C00000"/>
                </a:solidFill>
              </a:rPr>
              <a:t>.  Мы сохраним эту память и сохраним эту связь времён…»</a:t>
            </a:r>
            <a:endParaRPr lang="ru-RU" sz="2800" b="1" dirty="0">
              <a:solidFill>
                <a:srgbClr val="C00000"/>
              </a:solidFill>
            </a:endParaRPr>
          </a:p>
          <a:p>
            <a:pPr marL="0" indent="0" algn="r">
              <a:spcBef>
                <a:spcPts val="0"/>
              </a:spcBef>
              <a:buNone/>
            </a:pPr>
            <a:r>
              <a:rPr lang="ru-RU" sz="2800" b="1" i="1" dirty="0">
                <a:solidFill>
                  <a:srgbClr val="C00000"/>
                </a:solidFill>
              </a:rPr>
              <a:t>В.В. Путин</a:t>
            </a:r>
            <a:endParaRPr lang="ru-RU" sz="2800" b="1" dirty="0">
              <a:solidFill>
                <a:srgbClr val="C00000"/>
              </a:solidFill>
            </a:endParaRPr>
          </a:p>
          <a:p>
            <a:pPr marL="0" indent="0">
              <a:buNone/>
            </a:pPr>
            <a:endParaRPr lang="ru-RU" dirty="0"/>
          </a:p>
        </p:txBody>
      </p:sp>
      <p:sp>
        <p:nvSpPr>
          <p:cNvPr id="7" name="Управляющая кнопка: далее 6">
            <a:hlinkClick r:id="" action="ppaction://hlinkshowjump?jump=nextslide" highlightClick="1"/>
          </p:cNvPr>
          <p:cNvSpPr/>
          <p:nvPr/>
        </p:nvSpPr>
        <p:spPr>
          <a:xfrm>
            <a:off x="6948264" y="6453336"/>
            <a:ext cx="1944216" cy="288032"/>
          </a:xfrm>
          <a:prstGeom prst="actionButtonForwardNext">
            <a:avLst/>
          </a:prstGeom>
          <a:gradFill>
            <a:gsLst>
              <a:gs pos="79375">
                <a:srgbClr val="FFFF00"/>
              </a:gs>
              <a:gs pos="0">
                <a:srgbClr val="FF0000"/>
              </a:gs>
              <a:gs pos="0">
                <a:srgbClr val="FF0000"/>
              </a:gs>
              <a:gs pos="0">
                <a:srgbClr val="4974BB"/>
              </a:gs>
              <a:gs pos="0">
                <a:srgbClr val="556CAF"/>
              </a:gs>
              <a:gs pos="0">
                <a:srgbClr val="6D5D96"/>
              </a:gs>
              <a:gs pos="0">
                <a:srgbClr val="9E3E64"/>
              </a:gs>
              <a:gs pos="0">
                <a:srgbClr val="FF0000"/>
              </a:gs>
              <a:gs pos="0">
                <a:schemeClr val="accent1">
                  <a:hueOff val="0"/>
                  <a:satOff val="0"/>
                  <a:lumOff val="0"/>
                  <a:alphaOff val="0"/>
                  <a:shade val="93000"/>
                  <a:satMod val="130000"/>
                </a:schemeClr>
              </a:gs>
              <a:gs pos="100000">
                <a:schemeClr val="accent1">
                  <a:hueOff val="0"/>
                  <a:satOff val="0"/>
                  <a:lumOff val="0"/>
                  <a:alphaOff val="0"/>
                  <a:shade val="94000"/>
                  <a:satMod val="135000"/>
                </a:schemeClr>
              </a:gs>
            </a:gsLst>
            <a:lin ang="162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151925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mph" presetSubtype="0" fill="hold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style.textDecorationUnderline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1300"/>
                            </p:stCondLst>
                            <p:childTnLst>
                              <p:par>
                                <p:cTn id="8" presetID="18" presetClass="emph" presetSubtype="0" fill="hold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9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style.textDecorationUnderline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99592" y="2492896"/>
            <a:ext cx="7344816" cy="3578229"/>
          </a:xfrm>
        </p:spPr>
        <p:txBody>
          <a:bodyPr/>
          <a:lstStyle/>
          <a:p>
            <a:pPr lvl="0"/>
            <a:endParaRPr lang="ru-RU" sz="2400" dirty="0"/>
          </a:p>
          <a:p>
            <a:pPr marL="0" indent="0" algn="ctr">
              <a:buNone/>
            </a:pPr>
            <a:r>
              <a:rPr lang="ru-RU" dirty="0" smtClean="0"/>
              <a:t> </a:t>
            </a:r>
            <a:r>
              <a:rPr lang="ru-RU" sz="2400" b="1" i="1" dirty="0"/>
              <a:t>воссоздать картину жизни </a:t>
            </a:r>
            <a:endParaRPr lang="ru-RU" sz="2400" b="1" i="1" dirty="0" smtClean="0"/>
          </a:p>
          <a:p>
            <a:pPr marL="0" indent="0" algn="ctr">
              <a:buNone/>
            </a:pPr>
            <a:r>
              <a:rPr lang="ru-RU" sz="2400" b="1" i="1" dirty="0" smtClean="0"/>
              <a:t>фронтовиков и жителей тыла</a:t>
            </a:r>
          </a:p>
          <a:p>
            <a:pPr marL="0" indent="0" algn="ctr">
              <a:buNone/>
            </a:pPr>
            <a:r>
              <a:rPr lang="ru-RU" sz="2400" b="1" i="1" dirty="0" smtClean="0"/>
              <a:t>в период </a:t>
            </a:r>
          </a:p>
          <a:p>
            <a:pPr marL="0" indent="0" algn="ctr">
              <a:buNone/>
            </a:pPr>
            <a:r>
              <a:rPr lang="ru-RU" sz="2400" b="1" i="1" dirty="0" smtClean="0"/>
              <a:t>Великой Отечественной войны</a:t>
            </a:r>
            <a:endParaRPr lang="ru-RU" sz="2400" dirty="0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3491880" y="1484784"/>
            <a:ext cx="4745954" cy="648072"/>
          </a:xfrm>
        </p:spPr>
        <p:txBody>
          <a:bodyPr/>
          <a:lstStyle/>
          <a:p>
            <a:r>
              <a:rPr lang="ru-RU" sz="2800" b="1" dirty="0" smtClean="0">
                <a:latin typeface="+mn-lt"/>
              </a:rPr>
              <a:t>Цель: 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4" name="Управляющая кнопка: далее 3">
            <a:hlinkClick r:id="" action="ppaction://hlinkshowjump?jump=nextslide" highlightClick="1"/>
          </p:cNvPr>
          <p:cNvSpPr/>
          <p:nvPr/>
        </p:nvSpPr>
        <p:spPr>
          <a:xfrm>
            <a:off x="6948264" y="6453336"/>
            <a:ext cx="1944216" cy="288032"/>
          </a:xfrm>
          <a:prstGeom prst="actionButtonForwardNext">
            <a:avLst/>
          </a:prstGeom>
          <a:gradFill>
            <a:gsLst>
              <a:gs pos="79375">
                <a:srgbClr val="FFFF00"/>
              </a:gs>
              <a:gs pos="0">
                <a:srgbClr val="FF0000"/>
              </a:gs>
              <a:gs pos="0">
                <a:srgbClr val="FF0000"/>
              </a:gs>
              <a:gs pos="0">
                <a:srgbClr val="4974BB"/>
              </a:gs>
              <a:gs pos="0">
                <a:srgbClr val="556CAF"/>
              </a:gs>
              <a:gs pos="0">
                <a:srgbClr val="6D5D96"/>
              </a:gs>
              <a:gs pos="0">
                <a:srgbClr val="9E3E64"/>
              </a:gs>
              <a:gs pos="0">
                <a:srgbClr val="FF0000"/>
              </a:gs>
              <a:gs pos="0">
                <a:schemeClr val="accent1">
                  <a:hueOff val="0"/>
                  <a:satOff val="0"/>
                  <a:lumOff val="0"/>
                  <a:alphaOff val="0"/>
                  <a:shade val="93000"/>
                  <a:satMod val="130000"/>
                </a:schemeClr>
              </a:gs>
              <a:gs pos="100000">
                <a:schemeClr val="accent1">
                  <a:hueOff val="0"/>
                  <a:satOff val="0"/>
                  <a:lumOff val="0"/>
                  <a:alphaOff val="0"/>
                  <a:shade val="94000"/>
                  <a:satMod val="135000"/>
                </a:schemeClr>
              </a:gs>
            </a:gsLst>
            <a:lin ang="162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601637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68380" y="747529"/>
            <a:ext cx="7382186" cy="796950"/>
          </a:xfrm>
        </p:spPr>
        <p:txBody>
          <a:bodyPr/>
          <a:lstStyle/>
          <a:p>
            <a:r>
              <a:rPr lang="ru-RU" dirty="0" smtClean="0"/>
              <a:t>        </a:t>
            </a:r>
            <a:endParaRPr lang="ru-RU" dirty="0"/>
          </a:p>
        </p:txBody>
      </p:sp>
      <p:graphicFrame>
        <p:nvGraphicFramePr>
          <p:cNvPr id="6" name="Объект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651269561"/>
              </p:ext>
            </p:extLst>
          </p:nvPr>
        </p:nvGraphicFramePr>
        <p:xfrm>
          <a:off x="827584" y="2420888"/>
          <a:ext cx="3672408" cy="381642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16" name="Объект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805095809"/>
              </p:ext>
            </p:extLst>
          </p:nvPr>
        </p:nvGraphicFramePr>
        <p:xfrm>
          <a:off x="4427984" y="2348880"/>
          <a:ext cx="3816424" cy="388843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graphicFrame>
        <p:nvGraphicFramePr>
          <p:cNvPr id="17" name="Схема 16"/>
          <p:cNvGraphicFramePr/>
          <p:nvPr>
            <p:extLst>
              <p:ext uri="{D42A27DB-BD31-4B8C-83A1-F6EECF244321}">
                <p14:modId xmlns:p14="http://schemas.microsoft.com/office/powerpoint/2010/main" val="1633467008"/>
              </p:ext>
            </p:extLst>
          </p:nvPr>
        </p:nvGraphicFramePr>
        <p:xfrm>
          <a:off x="3131840" y="980728"/>
          <a:ext cx="5112568" cy="151216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2" r:lo="rId13" r:qs="rId14" r:cs="rId15"/>
          </a:graphicData>
        </a:graphic>
      </p:graphicFrame>
      <p:sp>
        <p:nvSpPr>
          <p:cNvPr id="7" name="Управляющая кнопка: далее 6">
            <a:hlinkClick r:id="" action="ppaction://hlinkshowjump?jump=nextslide" highlightClick="1"/>
          </p:cNvPr>
          <p:cNvSpPr/>
          <p:nvPr/>
        </p:nvSpPr>
        <p:spPr>
          <a:xfrm>
            <a:off x="6948264" y="6461720"/>
            <a:ext cx="1944216" cy="288032"/>
          </a:xfrm>
          <a:prstGeom prst="actionButtonForwardNext">
            <a:avLst/>
          </a:prstGeom>
          <a:gradFill>
            <a:gsLst>
              <a:gs pos="79375">
                <a:srgbClr val="FFFF00"/>
              </a:gs>
              <a:gs pos="0">
                <a:srgbClr val="FF0000"/>
              </a:gs>
              <a:gs pos="0">
                <a:srgbClr val="FF0000"/>
              </a:gs>
              <a:gs pos="0">
                <a:srgbClr val="4974BB"/>
              </a:gs>
              <a:gs pos="0">
                <a:srgbClr val="556CAF"/>
              </a:gs>
              <a:gs pos="0">
                <a:srgbClr val="6D5D96"/>
              </a:gs>
              <a:gs pos="0">
                <a:srgbClr val="9E3E64"/>
              </a:gs>
              <a:gs pos="0">
                <a:srgbClr val="FF0000"/>
              </a:gs>
              <a:gs pos="0">
                <a:schemeClr val="accent1">
                  <a:hueOff val="0"/>
                  <a:satOff val="0"/>
                  <a:lumOff val="0"/>
                  <a:alphaOff val="0"/>
                  <a:shade val="93000"/>
                  <a:satMod val="130000"/>
                </a:schemeClr>
              </a:gs>
              <a:gs pos="100000">
                <a:schemeClr val="accent1">
                  <a:hueOff val="0"/>
                  <a:satOff val="0"/>
                  <a:lumOff val="0"/>
                  <a:alphaOff val="0"/>
                  <a:shade val="94000"/>
                  <a:satMod val="135000"/>
                </a:schemeClr>
              </a:gs>
            </a:gsLst>
            <a:lin ang="162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028991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68380" y="747529"/>
            <a:ext cx="7382186" cy="796950"/>
          </a:xfrm>
        </p:spPr>
        <p:txBody>
          <a:bodyPr/>
          <a:lstStyle/>
          <a:p>
            <a:r>
              <a:rPr lang="ru-RU" dirty="0" smtClean="0"/>
              <a:t>        </a:t>
            </a:r>
            <a:endParaRPr lang="ru-RU" dirty="0"/>
          </a:p>
        </p:txBody>
      </p:sp>
      <p:graphicFrame>
        <p:nvGraphicFramePr>
          <p:cNvPr id="6" name="Объект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343498457"/>
              </p:ext>
            </p:extLst>
          </p:nvPr>
        </p:nvGraphicFramePr>
        <p:xfrm>
          <a:off x="827584" y="2420888"/>
          <a:ext cx="3672408" cy="381642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16" name="Объект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08758055"/>
              </p:ext>
            </p:extLst>
          </p:nvPr>
        </p:nvGraphicFramePr>
        <p:xfrm>
          <a:off x="4427984" y="2348880"/>
          <a:ext cx="3816424" cy="388843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graphicFrame>
        <p:nvGraphicFramePr>
          <p:cNvPr id="17" name="Схема 16"/>
          <p:cNvGraphicFramePr/>
          <p:nvPr>
            <p:extLst>
              <p:ext uri="{D42A27DB-BD31-4B8C-83A1-F6EECF244321}">
                <p14:modId xmlns:p14="http://schemas.microsoft.com/office/powerpoint/2010/main" val="1506347723"/>
              </p:ext>
            </p:extLst>
          </p:nvPr>
        </p:nvGraphicFramePr>
        <p:xfrm>
          <a:off x="3131840" y="980728"/>
          <a:ext cx="5112568" cy="151216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2" r:lo="rId13" r:qs="rId14" r:cs="rId15"/>
          </a:graphicData>
        </a:graphic>
      </p:graphicFrame>
      <p:sp>
        <p:nvSpPr>
          <p:cNvPr id="7" name="Управляющая кнопка: далее 6">
            <a:hlinkClick r:id="" action="ppaction://hlinkshowjump?jump=nextslide" highlightClick="1"/>
          </p:cNvPr>
          <p:cNvSpPr/>
          <p:nvPr/>
        </p:nvSpPr>
        <p:spPr>
          <a:xfrm>
            <a:off x="6948264" y="6461720"/>
            <a:ext cx="1944216" cy="288032"/>
          </a:xfrm>
          <a:prstGeom prst="actionButtonForwardNext">
            <a:avLst/>
          </a:prstGeom>
          <a:gradFill>
            <a:gsLst>
              <a:gs pos="79375">
                <a:srgbClr val="FFFF00"/>
              </a:gs>
              <a:gs pos="0">
                <a:srgbClr val="FF0000"/>
              </a:gs>
              <a:gs pos="0">
                <a:srgbClr val="FF0000"/>
              </a:gs>
              <a:gs pos="0">
                <a:srgbClr val="4974BB"/>
              </a:gs>
              <a:gs pos="0">
                <a:srgbClr val="556CAF"/>
              </a:gs>
              <a:gs pos="0">
                <a:srgbClr val="6D5D96"/>
              </a:gs>
              <a:gs pos="0">
                <a:srgbClr val="9E3E64"/>
              </a:gs>
              <a:gs pos="0">
                <a:srgbClr val="FF0000"/>
              </a:gs>
              <a:gs pos="0">
                <a:schemeClr val="accent1">
                  <a:hueOff val="0"/>
                  <a:satOff val="0"/>
                  <a:lumOff val="0"/>
                  <a:alphaOff val="0"/>
                  <a:shade val="93000"/>
                  <a:satMod val="130000"/>
                </a:schemeClr>
              </a:gs>
              <a:gs pos="100000">
                <a:schemeClr val="accent1">
                  <a:hueOff val="0"/>
                  <a:satOff val="0"/>
                  <a:lumOff val="0"/>
                  <a:alphaOff val="0"/>
                  <a:shade val="94000"/>
                  <a:satMod val="135000"/>
                </a:schemeClr>
              </a:gs>
            </a:gsLst>
            <a:lin ang="162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147415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68380" y="747529"/>
            <a:ext cx="7382186" cy="796950"/>
          </a:xfrm>
        </p:spPr>
        <p:txBody>
          <a:bodyPr/>
          <a:lstStyle/>
          <a:p>
            <a:r>
              <a:rPr lang="ru-RU" dirty="0" smtClean="0"/>
              <a:t>        </a:t>
            </a:r>
            <a:endParaRPr lang="ru-RU" dirty="0"/>
          </a:p>
        </p:txBody>
      </p:sp>
      <p:graphicFrame>
        <p:nvGraphicFramePr>
          <p:cNvPr id="6" name="Объект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42046338"/>
              </p:ext>
            </p:extLst>
          </p:nvPr>
        </p:nvGraphicFramePr>
        <p:xfrm>
          <a:off x="827584" y="2420888"/>
          <a:ext cx="3672408" cy="381642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16" name="Объект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813392516"/>
              </p:ext>
            </p:extLst>
          </p:nvPr>
        </p:nvGraphicFramePr>
        <p:xfrm>
          <a:off x="4427984" y="2348880"/>
          <a:ext cx="3816424" cy="388843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graphicFrame>
        <p:nvGraphicFramePr>
          <p:cNvPr id="17" name="Схема 16"/>
          <p:cNvGraphicFramePr/>
          <p:nvPr>
            <p:extLst>
              <p:ext uri="{D42A27DB-BD31-4B8C-83A1-F6EECF244321}">
                <p14:modId xmlns:p14="http://schemas.microsoft.com/office/powerpoint/2010/main" val="3963672238"/>
              </p:ext>
            </p:extLst>
          </p:nvPr>
        </p:nvGraphicFramePr>
        <p:xfrm>
          <a:off x="3131840" y="980728"/>
          <a:ext cx="5112568" cy="151216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2" r:lo="rId13" r:qs="rId14" r:cs="rId15"/>
          </a:graphicData>
        </a:graphic>
      </p:graphicFrame>
    </p:spTree>
    <p:extLst>
      <p:ext uri="{BB962C8B-B14F-4D97-AF65-F5344CB8AC3E}">
        <p14:creationId xmlns:p14="http://schemas.microsoft.com/office/powerpoint/2010/main" val="19771596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user\Desktop\Бровкина\НПК 2015\нпк ВОв\к презентации\SDC11234.JPG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7717"/>
          <a:stretch/>
        </p:blipFill>
        <p:spPr bwMode="auto">
          <a:xfrm>
            <a:off x="4572000" y="836712"/>
            <a:ext cx="3535288" cy="32223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68380" y="747529"/>
            <a:ext cx="7382186" cy="796950"/>
          </a:xfrm>
        </p:spPr>
        <p:txBody>
          <a:bodyPr/>
          <a:lstStyle/>
          <a:p>
            <a:r>
              <a:rPr lang="ru-RU" dirty="0" smtClean="0"/>
              <a:t>        </a:t>
            </a:r>
            <a:endParaRPr lang="ru-RU" dirty="0"/>
          </a:p>
        </p:txBody>
      </p:sp>
      <p:pic>
        <p:nvPicPr>
          <p:cNvPr id="4" name="Picture 8" descr="M:\уголок боевой славы\100733759_large_3335261_Thumbnail_aspx.jpg"/>
          <p:cNvPicPr>
            <a:picLocks noChangeAspect="1" noChangeArrowheads="1"/>
          </p:cNvPicPr>
          <p:nvPr/>
        </p:nvPicPr>
        <p:blipFill rotWithShape="1">
          <a:blip r:embed="rId3" cstate="print">
            <a:lum bright="-10000" contrast="20000"/>
          </a:blip>
          <a:srcRect l="22665" t="28638" b="2173"/>
          <a:stretch/>
        </p:blipFill>
        <p:spPr bwMode="auto">
          <a:xfrm>
            <a:off x="827584" y="692695"/>
            <a:ext cx="3456384" cy="270238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graphicFrame>
        <p:nvGraphicFramePr>
          <p:cNvPr id="6" name="Схема 5"/>
          <p:cNvGraphicFramePr/>
          <p:nvPr>
            <p:extLst>
              <p:ext uri="{D42A27DB-BD31-4B8C-83A1-F6EECF244321}">
                <p14:modId xmlns:p14="http://schemas.microsoft.com/office/powerpoint/2010/main" val="4275079970"/>
              </p:ext>
            </p:extLst>
          </p:nvPr>
        </p:nvGraphicFramePr>
        <p:xfrm>
          <a:off x="1043608" y="3284984"/>
          <a:ext cx="4824536" cy="28240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7" name="Управляющая кнопка: назад 6">
            <a:hlinkClick r:id="rId9" action="ppaction://hlinksldjump" highlightClick="1"/>
          </p:cNvPr>
          <p:cNvSpPr/>
          <p:nvPr/>
        </p:nvSpPr>
        <p:spPr>
          <a:xfrm>
            <a:off x="6804248" y="6453336"/>
            <a:ext cx="2160240" cy="288032"/>
          </a:xfrm>
          <a:prstGeom prst="actionButtonBackPrevious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92983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68380" y="747529"/>
            <a:ext cx="7382186" cy="796950"/>
          </a:xfrm>
        </p:spPr>
        <p:txBody>
          <a:bodyPr/>
          <a:lstStyle/>
          <a:p>
            <a:r>
              <a:rPr lang="ru-RU" dirty="0" smtClean="0"/>
              <a:t>        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419872" y="845000"/>
            <a:ext cx="4968552" cy="2511992"/>
          </a:xfrm>
        </p:spPr>
        <p:txBody>
          <a:bodyPr/>
          <a:lstStyle/>
          <a:p>
            <a:pPr marL="0" indent="0">
              <a:buNone/>
            </a:pPr>
            <a:r>
              <a:rPr lang="ru-RU" sz="2800" b="1" dirty="0"/>
              <a:t>1. Азарова Алёна (выпуск</a:t>
            </a:r>
            <a:r>
              <a:rPr lang="ru-RU" sz="2800" b="1" dirty="0" smtClean="0"/>
              <a:t>):</a:t>
            </a:r>
          </a:p>
          <a:p>
            <a:pPr marL="0" indent="0">
              <a:buNone/>
            </a:pPr>
            <a:r>
              <a:rPr lang="ru-RU" sz="2000" b="1" dirty="0" smtClean="0"/>
              <a:t> </a:t>
            </a:r>
            <a:r>
              <a:rPr lang="ru-RU" sz="2000" dirty="0" smtClean="0"/>
              <a:t>«</a:t>
            </a:r>
            <a:r>
              <a:rPr lang="ru-RU" sz="2000" dirty="0"/>
              <a:t>Мать моего отца Салтанова Анна Ефимовна родилась в 1838 г. в с. Глинки, она рассказывала: «Отца забрали на войну в 1941 г. Вскоре пришла похоронка, в ней говорилось, что отца похоронили под селом </a:t>
            </a:r>
            <a:r>
              <a:rPr lang="ru-RU" sz="2000" dirty="0" err="1"/>
              <a:t>Ломоносово</a:t>
            </a:r>
            <a:r>
              <a:rPr lang="ru-RU" sz="2000" dirty="0"/>
              <a:t> в Белоруссии».</a:t>
            </a:r>
          </a:p>
          <a:p>
            <a:pPr marL="0" indent="0">
              <a:buNone/>
            </a:pPr>
            <a:endParaRPr lang="ru-RU" sz="2000" b="1" dirty="0"/>
          </a:p>
        </p:txBody>
      </p:sp>
      <p:pic>
        <p:nvPicPr>
          <p:cNvPr id="4" name="Picture 8" descr="M:\уголок боевой славы\100733759_large_3335261_Thumbnail_aspx.jpg"/>
          <p:cNvPicPr>
            <a:picLocks noChangeAspect="1" noChangeArrowheads="1"/>
          </p:cNvPicPr>
          <p:nvPr/>
        </p:nvPicPr>
        <p:blipFill rotWithShape="1">
          <a:blip r:embed="rId2" cstate="print">
            <a:lum bright="-10000" contrast="20000"/>
          </a:blip>
          <a:srcRect l="22665" t="28638" b="2173"/>
          <a:stretch/>
        </p:blipFill>
        <p:spPr bwMode="auto">
          <a:xfrm>
            <a:off x="899593" y="764704"/>
            <a:ext cx="2304256" cy="208823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Управляющая кнопка: далее 5">
            <a:hlinkClick r:id="" action="ppaction://hlinkshowjump?jump=nextslide" highlightClick="1"/>
          </p:cNvPr>
          <p:cNvSpPr/>
          <p:nvPr/>
        </p:nvSpPr>
        <p:spPr>
          <a:xfrm>
            <a:off x="6948264" y="6453336"/>
            <a:ext cx="1944216" cy="288032"/>
          </a:xfrm>
          <a:prstGeom prst="actionButtonForwardNext">
            <a:avLst/>
          </a:prstGeom>
          <a:gradFill>
            <a:gsLst>
              <a:gs pos="79375">
                <a:srgbClr val="FFFF00"/>
              </a:gs>
              <a:gs pos="0">
                <a:srgbClr val="FF0000"/>
              </a:gs>
              <a:gs pos="0">
                <a:srgbClr val="FF0000"/>
              </a:gs>
              <a:gs pos="0">
                <a:srgbClr val="4974BB"/>
              </a:gs>
              <a:gs pos="0">
                <a:srgbClr val="556CAF"/>
              </a:gs>
              <a:gs pos="0">
                <a:srgbClr val="6D5D96"/>
              </a:gs>
              <a:gs pos="0">
                <a:srgbClr val="9E3E64"/>
              </a:gs>
              <a:gs pos="0">
                <a:srgbClr val="FF0000"/>
              </a:gs>
              <a:gs pos="0">
                <a:schemeClr val="accent1">
                  <a:hueOff val="0"/>
                  <a:satOff val="0"/>
                  <a:lumOff val="0"/>
                  <a:alphaOff val="0"/>
                  <a:shade val="93000"/>
                  <a:satMod val="130000"/>
                </a:schemeClr>
              </a:gs>
              <a:gs pos="100000">
                <a:schemeClr val="accent1">
                  <a:hueOff val="0"/>
                  <a:satOff val="0"/>
                  <a:lumOff val="0"/>
                  <a:alphaOff val="0"/>
                  <a:shade val="94000"/>
                  <a:satMod val="135000"/>
                </a:schemeClr>
              </a:gs>
            </a:gsLst>
            <a:lin ang="162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F:\ФОТО скан\1. Азарова\Scan3 (2)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2009" t="66667" r="37618" b="8656"/>
          <a:stretch/>
        </p:blipFill>
        <p:spPr bwMode="auto">
          <a:xfrm>
            <a:off x="3995936" y="3429000"/>
            <a:ext cx="3222358" cy="223224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scene3d>
            <a:camera prst="perspectiveHeroicExtremeLeftFacing"/>
            <a:lightRig rig="threePt" dir="t"/>
          </a:scene3d>
          <a:sp3d>
            <a:bevelT/>
          </a:sp3d>
          <a:extLst/>
        </p:spPr>
      </p:pic>
      <p:pic>
        <p:nvPicPr>
          <p:cNvPr id="1027" name="Picture 3" descr="F:\ФОТО скан\1. Азарова\Scan3.JPG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850" t="12936" r="16230" b="62985"/>
          <a:stretch/>
        </p:blipFill>
        <p:spPr bwMode="auto">
          <a:xfrm flipH="1">
            <a:off x="1547664" y="2867773"/>
            <a:ext cx="1942233" cy="279347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scene3d>
            <a:camera prst="perspectiveContrastingRightFacing"/>
            <a:lightRig rig="threePt" dir="t"/>
          </a:scene3d>
          <a:sp3d>
            <a:bevelT/>
          </a:sp3d>
          <a:extLst/>
        </p:spPr>
      </p:pic>
    </p:spTree>
    <p:extLst>
      <p:ext uri="{BB962C8B-B14F-4D97-AF65-F5344CB8AC3E}">
        <p14:creationId xmlns:p14="http://schemas.microsoft.com/office/powerpoint/2010/main" val="15853992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68380" y="747529"/>
            <a:ext cx="7382186" cy="796950"/>
          </a:xfrm>
        </p:spPr>
        <p:txBody>
          <a:bodyPr/>
          <a:lstStyle/>
          <a:p>
            <a:r>
              <a:rPr lang="ru-RU" dirty="0" smtClean="0"/>
              <a:t>        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419872" y="1124744"/>
            <a:ext cx="4968552" cy="4015872"/>
          </a:xfrm>
        </p:spPr>
        <p:txBody>
          <a:bodyPr/>
          <a:lstStyle/>
          <a:p>
            <a:pPr marL="0" indent="0">
              <a:buNone/>
            </a:pPr>
            <a:r>
              <a:rPr lang="ru-RU" sz="2800" b="1" dirty="0"/>
              <a:t>1. Азарова Алёна (выпуск</a:t>
            </a:r>
            <a:r>
              <a:rPr lang="ru-RU" sz="2800" b="1" dirty="0" smtClean="0"/>
              <a:t>):</a:t>
            </a:r>
          </a:p>
          <a:p>
            <a:pPr marL="0" indent="0">
              <a:buNone/>
            </a:pPr>
            <a:r>
              <a:rPr lang="ru-RU" sz="2000" dirty="0" smtClean="0"/>
              <a:t> </a:t>
            </a:r>
            <a:r>
              <a:rPr lang="ru-RU" sz="2000" dirty="0"/>
              <a:t>«Мой дедушка Азаров Александр Тихонович родился в 1934 году в городе Барнауле Алтайского края, в 1939 г. семья переехала в Константиновск. Вскоре началась война и моего прадеда забрали на фронт… В семье моего деда было пятеро сыновей: Иван, Шура, Коля, Саня, Гоша. Так как мой дед был самым старшим, то на его плечи легла большая ответственность. Работать в колхозе он начал в девять лет. Пас коров, косил сено, работал на лошадях. В общем, работать ему приходилось почти на всех сельских работах». </a:t>
            </a:r>
          </a:p>
          <a:p>
            <a:endParaRPr lang="ru-RU" sz="2800" dirty="0"/>
          </a:p>
        </p:txBody>
      </p:sp>
      <p:pic>
        <p:nvPicPr>
          <p:cNvPr id="4" name="Picture 8" descr="M:\уголок боевой славы\100733759_large_3335261_Thumbnail_aspx.jpg"/>
          <p:cNvPicPr>
            <a:picLocks noChangeAspect="1" noChangeArrowheads="1"/>
          </p:cNvPicPr>
          <p:nvPr/>
        </p:nvPicPr>
        <p:blipFill rotWithShape="1">
          <a:blip r:embed="rId2" cstate="print">
            <a:lum bright="-10000" contrast="20000"/>
          </a:blip>
          <a:srcRect l="22665" t="28638" b="2173"/>
          <a:stretch/>
        </p:blipFill>
        <p:spPr bwMode="auto">
          <a:xfrm>
            <a:off x="899593" y="692696"/>
            <a:ext cx="2304256" cy="208823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Управляющая кнопка: назад 6">
            <a:hlinkClick r:id="rId3" action="ppaction://hlinksldjump" highlightClick="1"/>
          </p:cNvPr>
          <p:cNvSpPr/>
          <p:nvPr/>
        </p:nvSpPr>
        <p:spPr>
          <a:xfrm>
            <a:off x="6804248" y="6453336"/>
            <a:ext cx="2160240" cy="288032"/>
          </a:xfrm>
          <a:prstGeom prst="actionButtonBackPrevious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050" name="Picture 2" descr="F:\ФОТО скан\1. Азарова\Scan3 (2)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6754" t="10101" r="3971" b="52438"/>
          <a:stretch/>
        </p:blipFill>
        <p:spPr bwMode="auto">
          <a:xfrm>
            <a:off x="1249506" y="2924944"/>
            <a:ext cx="1904702" cy="256911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scene3d>
            <a:camera prst="perspectiveHeroicExtremeRightFacing"/>
            <a:lightRig rig="threePt" dir="t"/>
          </a:scene3d>
          <a:sp3d>
            <a:bevelT/>
          </a:sp3d>
          <a:extLst/>
        </p:spPr>
      </p:pic>
    </p:spTree>
    <p:extLst>
      <p:ext uri="{BB962C8B-B14F-4D97-AF65-F5344CB8AC3E}">
        <p14:creationId xmlns:p14="http://schemas.microsoft.com/office/powerpoint/2010/main" val="18481695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68380" y="747529"/>
            <a:ext cx="7382186" cy="796950"/>
          </a:xfrm>
        </p:spPr>
        <p:txBody>
          <a:bodyPr/>
          <a:lstStyle/>
          <a:p>
            <a:r>
              <a:rPr lang="ru-RU" dirty="0" smtClean="0"/>
              <a:t>        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275856" y="836712"/>
            <a:ext cx="5007672" cy="648072"/>
          </a:xfrm>
        </p:spPr>
        <p:txBody>
          <a:bodyPr/>
          <a:lstStyle/>
          <a:p>
            <a:pPr marL="0" indent="0">
              <a:buNone/>
            </a:pPr>
            <a:r>
              <a:rPr lang="ru-RU" sz="2800" b="1" dirty="0"/>
              <a:t>2. </a:t>
            </a:r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Антипина Дарья: </a:t>
            </a:r>
          </a:p>
        </p:txBody>
      </p:sp>
      <p:pic>
        <p:nvPicPr>
          <p:cNvPr id="4" name="Picture 8" descr="M:\уголок боевой славы\100733759_large_3335261_Thumbnail_aspx.jpg"/>
          <p:cNvPicPr>
            <a:picLocks noChangeAspect="1" noChangeArrowheads="1"/>
          </p:cNvPicPr>
          <p:nvPr/>
        </p:nvPicPr>
        <p:blipFill rotWithShape="1">
          <a:blip r:embed="rId2" cstate="print">
            <a:lum bright="-10000" contrast="20000"/>
          </a:blip>
          <a:srcRect l="22665" t="28638" b="2173"/>
          <a:stretch/>
        </p:blipFill>
        <p:spPr bwMode="auto">
          <a:xfrm>
            <a:off x="940410" y="729906"/>
            <a:ext cx="2486673" cy="205102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TextBox 5"/>
          <p:cNvSpPr txBox="1"/>
          <p:nvPr/>
        </p:nvSpPr>
        <p:spPr>
          <a:xfrm>
            <a:off x="1403648" y="3717032"/>
            <a:ext cx="6264696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indent="0">
              <a:buNone/>
            </a:pPr>
            <a:r>
              <a:rPr lang="ru-RU" dirty="0">
                <a:cs typeface="Times New Roman" panose="02020603050405020304" pitchFamily="18" charset="0"/>
              </a:rPr>
              <a:t>«Антипин Иван Алексеевич. Наш прадед родился в селе Покровка в 1891 году. У него были два брата. </a:t>
            </a:r>
          </a:p>
          <a:p>
            <a:pPr marL="0" indent="0">
              <a:buNone/>
            </a:pPr>
            <a:r>
              <a:rPr lang="ru-RU" dirty="0">
                <a:cs typeface="Times New Roman" panose="02020603050405020304" pitchFamily="18" charset="0"/>
              </a:rPr>
              <a:t>Антипин Иннокентий Иванович родился он в 1921.  В 1941 г., был призван в армию </a:t>
            </a:r>
            <a:r>
              <a:rPr lang="ru-RU" dirty="0" err="1">
                <a:cs typeface="Times New Roman" panose="02020603050405020304" pitchFamily="18" charset="0"/>
              </a:rPr>
              <a:t>Зиминским</a:t>
            </a:r>
            <a:r>
              <a:rPr lang="ru-RU" dirty="0">
                <a:cs typeface="Times New Roman" panose="02020603050405020304" pitchFamily="18" charset="0"/>
              </a:rPr>
              <a:t> военкоматом. С июля 1942 года участвовал в боях под Сталинградом. Был артиллеристом. Погиб в 1943 году.</a:t>
            </a:r>
          </a:p>
        </p:txBody>
      </p:sp>
      <p:pic>
        <p:nvPicPr>
          <p:cNvPr id="3074" name="Picture 2" descr="C:\Users\user\Desktop\Фото0457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135" t="18458" r="27752" b="26788"/>
          <a:stretch/>
        </p:blipFill>
        <p:spPr bwMode="auto">
          <a:xfrm>
            <a:off x="5652120" y="1147395"/>
            <a:ext cx="2521126" cy="2306472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Управляющая кнопка: далее 7">
            <a:hlinkClick r:id="" action="ppaction://hlinkshowjump?jump=nextslide" highlightClick="1"/>
          </p:cNvPr>
          <p:cNvSpPr/>
          <p:nvPr/>
        </p:nvSpPr>
        <p:spPr>
          <a:xfrm>
            <a:off x="6948264" y="6453336"/>
            <a:ext cx="1944216" cy="288032"/>
          </a:xfrm>
          <a:prstGeom prst="actionButtonForwardNext">
            <a:avLst/>
          </a:prstGeom>
          <a:gradFill>
            <a:gsLst>
              <a:gs pos="79375">
                <a:srgbClr val="FFFF00"/>
              </a:gs>
              <a:gs pos="0">
                <a:srgbClr val="FF0000"/>
              </a:gs>
              <a:gs pos="0">
                <a:srgbClr val="FF0000"/>
              </a:gs>
              <a:gs pos="0">
                <a:srgbClr val="4974BB"/>
              </a:gs>
              <a:gs pos="0">
                <a:srgbClr val="556CAF"/>
              </a:gs>
              <a:gs pos="0">
                <a:srgbClr val="6D5D96"/>
              </a:gs>
              <a:gs pos="0">
                <a:srgbClr val="9E3E64"/>
              </a:gs>
              <a:gs pos="0">
                <a:srgbClr val="FF0000"/>
              </a:gs>
              <a:gs pos="0">
                <a:schemeClr val="accent1">
                  <a:hueOff val="0"/>
                  <a:satOff val="0"/>
                  <a:lumOff val="0"/>
                  <a:alphaOff val="0"/>
                  <a:shade val="93000"/>
                  <a:satMod val="130000"/>
                </a:schemeClr>
              </a:gs>
              <a:gs pos="100000">
                <a:schemeClr val="accent1">
                  <a:hueOff val="0"/>
                  <a:satOff val="0"/>
                  <a:lumOff val="0"/>
                  <a:alphaOff val="0"/>
                  <a:shade val="94000"/>
                  <a:satMod val="135000"/>
                </a:schemeClr>
              </a:gs>
            </a:gsLst>
            <a:lin ang="162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996663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940410" y="2564904"/>
            <a:ext cx="7303998" cy="3489251"/>
          </a:xfrm>
        </p:spPr>
        <p:txBody>
          <a:bodyPr/>
          <a:lstStyle/>
          <a:p>
            <a:pPr marL="0" indent="0">
              <a:buNone/>
            </a:pPr>
            <a:r>
              <a:rPr lang="ru-RU" sz="2000" dirty="0">
                <a:cs typeface="Times New Roman" panose="02020603050405020304" pitchFamily="18" charset="0"/>
              </a:rPr>
              <a:t>Антипин Михаил Иванович родился в 1918 году в селе </a:t>
            </a:r>
            <a:r>
              <a:rPr lang="ru-RU" sz="2000" dirty="0" err="1">
                <a:cs typeface="Times New Roman" panose="02020603050405020304" pitchFamily="18" charset="0"/>
              </a:rPr>
              <a:t>Ухтуй</a:t>
            </a:r>
            <a:r>
              <a:rPr lang="ru-RU" sz="2000" dirty="0">
                <a:cs typeface="Times New Roman" panose="02020603050405020304" pitchFamily="18" charset="0"/>
              </a:rPr>
              <a:t>. В 1939 году был призван в армию на дальний восток, затем в сентябре 1941 года был переброшен на запад. Был пулеметчиком, старшиной роты. Погиб в 1944.</a:t>
            </a:r>
          </a:p>
          <a:p>
            <a:pPr marL="0" indent="0">
              <a:buNone/>
            </a:pPr>
            <a:r>
              <a:rPr lang="ru-RU" sz="2000" dirty="0">
                <a:cs typeface="Times New Roman" panose="02020603050405020304" pitchFamily="18" charset="0"/>
              </a:rPr>
              <a:t>Антипин Александр Иванович. Родился в 1916 году.  До войны он работал в милиции. Боролся с преступностью. Принимал участие  в Курской битве. Был награждён медалями. Умер в 1978 г.</a:t>
            </a:r>
          </a:p>
          <a:p>
            <a:pPr marL="0" indent="0">
              <a:buNone/>
            </a:pPr>
            <a:r>
              <a:rPr lang="ru-RU" sz="2000" dirty="0">
                <a:cs typeface="Times New Roman" panose="02020603050405020304" pitchFamily="18" charset="0"/>
              </a:rPr>
              <a:t>Имена Михаила Ивановича и Иннокентия Ивановича Антипиных написаны на обелиске памятника нашего села.  Наша прабабушка Антипина Дарья Ивановна принимала участие в открытии этого памятника».</a:t>
            </a:r>
          </a:p>
          <a:p>
            <a:endParaRPr lang="ru-RU" dirty="0"/>
          </a:p>
        </p:txBody>
      </p:sp>
      <p:pic>
        <p:nvPicPr>
          <p:cNvPr id="4" name="Picture 8" descr="M:\уголок боевой славы\100733759_large_3335261_Thumbnail_aspx.jpg"/>
          <p:cNvPicPr>
            <a:picLocks noChangeAspect="1" noChangeArrowheads="1"/>
          </p:cNvPicPr>
          <p:nvPr/>
        </p:nvPicPr>
        <p:blipFill rotWithShape="1">
          <a:blip r:embed="rId2" cstate="print">
            <a:lum bright="-10000" contrast="20000"/>
          </a:blip>
          <a:srcRect l="22665" t="28638" b="2173"/>
          <a:stretch/>
        </p:blipFill>
        <p:spPr bwMode="auto">
          <a:xfrm>
            <a:off x="940410" y="729906"/>
            <a:ext cx="2486673" cy="205102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Управляющая кнопка: назад 4">
            <a:hlinkClick r:id="rId3" action="ppaction://hlinksldjump" highlightClick="1"/>
          </p:cNvPr>
          <p:cNvSpPr/>
          <p:nvPr/>
        </p:nvSpPr>
        <p:spPr>
          <a:xfrm>
            <a:off x="6804248" y="6453336"/>
            <a:ext cx="2160240" cy="288032"/>
          </a:xfrm>
          <a:prstGeom prst="actionButtonBackPrevious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262705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68380" y="747529"/>
            <a:ext cx="7382186" cy="796950"/>
          </a:xfrm>
        </p:spPr>
        <p:txBody>
          <a:bodyPr/>
          <a:lstStyle/>
          <a:p>
            <a:r>
              <a:rPr lang="ru-RU" dirty="0" smtClean="0"/>
              <a:t>        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99592" y="3279771"/>
            <a:ext cx="7488832" cy="3578229"/>
          </a:xfrm>
        </p:spPr>
        <p:txBody>
          <a:bodyPr/>
          <a:lstStyle/>
          <a:p>
            <a:pPr marL="0" indent="0">
              <a:buNone/>
            </a:pPr>
            <a:r>
              <a:rPr lang="ru-RU" sz="2000" dirty="0" smtClean="0"/>
              <a:t>В </a:t>
            </a:r>
            <a:r>
              <a:rPr lang="ru-RU" sz="2000" dirty="0"/>
              <a:t>свободное от работы время пряла пряжу, вышивала и вязала. Отец был военным, постоянно находился в командировках. Кроме меня, говорит бабушка, в семье были старшие и младшие братья и сестры. Жили хорошо, но в 1941 году началась война. Тогда было много горя - голод, холод. В восемь лет моя бабушка в первый класс. В деревне школа была только до четвертого класса, поэтому она отучилась только до четвертого класса. В школе бабушка училась на «отлично». После четвертого класса она проработала четыре года в колхозе. </a:t>
            </a:r>
            <a:endParaRPr lang="ru-RU" dirty="0"/>
          </a:p>
        </p:txBody>
      </p:sp>
      <p:pic>
        <p:nvPicPr>
          <p:cNvPr id="4" name="Picture 8" descr="M:\уголок боевой славы\100733759_large_3335261_Thumbnail_aspx.jpg"/>
          <p:cNvPicPr>
            <a:picLocks noChangeAspect="1" noChangeArrowheads="1"/>
          </p:cNvPicPr>
          <p:nvPr/>
        </p:nvPicPr>
        <p:blipFill rotWithShape="1">
          <a:blip r:embed="rId2" cstate="print">
            <a:lum bright="-10000" contrast="20000"/>
          </a:blip>
          <a:srcRect l="22665" t="28638" b="2173"/>
          <a:stretch/>
        </p:blipFill>
        <p:spPr bwMode="auto">
          <a:xfrm>
            <a:off x="827584" y="692696"/>
            <a:ext cx="2670871" cy="208823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Управляющая кнопка: далее 6">
            <a:hlinkClick r:id="" action="ppaction://hlinkshowjump?jump=nextslide" highlightClick="1"/>
          </p:cNvPr>
          <p:cNvSpPr/>
          <p:nvPr/>
        </p:nvSpPr>
        <p:spPr>
          <a:xfrm>
            <a:off x="6948264" y="6453336"/>
            <a:ext cx="1944216" cy="288032"/>
          </a:xfrm>
          <a:prstGeom prst="actionButtonForwardNext">
            <a:avLst/>
          </a:prstGeom>
          <a:gradFill>
            <a:gsLst>
              <a:gs pos="79375">
                <a:srgbClr val="FFFF00"/>
              </a:gs>
              <a:gs pos="0">
                <a:srgbClr val="FF0000"/>
              </a:gs>
              <a:gs pos="0">
                <a:srgbClr val="FF0000"/>
              </a:gs>
              <a:gs pos="0">
                <a:srgbClr val="4974BB"/>
              </a:gs>
              <a:gs pos="0">
                <a:srgbClr val="556CAF"/>
              </a:gs>
              <a:gs pos="0">
                <a:srgbClr val="6D5D96"/>
              </a:gs>
              <a:gs pos="0">
                <a:srgbClr val="9E3E64"/>
              </a:gs>
              <a:gs pos="0">
                <a:srgbClr val="FF0000"/>
              </a:gs>
              <a:gs pos="0">
                <a:schemeClr val="accent1">
                  <a:hueOff val="0"/>
                  <a:satOff val="0"/>
                  <a:lumOff val="0"/>
                  <a:alphaOff val="0"/>
                  <a:shade val="93000"/>
                  <a:satMod val="130000"/>
                </a:schemeClr>
              </a:gs>
              <a:gs pos="100000">
                <a:schemeClr val="accent1">
                  <a:hueOff val="0"/>
                  <a:satOff val="0"/>
                  <a:lumOff val="0"/>
                  <a:alphaOff val="0"/>
                  <a:shade val="94000"/>
                  <a:satMod val="135000"/>
                </a:schemeClr>
              </a:gs>
            </a:gsLst>
            <a:lin ang="162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Прямоугольник 4"/>
          <p:cNvSpPr/>
          <p:nvPr/>
        </p:nvSpPr>
        <p:spPr>
          <a:xfrm>
            <a:off x="3498455" y="692696"/>
            <a:ext cx="4709441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2400"/>
              </a:lnSpc>
            </a:pPr>
            <a:r>
              <a:rPr lang="ru-RU" sz="2800" b="1" dirty="0"/>
              <a:t>3. </a:t>
            </a:r>
            <a:r>
              <a:rPr lang="ru-RU" sz="2800" b="1" dirty="0" err="1"/>
              <a:t>Батырова</a:t>
            </a:r>
            <a:r>
              <a:rPr lang="ru-RU" sz="2800" b="1" dirty="0"/>
              <a:t> Любовь </a:t>
            </a:r>
            <a:r>
              <a:rPr lang="ru-RU" sz="2000" dirty="0">
                <a:latin typeface="+mn-lt"/>
              </a:rPr>
              <a:t>(выпуск): «Моя бабушка родилась 9 августа 1934 года,  в деревне </a:t>
            </a:r>
            <a:r>
              <a:rPr lang="ru-RU" sz="2000" dirty="0" err="1">
                <a:latin typeface="+mn-lt"/>
              </a:rPr>
              <a:t>Яхонтово</a:t>
            </a:r>
            <a:r>
              <a:rPr lang="ru-RU" sz="2000" dirty="0">
                <a:latin typeface="+mn-lt"/>
              </a:rPr>
              <a:t>. Бабушка росла в большой семье из 14 человек. Семья была дружная, все делали вместе, помогали родителям. Ее мать была очень хорошей, ласковой и любящей, она многое умела делать. </a:t>
            </a:r>
          </a:p>
        </p:txBody>
      </p:sp>
      <p:pic>
        <p:nvPicPr>
          <p:cNvPr id="1026" name="Picture 2" descr="C:\Users\user\Desktop\нппк\сканир фото для Бровкиной\Батыровы\Scan3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1569" t="43009" r="32751" b="41116"/>
          <a:stretch/>
        </p:blipFill>
        <p:spPr bwMode="auto">
          <a:xfrm rot="5400000">
            <a:off x="4381777" y="2231833"/>
            <a:ext cx="3873413" cy="288337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sp>
        <p:nvSpPr>
          <p:cNvPr id="9" name="5-конечная звезда 8"/>
          <p:cNvSpPr/>
          <p:nvPr/>
        </p:nvSpPr>
        <p:spPr>
          <a:xfrm>
            <a:off x="7760172" y="716688"/>
            <a:ext cx="406699" cy="408056"/>
          </a:xfrm>
          <a:prstGeom prst="star5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049252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68380" y="747529"/>
            <a:ext cx="7382186" cy="796950"/>
          </a:xfrm>
        </p:spPr>
        <p:txBody>
          <a:bodyPr/>
          <a:lstStyle/>
          <a:p>
            <a:r>
              <a:rPr lang="ru-RU" dirty="0" smtClean="0"/>
              <a:t>        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498455" y="1268760"/>
            <a:ext cx="4817961" cy="4824535"/>
          </a:xfrm>
        </p:spPr>
        <p:txBody>
          <a:bodyPr/>
          <a:lstStyle/>
          <a:p>
            <a:pPr marL="0" indent="0">
              <a:buNone/>
            </a:pPr>
            <a:r>
              <a:rPr lang="ru-RU" sz="2000" dirty="0" smtClean="0"/>
              <a:t> </a:t>
            </a:r>
            <a:r>
              <a:rPr lang="ru-RU" sz="2000" dirty="0"/>
              <a:t>В колхозе она ухаживала за лошадьми, так как всех мужчин забрали на фронт. Кроме этого бабушка ходила на танцы, в кино. Она очень хотела продолжить учиться, но денег на учебу не было. И поэтому она сбежала в город Зима. Здесь она выучилась она стрелочницу. Семь лет она проработала стрелочницей на железной дороге. Бабушка работала хорошо, как хорошему работнику ей давали бесплатные билеты в кино, на танцы, на концерты. На концерте бабушка встретила свою любовь. Звали, его </a:t>
            </a:r>
            <a:r>
              <a:rPr lang="ru-RU" sz="2000" dirty="0" err="1"/>
              <a:t>Сейлиханов</a:t>
            </a:r>
            <a:r>
              <a:rPr lang="ru-RU" sz="2000" dirty="0"/>
              <a:t> Балта Владимирович, родился он 1 января 1931 года». </a:t>
            </a:r>
          </a:p>
          <a:p>
            <a:pPr marL="0" indent="0">
              <a:buNone/>
            </a:pPr>
            <a:endParaRPr lang="ru-RU" sz="2000" dirty="0"/>
          </a:p>
        </p:txBody>
      </p:sp>
      <p:pic>
        <p:nvPicPr>
          <p:cNvPr id="4" name="Picture 8" descr="M:\уголок боевой славы\100733759_large_3335261_Thumbnail_aspx.jpg"/>
          <p:cNvPicPr>
            <a:picLocks noChangeAspect="1" noChangeArrowheads="1"/>
          </p:cNvPicPr>
          <p:nvPr/>
        </p:nvPicPr>
        <p:blipFill rotWithShape="1">
          <a:blip r:embed="rId2" cstate="print">
            <a:lum bright="-10000" contrast="20000"/>
          </a:blip>
          <a:srcRect l="22665" t="28638" b="2173"/>
          <a:stretch/>
        </p:blipFill>
        <p:spPr bwMode="auto">
          <a:xfrm>
            <a:off x="827584" y="692696"/>
            <a:ext cx="2670871" cy="208823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Управляющая кнопка: назад 5">
            <a:hlinkClick r:id="rId3" action="ppaction://hlinksldjump" highlightClick="1"/>
          </p:cNvPr>
          <p:cNvSpPr/>
          <p:nvPr/>
        </p:nvSpPr>
        <p:spPr>
          <a:xfrm>
            <a:off x="6804248" y="6453336"/>
            <a:ext cx="2160240" cy="288032"/>
          </a:xfrm>
          <a:prstGeom prst="actionButtonBackPrevious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051" name="Picture 3" descr="C:\Users\user\Desktop\нппк\сканир фото для Бровкиной\Батыровы\Scan3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222" t="12475" r="29544" b="65970"/>
          <a:stretch/>
        </p:blipFill>
        <p:spPr bwMode="auto">
          <a:xfrm rot="5400000">
            <a:off x="650733" y="3356736"/>
            <a:ext cx="3128921" cy="197730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12398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68380" y="747529"/>
            <a:ext cx="7382186" cy="796950"/>
          </a:xfrm>
        </p:spPr>
        <p:txBody>
          <a:bodyPr/>
          <a:lstStyle/>
          <a:p>
            <a:r>
              <a:rPr lang="ru-RU" dirty="0" smtClean="0"/>
              <a:t>        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99592" y="2708920"/>
            <a:ext cx="7344816" cy="3722245"/>
          </a:xfrm>
        </p:spPr>
        <p:txBody>
          <a:bodyPr/>
          <a:lstStyle/>
          <a:p>
            <a:pPr marL="0" indent="0">
              <a:buNone/>
            </a:pPr>
            <a:r>
              <a:rPr lang="ru-RU" sz="2000" dirty="0" smtClean="0"/>
              <a:t>Во </a:t>
            </a:r>
            <a:r>
              <a:rPr lang="ru-RU" sz="2000" dirty="0"/>
              <a:t>время войны прадед был дважды ранен, а в 1943 году он погиб. До сих пор мы не знаем, где он похоронен. Бабушке и её старшему брату летом приходилось много работать в колхозе, а зимой они учились в </a:t>
            </a:r>
            <a:r>
              <a:rPr lang="ru-RU" sz="2000" dirty="0" err="1"/>
              <a:t>ухтуйской</a:t>
            </a:r>
            <a:r>
              <a:rPr lang="ru-RU" sz="2000" dirty="0"/>
              <a:t> школе. Жили они плохо, голодали, одеть было нечего, одежда была одна на двоих. Но все работали и ещё собирали и высылали на фронт посылки для солдат с вещами. Казалось, все трудности пережили и дождались Победу. Но и на этом трудности не закончились, 1946 г. был очень голодным. От голода пухли. Из еды была только картошка, которой не хватало даже до середины зимы. А ещё была трава, которую тоже ели…».</a:t>
            </a:r>
          </a:p>
          <a:p>
            <a:pPr marL="0" indent="0">
              <a:buNone/>
            </a:pPr>
            <a:endParaRPr lang="ru-RU" dirty="0"/>
          </a:p>
        </p:txBody>
      </p:sp>
      <p:pic>
        <p:nvPicPr>
          <p:cNvPr id="4" name="Picture 8" descr="M:\уголок боевой славы\100733759_large_3335261_Thumbnail_aspx.jpg"/>
          <p:cNvPicPr>
            <a:picLocks noChangeAspect="1" noChangeArrowheads="1"/>
          </p:cNvPicPr>
          <p:nvPr/>
        </p:nvPicPr>
        <p:blipFill rotWithShape="1">
          <a:blip r:embed="rId2" cstate="print">
            <a:lum bright="-10000" contrast="20000"/>
          </a:blip>
          <a:srcRect l="22665" t="28638" b="2173"/>
          <a:stretch/>
        </p:blipFill>
        <p:spPr bwMode="auto">
          <a:xfrm>
            <a:off x="899592" y="710615"/>
            <a:ext cx="2304255" cy="206424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TextBox 4"/>
          <p:cNvSpPr txBox="1"/>
          <p:nvPr/>
        </p:nvSpPr>
        <p:spPr>
          <a:xfrm>
            <a:off x="3059833" y="716688"/>
            <a:ext cx="5184576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/>
              <a:t>4. Бочкова Татьяна</a:t>
            </a:r>
            <a:r>
              <a:rPr lang="ru-RU" sz="2800" dirty="0"/>
              <a:t>: </a:t>
            </a:r>
            <a:endParaRPr lang="ru-RU" sz="2800" dirty="0" smtClean="0"/>
          </a:p>
          <a:p>
            <a:r>
              <a:rPr lang="ru-RU" sz="2000" dirty="0"/>
              <a:t>«В 1942 году отец моей бабушки, Селезнёвой Таисии Александровны, ушёл на фронт. Его семья осталась в </a:t>
            </a:r>
            <a:r>
              <a:rPr lang="ru-RU" sz="2000" dirty="0" err="1"/>
              <a:t>Ухтуе</a:t>
            </a:r>
            <a:r>
              <a:rPr lang="ru-RU" sz="2000" dirty="0"/>
              <a:t>. Самому старшему ребёнку, брату бабушки было тогда десять лет, а младшему один годик. </a:t>
            </a:r>
          </a:p>
        </p:txBody>
      </p:sp>
      <p:pic>
        <p:nvPicPr>
          <p:cNvPr id="4098" name="Picture 2" descr="F:\ФОТО скан\4. Бочкова\папка0001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9258" t="28736" r="72747" b="31974"/>
          <a:stretch/>
        </p:blipFill>
        <p:spPr bwMode="auto">
          <a:xfrm>
            <a:off x="5652121" y="2996952"/>
            <a:ext cx="2354953" cy="290906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scene3d>
            <a:camera prst="perspectiveLeft"/>
            <a:lightRig rig="threePt" dir="t"/>
          </a:scene3d>
          <a:sp3d>
            <a:bevelT/>
          </a:sp3d>
          <a:extLst/>
        </p:spPr>
      </p:pic>
      <p:sp>
        <p:nvSpPr>
          <p:cNvPr id="8" name="Управляющая кнопка: назад 7">
            <a:hlinkClick r:id="rId5" action="ppaction://hlinksldjump" highlightClick="1"/>
          </p:cNvPr>
          <p:cNvSpPr/>
          <p:nvPr/>
        </p:nvSpPr>
        <p:spPr>
          <a:xfrm>
            <a:off x="6804248" y="6453336"/>
            <a:ext cx="2160240" cy="288032"/>
          </a:xfrm>
          <a:prstGeom prst="actionButtonBackPrevious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5-конечная звезда 5"/>
          <p:cNvSpPr/>
          <p:nvPr/>
        </p:nvSpPr>
        <p:spPr>
          <a:xfrm>
            <a:off x="7760172" y="716688"/>
            <a:ext cx="406699" cy="408056"/>
          </a:xfrm>
          <a:prstGeom prst="star5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75124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131840" y="615826"/>
            <a:ext cx="5002702" cy="796950"/>
          </a:xfrm>
        </p:spPr>
        <p:txBody>
          <a:bodyPr/>
          <a:lstStyle/>
          <a:p>
            <a:r>
              <a:rPr lang="ru-RU" dirty="0" smtClean="0"/>
              <a:t> </a:t>
            </a:r>
            <a:r>
              <a:rPr lang="ru-RU" sz="2800" b="1" dirty="0">
                <a:latin typeface="+mn-lt"/>
              </a:rPr>
              <a:t>5. Бурмакина Лилия</a:t>
            </a:r>
            <a:r>
              <a:rPr lang="ru-RU" sz="2800" dirty="0" smtClean="0">
                <a:latin typeface="+mn-lt"/>
              </a:rPr>
              <a:t>       </a:t>
            </a:r>
            <a:endParaRPr lang="ru-RU" sz="2800" dirty="0">
              <a:latin typeface="+mn-lt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971600" y="2780928"/>
            <a:ext cx="7560839" cy="3578229"/>
          </a:xfrm>
        </p:spPr>
        <p:txBody>
          <a:bodyPr/>
          <a:lstStyle/>
          <a:p>
            <a:pPr marL="0" indent="0">
              <a:buNone/>
            </a:pPr>
            <a:r>
              <a:rPr lang="ru-RU" sz="2000" dirty="0" smtClean="0"/>
              <a:t>В </a:t>
            </a:r>
            <a:r>
              <a:rPr lang="ru-RU" sz="2000" dirty="0"/>
              <a:t>1939 г. попадает на Карельский фронт, где прослужил до окончания финской войны, затем был направлен на Западный фронт в качестве комсостава. Дважды был ранен, дошёл до Польши. Затем его часть перебросили на Дальний Восток для строительства военных сооружений. А когда в 1945 г. началась война с Японией, мой прадедушка принимал участие в военных действиях против Японии. Здесь же в 1945 г. он встретил мою прабабушку, которая служила на флоте матросом. Японцы часто бомбили советские корабли, плавающие в Японском море. Было очень страшно, а наши зенитные батареи сбивали японцев. До октября 1945 г. мой прадедушка находился в действующей армии.</a:t>
            </a:r>
          </a:p>
          <a:p>
            <a:pPr marL="0" indent="0">
              <a:buNone/>
            </a:pPr>
            <a:endParaRPr lang="ru-RU" dirty="0"/>
          </a:p>
        </p:txBody>
      </p:sp>
      <p:pic>
        <p:nvPicPr>
          <p:cNvPr id="4" name="Picture 8" descr="M:\уголок боевой славы\100733759_large_3335261_Thumbnail_aspx.jpg"/>
          <p:cNvPicPr>
            <a:picLocks noChangeAspect="1" noChangeArrowheads="1"/>
          </p:cNvPicPr>
          <p:nvPr/>
        </p:nvPicPr>
        <p:blipFill rotWithShape="1">
          <a:blip r:embed="rId2" cstate="print">
            <a:lum bright="-10000" contrast="20000"/>
          </a:blip>
          <a:srcRect l="22665" t="28638" b="2173"/>
          <a:stretch/>
        </p:blipFill>
        <p:spPr bwMode="auto">
          <a:xfrm>
            <a:off x="827585" y="716688"/>
            <a:ext cx="2304255" cy="206424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Управляющая кнопка: далее 4">
            <a:hlinkClick r:id="" action="ppaction://hlinkshowjump?jump=nextslide" highlightClick="1"/>
          </p:cNvPr>
          <p:cNvSpPr/>
          <p:nvPr/>
        </p:nvSpPr>
        <p:spPr>
          <a:xfrm>
            <a:off x="6940457" y="6453336"/>
            <a:ext cx="1944216" cy="288032"/>
          </a:xfrm>
          <a:prstGeom prst="actionButtonForwardNext">
            <a:avLst/>
          </a:prstGeom>
          <a:gradFill>
            <a:gsLst>
              <a:gs pos="79375">
                <a:srgbClr val="FFFF00"/>
              </a:gs>
              <a:gs pos="0">
                <a:srgbClr val="FF0000"/>
              </a:gs>
              <a:gs pos="0">
                <a:srgbClr val="FF0000"/>
              </a:gs>
              <a:gs pos="0">
                <a:srgbClr val="4974BB"/>
              </a:gs>
              <a:gs pos="0">
                <a:srgbClr val="556CAF"/>
              </a:gs>
              <a:gs pos="0">
                <a:srgbClr val="6D5D96"/>
              </a:gs>
              <a:gs pos="0">
                <a:srgbClr val="9E3E64"/>
              </a:gs>
              <a:gs pos="0">
                <a:srgbClr val="FF0000"/>
              </a:gs>
              <a:gs pos="0">
                <a:schemeClr val="accent1">
                  <a:hueOff val="0"/>
                  <a:satOff val="0"/>
                  <a:lumOff val="0"/>
                  <a:alphaOff val="0"/>
                  <a:shade val="93000"/>
                  <a:satMod val="130000"/>
                </a:schemeClr>
              </a:gs>
              <a:gs pos="100000">
                <a:schemeClr val="accent1">
                  <a:hueOff val="0"/>
                  <a:satOff val="0"/>
                  <a:lumOff val="0"/>
                  <a:alphaOff val="0"/>
                  <a:shade val="94000"/>
                  <a:satMod val="135000"/>
                </a:schemeClr>
              </a:gs>
            </a:gsLst>
            <a:lin ang="162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3122478" y="1412776"/>
            <a:ext cx="5049921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latin typeface="+mn-lt"/>
              </a:rPr>
              <a:t>«Я расскажу о своём прадедушке. Его звали Звонков Илларион Антонович (1918 – 1988). После окончания семи классов он поступил и окончил Красноярский педагогический техникум, по окончании которого был призван в </a:t>
            </a:r>
            <a:r>
              <a:rPr lang="ru-RU" dirty="0" smtClean="0">
                <a:latin typeface="+mn-lt"/>
              </a:rPr>
              <a:t>армию.</a:t>
            </a:r>
            <a:endParaRPr lang="ru-RU" dirty="0">
              <a:latin typeface="+mn-lt"/>
            </a:endParaRPr>
          </a:p>
        </p:txBody>
      </p:sp>
      <p:pic>
        <p:nvPicPr>
          <p:cNvPr id="6146" name="Picture 2" descr="F:\ФОТО скан\5. Бурмакина, Ощепкова\Звонкова (2)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333" t="12741" r="26049" b="64676"/>
          <a:stretch/>
        </p:blipFill>
        <p:spPr bwMode="auto">
          <a:xfrm rot="5400000">
            <a:off x="5152195" y="2903347"/>
            <a:ext cx="3365792" cy="225685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scene3d>
            <a:camera prst="obliqueTopRight"/>
            <a:lightRig rig="threePt" dir="t"/>
          </a:scene3d>
          <a:sp3d/>
          <a:extLst/>
        </p:spPr>
      </p:pic>
      <p:sp>
        <p:nvSpPr>
          <p:cNvPr id="8" name="5-конечная звезда 7"/>
          <p:cNvSpPr/>
          <p:nvPr/>
        </p:nvSpPr>
        <p:spPr>
          <a:xfrm>
            <a:off x="7760172" y="716688"/>
            <a:ext cx="406699" cy="408056"/>
          </a:xfrm>
          <a:prstGeom prst="star5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670094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68380" y="747529"/>
            <a:ext cx="7382186" cy="796950"/>
          </a:xfrm>
        </p:spPr>
        <p:txBody>
          <a:bodyPr/>
          <a:lstStyle/>
          <a:p>
            <a:r>
              <a:rPr lang="ru-RU" dirty="0" smtClean="0"/>
              <a:t>        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116877" y="2996952"/>
            <a:ext cx="4536505" cy="2592288"/>
          </a:xfrm>
        </p:spPr>
        <p:txBody>
          <a:bodyPr/>
          <a:lstStyle/>
          <a:p>
            <a:pPr marL="0" indent="0">
              <a:buNone/>
            </a:pPr>
            <a:r>
              <a:rPr lang="ru-RU" sz="2000" dirty="0" smtClean="0"/>
              <a:t>«Мою </a:t>
            </a:r>
            <a:r>
              <a:rPr lang="ru-RU" sz="2000" dirty="0"/>
              <a:t>прабабушку звали Шевченко Екатерина Васильевна. В 1942 г. была призвана в действующую армию на Тихоокеанский флот, где прослужила до августа 1945 г. В 1945 г. Екатерина и Илларион поженились. У них родились четыре дочки: Галина, Татьяна, Валентина и Светлана».</a:t>
            </a:r>
          </a:p>
          <a:p>
            <a:pPr marL="0" indent="0">
              <a:buNone/>
            </a:pPr>
            <a:endParaRPr lang="ru-RU" dirty="0"/>
          </a:p>
        </p:txBody>
      </p:sp>
      <p:pic>
        <p:nvPicPr>
          <p:cNvPr id="4" name="Picture 8" descr="M:\уголок боевой славы\100733759_large_3335261_Thumbnail_aspx.jpg"/>
          <p:cNvPicPr>
            <a:picLocks noChangeAspect="1" noChangeArrowheads="1"/>
          </p:cNvPicPr>
          <p:nvPr/>
        </p:nvPicPr>
        <p:blipFill rotWithShape="1">
          <a:blip r:embed="rId2" cstate="print">
            <a:lum bright="-10000" contrast="20000"/>
          </a:blip>
          <a:srcRect l="22665" t="28638" b="2173"/>
          <a:stretch/>
        </p:blipFill>
        <p:spPr bwMode="auto">
          <a:xfrm>
            <a:off x="827585" y="716688"/>
            <a:ext cx="2304255" cy="206424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122" name="Picture 2" descr="F:\ФОТО скан\5. Бурмакина, Ощепкова\Звонкова (2)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295" t="50459" r="30459" b="24686"/>
          <a:stretch/>
        </p:blipFill>
        <p:spPr bwMode="auto">
          <a:xfrm rot="5400000">
            <a:off x="5225559" y="2811752"/>
            <a:ext cx="3240360" cy="242509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scene3d>
            <a:camera prst="isometricOffAxis2Left"/>
            <a:lightRig rig="threePt" dir="t"/>
          </a:scene3d>
          <a:sp3d>
            <a:bevelT/>
          </a:sp3d>
          <a:extLst/>
        </p:spPr>
      </p:pic>
      <p:pic>
        <p:nvPicPr>
          <p:cNvPr id="5124" name="Picture 4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2240" y="6546850"/>
            <a:ext cx="2189163" cy="311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5-конечная звезда 6"/>
          <p:cNvSpPr/>
          <p:nvPr/>
        </p:nvSpPr>
        <p:spPr>
          <a:xfrm>
            <a:off x="7760172" y="716688"/>
            <a:ext cx="406699" cy="408056"/>
          </a:xfrm>
          <a:prstGeom prst="star5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Заголовок 1"/>
          <p:cNvSpPr txBox="1">
            <a:spLocks/>
          </p:cNvSpPr>
          <p:nvPr/>
        </p:nvSpPr>
        <p:spPr bwMode="auto">
          <a:xfrm>
            <a:off x="3131840" y="615826"/>
            <a:ext cx="5002702" cy="796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ru-RU" smtClean="0"/>
              <a:t> </a:t>
            </a:r>
            <a:r>
              <a:rPr lang="ru-RU" sz="2800" b="1" smtClean="0">
                <a:latin typeface="+mn-lt"/>
              </a:rPr>
              <a:t>5. Бурмакина Лилия</a:t>
            </a:r>
            <a:r>
              <a:rPr lang="ru-RU" sz="2800" smtClean="0">
                <a:latin typeface="+mn-lt"/>
              </a:rPr>
              <a:t>       </a:t>
            </a:r>
            <a:endParaRPr lang="ru-RU" sz="28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6783992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419872" y="747529"/>
            <a:ext cx="4930694" cy="796950"/>
          </a:xfrm>
        </p:spPr>
        <p:txBody>
          <a:bodyPr/>
          <a:lstStyle/>
          <a:p>
            <a:r>
              <a:rPr lang="ru-RU" sz="2800" dirty="0" smtClean="0"/>
              <a:t>      </a:t>
            </a:r>
            <a:r>
              <a:rPr lang="ru-RU" sz="2800" b="1" dirty="0"/>
              <a:t>6. Васина Светлана</a:t>
            </a:r>
            <a:r>
              <a:rPr lang="ru-RU" sz="2800" dirty="0"/>
              <a:t>   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987823" y="1484784"/>
            <a:ext cx="5328591" cy="4658349"/>
          </a:xfrm>
        </p:spPr>
        <p:txBody>
          <a:bodyPr/>
          <a:lstStyle/>
          <a:p>
            <a:pPr marL="0" indent="0" algn="r">
              <a:buNone/>
            </a:pPr>
            <a:r>
              <a:rPr lang="ru-RU" sz="2000" dirty="0" smtClean="0"/>
              <a:t>о своей бабушке Пелагее Дмитриевне: «У моей бабушки девять детей. Во время войны у неё росли Катя, Коля, Лена. Бабушка изо всех сил старалась прокормить их. Однажды она пошла к богатому человеку и отдала ему скатерть, серёжки, кольцо. И он дал ей хлеб. Но этого было мало. И бабушка пошла и отдала свадебное кольцо, а он дал ей 247 штучек риса в бутылочке из-под йода. Они всё это съели. Катя, не выдержав голода, полезла к немцам в огород.  Немец поймал её за волосы и потащил её к телеге. Затем он бросил отраву в яму и бросил туда Катю. Через пять дней бабушка нашла Катю мёртвой…»</a:t>
            </a:r>
          </a:p>
          <a:p>
            <a:pPr marL="0" indent="0">
              <a:buNone/>
            </a:pPr>
            <a:endParaRPr lang="ru-RU" dirty="0"/>
          </a:p>
        </p:txBody>
      </p:sp>
      <p:pic>
        <p:nvPicPr>
          <p:cNvPr id="4" name="Picture 8" descr="M:\уголок боевой славы\100733759_large_3335261_Thumbnail_aspx.jpg"/>
          <p:cNvPicPr>
            <a:picLocks noChangeAspect="1" noChangeArrowheads="1"/>
          </p:cNvPicPr>
          <p:nvPr/>
        </p:nvPicPr>
        <p:blipFill rotWithShape="1">
          <a:blip r:embed="rId2" cstate="print">
            <a:lum bright="-10000" contrast="20000"/>
          </a:blip>
          <a:srcRect l="22665" t="28638" b="2173"/>
          <a:stretch/>
        </p:blipFill>
        <p:spPr bwMode="auto">
          <a:xfrm>
            <a:off x="827585" y="716688"/>
            <a:ext cx="2304255" cy="206424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8" name="Управляющая кнопка: назад 7">
            <a:hlinkClick r:id="rId3" action="ppaction://hlinksldjump" highlightClick="1"/>
          </p:cNvPr>
          <p:cNvSpPr/>
          <p:nvPr/>
        </p:nvSpPr>
        <p:spPr>
          <a:xfrm>
            <a:off x="6804248" y="6453336"/>
            <a:ext cx="2160240" cy="288032"/>
          </a:xfrm>
          <a:prstGeom prst="actionButtonBackPrevious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7170" name="Picture 2" descr="F:\ФОТО скан\6. Васина\Scan3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9058" t="53116" r="33297" b="11387"/>
          <a:stretch/>
        </p:blipFill>
        <p:spPr bwMode="auto">
          <a:xfrm>
            <a:off x="1059470" y="2996952"/>
            <a:ext cx="1944435" cy="259228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  <a:extLst/>
        </p:spPr>
      </p:pic>
      <p:sp>
        <p:nvSpPr>
          <p:cNvPr id="7" name="5-конечная звезда 6"/>
          <p:cNvSpPr/>
          <p:nvPr/>
        </p:nvSpPr>
        <p:spPr>
          <a:xfrm>
            <a:off x="7760172" y="716688"/>
            <a:ext cx="406699" cy="408056"/>
          </a:xfrm>
          <a:prstGeom prst="star5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558334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68380" y="747529"/>
            <a:ext cx="7382186" cy="796950"/>
          </a:xfrm>
        </p:spPr>
        <p:txBody>
          <a:bodyPr/>
          <a:lstStyle/>
          <a:p>
            <a:r>
              <a:rPr lang="ru-RU" dirty="0" smtClean="0"/>
              <a:t>        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203848" y="836713"/>
            <a:ext cx="5112568" cy="1944216"/>
          </a:xfrm>
        </p:spPr>
        <p:txBody>
          <a:bodyPr/>
          <a:lstStyle/>
          <a:p>
            <a:pPr marL="0" indent="0">
              <a:buNone/>
            </a:pPr>
            <a:r>
              <a:rPr lang="ru-RU" sz="2800" b="1" dirty="0"/>
              <a:t>7. </a:t>
            </a:r>
            <a:r>
              <a:rPr lang="ru-RU" sz="2800" b="1" dirty="0" err="1"/>
              <a:t>Гаманец</a:t>
            </a:r>
            <a:r>
              <a:rPr lang="ru-RU" sz="2800" b="1" dirty="0"/>
              <a:t> Александра</a:t>
            </a:r>
            <a:r>
              <a:rPr lang="ru-RU" sz="1400" b="1" dirty="0"/>
              <a:t> </a:t>
            </a:r>
            <a:r>
              <a:rPr lang="ru-RU" sz="1400" dirty="0"/>
              <a:t>(выпуск): </a:t>
            </a:r>
            <a:r>
              <a:rPr lang="ru-RU" sz="2000" dirty="0"/>
              <a:t>«Моя бабушка </a:t>
            </a:r>
            <a:r>
              <a:rPr lang="ru-RU" sz="2000" dirty="0" err="1"/>
              <a:t>Гаманец</a:t>
            </a:r>
            <a:r>
              <a:rPr lang="ru-RU" sz="2000" dirty="0"/>
              <a:t> (в девичестве </a:t>
            </a:r>
            <a:r>
              <a:rPr lang="ru-RU" sz="2000" dirty="0" err="1"/>
              <a:t>Кабанцева</a:t>
            </a:r>
            <a:r>
              <a:rPr lang="ru-RU" sz="2000" dirty="0"/>
              <a:t>) Елена Иосифовна родилась 5 сентября 1931 года в деревне </a:t>
            </a:r>
            <a:r>
              <a:rPr lang="ru-RU" sz="2000" dirty="0" err="1"/>
              <a:t>Халты</a:t>
            </a:r>
            <a:r>
              <a:rPr lang="ru-RU" sz="2000" dirty="0"/>
              <a:t> </a:t>
            </a:r>
            <a:r>
              <a:rPr lang="ru-RU" sz="2000" dirty="0" err="1"/>
              <a:t>Заларинского</a:t>
            </a:r>
            <a:r>
              <a:rPr lang="ru-RU" sz="2000" dirty="0"/>
              <a:t> района. В её семье было пять человек. </a:t>
            </a:r>
          </a:p>
          <a:p>
            <a:pPr marL="0" indent="0">
              <a:buNone/>
            </a:pPr>
            <a:endParaRPr lang="ru-RU" sz="2000" dirty="0"/>
          </a:p>
        </p:txBody>
      </p:sp>
      <p:pic>
        <p:nvPicPr>
          <p:cNvPr id="4" name="Picture 8" descr="M:\уголок боевой славы\100733759_large_3335261_Thumbnail_aspx.jpg"/>
          <p:cNvPicPr>
            <a:picLocks noChangeAspect="1" noChangeArrowheads="1"/>
          </p:cNvPicPr>
          <p:nvPr/>
        </p:nvPicPr>
        <p:blipFill rotWithShape="1">
          <a:blip r:embed="rId2" cstate="print">
            <a:lum bright="-10000" contrast="20000"/>
          </a:blip>
          <a:srcRect l="22665" t="28638" b="2173"/>
          <a:stretch/>
        </p:blipFill>
        <p:spPr bwMode="auto">
          <a:xfrm>
            <a:off x="827585" y="716688"/>
            <a:ext cx="2304255" cy="206424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Прямоугольник 4"/>
          <p:cNvSpPr/>
          <p:nvPr/>
        </p:nvSpPr>
        <p:spPr>
          <a:xfrm>
            <a:off x="875978" y="2780928"/>
            <a:ext cx="5424214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/>
              <a:t>Бабушке было всего десять лет, когда началась война. Отец ушёл на фронт. Жить стало намного сложней. Младшая сестра Лида заболела и умерла во время войны. В 1942 году бабушка в возрасте 12 лет начала работать в колхозе. Косили траву, жали хлеб. В свободное время всей семьёй вязали носки и рукавицы на фронт солдатам. Деревня </a:t>
            </a:r>
            <a:r>
              <a:rPr lang="ru-RU" sz="2000" dirty="0" err="1"/>
              <a:t>Халты</a:t>
            </a:r>
            <a:r>
              <a:rPr lang="ru-RU" sz="2000" dirty="0"/>
              <a:t> – это глухая, бедная, как и многие другие деревня. В ней было только несколько построек, но среди них были контора, клуб, детский сад.</a:t>
            </a:r>
          </a:p>
        </p:txBody>
      </p:sp>
      <p:pic>
        <p:nvPicPr>
          <p:cNvPr id="3074" name="Picture 2" descr="E:\фото\7. Гаманец\Scan30011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695" t="51534" r="19460" b="-1"/>
          <a:stretch/>
        </p:blipFill>
        <p:spPr bwMode="auto">
          <a:xfrm>
            <a:off x="6228184" y="2996951"/>
            <a:ext cx="1991298" cy="2840747"/>
          </a:xfrm>
          <a:prstGeom prst="rect">
            <a:avLst/>
          </a:prstGeom>
          <a:noFill/>
          <a:scene3d>
            <a:camera prst="perspectiveLeft"/>
            <a:lightRig rig="threePt" dir="t"/>
          </a:scene3d>
          <a:sp3d>
            <a:bevelT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Управляющая кнопка: далее 6">
            <a:hlinkClick r:id="" action="ppaction://hlinkshowjump?jump=nextslide" highlightClick="1"/>
          </p:cNvPr>
          <p:cNvSpPr/>
          <p:nvPr/>
        </p:nvSpPr>
        <p:spPr>
          <a:xfrm>
            <a:off x="6948264" y="6461720"/>
            <a:ext cx="1944216" cy="288032"/>
          </a:xfrm>
          <a:prstGeom prst="actionButtonForwardNext">
            <a:avLst/>
          </a:prstGeom>
          <a:gradFill>
            <a:gsLst>
              <a:gs pos="79375">
                <a:srgbClr val="FFFF00"/>
              </a:gs>
              <a:gs pos="0">
                <a:srgbClr val="FF0000"/>
              </a:gs>
              <a:gs pos="0">
                <a:srgbClr val="FF0000"/>
              </a:gs>
              <a:gs pos="0">
                <a:srgbClr val="4974BB"/>
              </a:gs>
              <a:gs pos="0">
                <a:srgbClr val="556CAF"/>
              </a:gs>
              <a:gs pos="0">
                <a:srgbClr val="6D5D96"/>
              </a:gs>
              <a:gs pos="0">
                <a:srgbClr val="9E3E64"/>
              </a:gs>
              <a:gs pos="0">
                <a:srgbClr val="FF0000"/>
              </a:gs>
              <a:gs pos="0">
                <a:schemeClr val="accent1">
                  <a:hueOff val="0"/>
                  <a:satOff val="0"/>
                  <a:lumOff val="0"/>
                  <a:alphaOff val="0"/>
                  <a:shade val="93000"/>
                  <a:satMod val="130000"/>
                </a:schemeClr>
              </a:gs>
              <a:gs pos="100000">
                <a:schemeClr val="accent1">
                  <a:hueOff val="0"/>
                  <a:satOff val="0"/>
                  <a:lumOff val="0"/>
                  <a:alphaOff val="0"/>
                  <a:shade val="94000"/>
                  <a:satMod val="135000"/>
                </a:schemeClr>
              </a:gs>
            </a:gsLst>
            <a:lin ang="162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544606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8" descr="M:\уголок боевой славы\100733759_large_3335261_Thumbnail_aspx.jpg"/>
          <p:cNvPicPr>
            <a:picLocks noChangeAspect="1" noChangeArrowheads="1"/>
          </p:cNvPicPr>
          <p:nvPr/>
        </p:nvPicPr>
        <p:blipFill rotWithShape="1">
          <a:blip r:embed="rId2" cstate="print">
            <a:lum bright="-10000" contrast="20000"/>
          </a:blip>
          <a:srcRect l="22665" t="28638" b="2173"/>
          <a:stretch/>
        </p:blipFill>
        <p:spPr bwMode="auto">
          <a:xfrm>
            <a:off x="827585" y="716688"/>
            <a:ext cx="2304255" cy="206424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Прямоугольник 5"/>
          <p:cNvSpPr/>
          <p:nvPr/>
        </p:nvSpPr>
        <p:spPr>
          <a:xfrm>
            <a:off x="3131840" y="716688"/>
            <a:ext cx="5148064" cy="39087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/>
              <a:t>7. </a:t>
            </a:r>
            <a:r>
              <a:rPr lang="ru-RU" sz="2800" b="1" dirty="0" err="1"/>
              <a:t>Гаманец</a:t>
            </a:r>
            <a:r>
              <a:rPr lang="ru-RU" sz="2800" b="1" dirty="0"/>
              <a:t> Александра </a:t>
            </a:r>
            <a:r>
              <a:rPr lang="ru-RU" dirty="0"/>
              <a:t>(выпуск)</a:t>
            </a:r>
            <a:r>
              <a:rPr lang="ru-RU" sz="2800" b="1" dirty="0"/>
              <a:t>:</a:t>
            </a:r>
            <a:r>
              <a:rPr lang="ru-RU" dirty="0"/>
              <a:t> </a:t>
            </a:r>
            <a:r>
              <a:rPr lang="ru-RU" dirty="0" smtClean="0"/>
              <a:t>«</a:t>
            </a:r>
            <a:r>
              <a:rPr lang="ru-RU" sz="2000" dirty="0" smtClean="0"/>
              <a:t>Мой </a:t>
            </a:r>
            <a:r>
              <a:rPr lang="ru-RU" sz="2000" dirty="0"/>
              <a:t>дедушка – Киселёв Иван Семёнович родился в Крещение 1931 </a:t>
            </a:r>
            <a:r>
              <a:rPr lang="ru-RU" sz="2000" dirty="0" smtClean="0"/>
              <a:t>г. </a:t>
            </a:r>
            <a:r>
              <a:rPr lang="ru-RU" sz="2000" dirty="0"/>
              <a:t>в селе </a:t>
            </a:r>
            <a:r>
              <a:rPr lang="ru-RU" sz="2000" dirty="0" err="1"/>
              <a:t>Тулюшка</a:t>
            </a:r>
            <a:r>
              <a:rPr lang="ru-RU" sz="2000" dirty="0"/>
              <a:t> </a:t>
            </a:r>
            <a:r>
              <a:rPr lang="ru-RU" sz="2000" dirty="0" err="1"/>
              <a:t>Куйтунского</a:t>
            </a:r>
            <a:r>
              <a:rPr lang="ru-RU" sz="2000" dirty="0"/>
              <a:t> района. В школе он обучался семь классов. Был очень трудолюбивым и старательным, честным и очень ответственным человеком. Когда началась война, он в свои десять лет сел за рычаг бульдозера и так проработал всю войну. Только после войны он смог выучится в училище механизации. В мирное время работал </a:t>
            </a:r>
            <a:r>
              <a:rPr lang="ru-RU" sz="2000" dirty="0" smtClean="0"/>
              <a:t>механизатором». </a:t>
            </a:r>
            <a:endParaRPr lang="ru-RU" sz="2000" dirty="0"/>
          </a:p>
        </p:txBody>
      </p:sp>
      <p:pic>
        <p:nvPicPr>
          <p:cNvPr id="4098" name="Picture 2" descr="E:\фото\7. Гаманец\Scan30010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249" t="54722" r="5416" b="11528"/>
          <a:stretch/>
        </p:blipFill>
        <p:spPr bwMode="auto">
          <a:xfrm>
            <a:off x="971600" y="2939121"/>
            <a:ext cx="2232248" cy="293208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pic>
        <p:nvPicPr>
          <p:cNvPr id="4099" name="Picture 3" descr="E:\фото\7. Гаманец\Scan30008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479" t="8054" r="58021" b="15383"/>
          <a:stretch/>
        </p:blipFill>
        <p:spPr bwMode="auto">
          <a:xfrm>
            <a:off x="6588224" y="4181236"/>
            <a:ext cx="1566545" cy="193481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sp>
        <p:nvSpPr>
          <p:cNvPr id="7" name="Управляющая кнопка: далее 6">
            <a:hlinkClick r:id="" action="ppaction://hlinkshowjump?jump=nextslide" highlightClick="1"/>
          </p:cNvPr>
          <p:cNvSpPr/>
          <p:nvPr/>
        </p:nvSpPr>
        <p:spPr>
          <a:xfrm>
            <a:off x="6948264" y="6461720"/>
            <a:ext cx="1944216" cy="288032"/>
          </a:xfrm>
          <a:prstGeom prst="actionButtonForwardNext">
            <a:avLst/>
          </a:prstGeom>
          <a:gradFill>
            <a:gsLst>
              <a:gs pos="79375">
                <a:srgbClr val="FFFF00"/>
              </a:gs>
              <a:gs pos="0">
                <a:srgbClr val="FF0000"/>
              </a:gs>
              <a:gs pos="0">
                <a:srgbClr val="FF0000"/>
              </a:gs>
              <a:gs pos="0">
                <a:srgbClr val="4974BB"/>
              </a:gs>
              <a:gs pos="0">
                <a:srgbClr val="556CAF"/>
              </a:gs>
              <a:gs pos="0">
                <a:srgbClr val="6D5D96"/>
              </a:gs>
              <a:gs pos="0">
                <a:srgbClr val="9E3E64"/>
              </a:gs>
              <a:gs pos="0">
                <a:srgbClr val="FF0000"/>
              </a:gs>
              <a:gs pos="0">
                <a:schemeClr val="accent1">
                  <a:hueOff val="0"/>
                  <a:satOff val="0"/>
                  <a:lumOff val="0"/>
                  <a:alphaOff val="0"/>
                  <a:shade val="93000"/>
                  <a:satMod val="130000"/>
                </a:schemeClr>
              </a:gs>
              <a:gs pos="100000">
                <a:schemeClr val="accent1">
                  <a:hueOff val="0"/>
                  <a:satOff val="0"/>
                  <a:lumOff val="0"/>
                  <a:alphaOff val="0"/>
                  <a:shade val="94000"/>
                  <a:satMod val="135000"/>
                </a:schemeClr>
              </a:gs>
            </a:gsLst>
            <a:lin ang="162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972174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68380" y="747529"/>
            <a:ext cx="7382186" cy="796950"/>
          </a:xfrm>
        </p:spPr>
        <p:txBody>
          <a:bodyPr/>
          <a:lstStyle/>
          <a:p>
            <a:r>
              <a:rPr lang="ru-RU" dirty="0" smtClean="0"/>
              <a:t>        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707904" y="836712"/>
            <a:ext cx="4392487" cy="3578229"/>
          </a:xfrm>
        </p:spPr>
        <p:txBody>
          <a:bodyPr/>
          <a:lstStyle/>
          <a:p>
            <a:pPr marL="0" indent="0">
              <a:buNone/>
            </a:pPr>
            <a:r>
              <a:rPr lang="ru-RU" sz="2800" b="1" dirty="0"/>
              <a:t>7. </a:t>
            </a:r>
            <a:r>
              <a:rPr lang="ru-RU" sz="2800" b="1" dirty="0" err="1"/>
              <a:t>Гаманец</a:t>
            </a:r>
            <a:r>
              <a:rPr lang="ru-RU" sz="2800" b="1" dirty="0"/>
              <a:t> Александра </a:t>
            </a:r>
            <a:r>
              <a:rPr lang="ru-RU" sz="2000" dirty="0"/>
              <a:t>(выпуск): </a:t>
            </a:r>
            <a:endParaRPr lang="ru-RU" sz="2000" dirty="0" smtClean="0"/>
          </a:p>
          <a:p>
            <a:pPr marL="0" indent="0">
              <a:buNone/>
            </a:pPr>
            <a:endParaRPr lang="ru-RU" sz="2000" dirty="0"/>
          </a:p>
          <a:p>
            <a:pPr marL="0" indent="0">
              <a:buNone/>
            </a:pPr>
            <a:r>
              <a:rPr lang="ru-RU" sz="2000" dirty="0" smtClean="0"/>
              <a:t>        «Другая </a:t>
            </a:r>
            <a:r>
              <a:rPr lang="ru-RU" sz="2000" dirty="0"/>
              <a:t>моя бабушка – Киселёва (в девичестве </a:t>
            </a:r>
            <a:r>
              <a:rPr lang="ru-RU" sz="2000" dirty="0" err="1"/>
              <a:t>Шамракова</a:t>
            </a:r>
            <a:r>
              <a:rPr lang="ru-RU" sz="2000" dirty="0"/>
              <a:t>) Татьяна Даниловна родилась в 1953 году в с. </a:t>
            </a:r>
            <a:r>
              <a:rPr lang="ru-RU" sz="2000" dirty="0" err="1"/>
              <a:t>Чеботариха</a:t>
            </a:r>
            <a:r>
              <a:rPr lang="ru-RU" sz="2000" dirty="0"/>
              <a:t> </a:t>
            </a:r>
            <a:r>
              <a:rPr lang="ru-RU" sz="2000" dirty="0" err="1"/>
              <a:t>Куйтунского</a:t>
            </a:r>
            <a:r>
              <a:rPr lang="ru-RU" sz="2000" dirty="0"/>
              <a:t> района в бедной и многодетной семье (всего было одиннадцать детей). В годы войны четверо ребятишек умерли, а Татьяну родители отдали в «люди». Она работала нянькой в чужом доме, так сама себе зарабатывала на еду».</a:t>
            </a:r>
          </a:p>
          <a:p>
            <a:pPr marL="0" indent="0">
              <a:buNone/>
            </a:pPr>
            <a:endParaRPr lang="ru-RU" sz="2000" dirty="0"/>
          </a:p>
        </p:txBody>
      </p:sp>
      <p:pic>
        <p:nvPicPr>
          <p:cNvPr id="4" name="Picture 8" descr="M:\уголок боевой славы\100733759_large_3335261_Thumbnail_aspx.jpg"/>
          <p:cNvPicPr>
            <a:picLocks noChangeAspect="1" noChangeArrowheads="1"/>
          </p:cNvPicPr>
          <p:nvPr/>
        </p:nvPicPr>
        <p:blipFill rotWithShape="1">
          <a:blip r:embed="rId2" cstate="print">
            <a:lum bright="-10000" contrast="20000"/>
          </a:blip>
          <a:srcRect l="22665" t="28638" b="2173"/>
          <a:stretch/>
        </p:blipFill>
        <p:spPr bwMode="auto">
          <a:xfrm>
            <a:off x="827585" y="716688"/>
            <a:ext cx="2304255" cy="206424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122" name="Picture 2" descr="E:\фото\7. Гаманец\Scan30010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3126" b="61846"/>
          <a:stretch/>
        </p:blipFill>
        <p:spPr bwMode="auto">
          <a:xfrm>
            <a:off x="1097360" y="3034334"/>
            <a:ext cx="2592288" cy="245923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outerShdw blurRad="107950" dist="12700" dir="5400000" algn="ctr">
              <a:srgbClr val="000000"/>
            </a:outerShdw>
            <a:reflection blurRad="12700" stA="38000" endPos="28000" dist="5000" dir="5400000" sy="-100000" algn="bl" rotWithShape="0"/>
          </a:effectLst>
          <a:scene3d>
            <a:camera prst="perspectiveContrastingRightFacing"/>
            <a:lightRig rig="soft" dir="t">
              <a:rot lat="0" lon="0" rev="0"/>
            </a:lightRig>
          </a:scene3d>
          <a:sp3d contourW="44450" prstMaterial="matte">
            <a:bevelT w="63500" h="63500"/>
            <a:contourClr>
              <a:srgbClr val="FFFFFF"/>
            </a:contourClr>
          </a:sp3d>
          <a:extLst/>
        </p:spPr>
      </p:pic>
      <p:sp>
        <p:nvSpPr>
          <p:cNvPr id="6" name="Управляющая кнопка: назад 5">
            <a:hlinkClick r:id="rId4" action="ppaction://hlinksldjump" highlightClick="1"/>
          </p:cNvPr>
          <p:cNvSpPr/>
          <p:nvPr/>
        </p:nvSpPr>
        <p:spPr>
          <a:xfrm>
            <a:off x="6804248" y="6453336"/>
            <a:ext cx="2160240" cy="288032"/>
          </a:xfrm>
          <a:prstGeom prst="actionButtonBackPrevious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631790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68380" y="747529"/>
            <a:ext cx="7382186" cy="796950"/>
          </a:xfrm>
        </p:spPr>
        <p:txBody>
          <a:bodyPr/>
          <a:lstStyle/>
          <a:p>
            <a:r>
              <a:rPr lang="ru-RU" sz="2800" dirty="0" smtClean="0"/>
              <a:t> </a:t>
            </a:r>
            <a:r>
              <a:rPr lang="ru-RU" sz="2800" b="1" dirty="0"/>
              <a:t>8. Глущенко Алёна </a:t>
            </a:r>
            <a:r>
              <a:rPr lang="ru-RU" sz="2800" dirty="0" smtClean="0"/>
              <a:t>       </a:t>
            </a:r>
            <a:endParaRPr lang="ru-RU" sz="28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131840" y="1412777"/>
            <a:ext cx="5184574" cy="1368151"/>
          </a:xfrm>
        </p:spPr>
        <p:txBody>
          <a:bodyPr/>
          <a:lstStyle/>
          <a:p>
            <a:pPr marL="0" indent="0">
              <a:buNone/>
            </a:pPr>
            <a:r>
              <a:rPr lang="ru-RU" sz="2000" dirty="0" smtClean="0"/>
              <a:t>(</a:t>
            </a:r>
            <a:r>
              <a:rPr lang="ru-RU" sz="2000" dirty="0"/>
              <a:t>выпуск 2011):</a:t>
            </a:r>
            <a:r>
              <a:rPr lang="ru-RU" sz="2000" b="1" dirty="0"/>
              <a:t> «</a:t>
            </a:r>
            <a:r>
              <a:rPr lang="ru-RU" sz="2000" i="1" dirty="0"/>
              <a:t>Зинаида Петровна </a:t>
            </a:r>
            <a:r>
              <a:rPr lang="ru-RU" sz="2000" i="1" dirty="0" err="1"/>
              <a:t>Топханова</a:t>
            </a:r>
            <a:r>
              <a:rPr lang="ru-RU" sz="2000" dirty="0"/>
              <a:t> родилась в 1918 году 12 ноября в Иркутской области  </a:t>
            </a:r>
            <a:r>
              <a:rPr lang="ru-RU" sz="2000" dirty="0" err="1"/>
              <a:t>Заларинского</a:t>
            </a:r>
            <a:r>
              <a:rPr lang="ru-RU" sz="2000" dirty="0"/>
              <a:t> района в поселке </a:t>
            </a:r>
            <a:r>
              <a:rPr lang="ru-RU" sz="2000" dirty="0" err="1"/>
              <a:t>Корсунгой</a:t>
            </a:r>
            <a:r>
              <a:rPr lang="ru-RU" sz="2000" dirty="0"/>
              <a:t>. </a:t>
            </a:r>
            <a:endParaRPr lang="ru-RU" dirty="0"/>
          </a:p>
        </p:txBody>
      </p:sp>
      <p:pic>
        <p:nvPicPr>
          <p:cNvPr id="4" name="Picture 8" descr="M:\уголок боевой славы\100733759_large_3335261_Thumbnail_aspx.jpg"/>
          <p:cNvPicPr>
            <a:picLocks noChangeAspect="1" noChangeArrowheads="1"/>
          </p:cNvPicPr>
          <p:nvPr/>
        </p:nvPicPr>
        <p:blipFill rotWithShape="1">
          <a:blip r:embed="rId3" cstate="print">
            <a:lum bright="-10000" contrast="20000"/>
          </a:blip>
          <a:srcRect l="22665" t="28638" b="2173"/>
          <a:stretch/>
        </p:blipFill>
        <p:spPr bwMode="auto">
          <a:xfrm>
            <a:off x="827585" y="716688"/>
            <a:ext cx="2304255" cy="206424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Прямоугольник 4"/>
          <p:cNvSpPr/>
          <p:nvPr/>
        </p:nvSpPr>
        <p:spPr>
          <a:xfrm>
            <a:off x="827585" y="2780928"/>
            <a:ext cx="7488831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/>
              <a:t>В 1938 году закончила годичные курсы продавцов и до 1942 года работала в г. Улан- Удэ. 1942 года призвали в Армию, служила в частях ПВО Читинской области телефонисткой, затем  перевели начальником </a:t>
            </a:r>
            <a:r>
              <a:rPr lang="ru-RU" sz="2000" dirty="0" err="1"/>
              <a:t>Топханову</a:t>
            </a:r>
            <a:r>
              <a:rPr lang="ru-RU" sz="2000" dirty="0"/>
              <a:t> и до конца войны служили в одной дивизии, но </a:t>
            </a:r>
            <a:r>
              <a:rPr lang="ru-RU" sz="2000" dirty="0">
                <a:latin typeface="+mn-lt"/>
              </a:rPr>
              <a:t>мечты были попасть на фронт  туда,  где идут жаркие бои. Но не всем было суждено воевать, кому- то надо было охранять нашу восточную границу. И недаром дивизия была на чеку в канун войны, Японцы открыли нам свои планы, но за месяц наша Армия подавила эту вылазку, за что была Зинаида Петровна награждена медалью за боевые заслуги. В 1958 году работала в колхозе, пока не ушла на заслуженный отдых».</a:t>
            </a:r>
          </a:p>
        </p:txBody>
      </p:sp>
      <p:sp>
        <p:nvSpPr>
          <p:cNvPr id="7" name="Управляющая кнопка: назад 6">
            <a:hlinkClick r:id="rId4" action="ppaction://hlinksldjump" highlightClick="1"/>
          </p:cNvPr>
          <p:cNvSpPr/>
          <p:nvPr/>
        </p:nvSpPr>
        <p:spPr>
          <a:xfrm>
            <a:off x="6804248" y="6453336"/>
            <a:ext cx="2160240" cy="288032"/>
          </a:xfrm>
          <a:prstGeom prst="actionButtonBackPrevious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361950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51328" y="551187"/>
            <a:ext cx="5256583" cy="796950"/>
          </a:xfrm>
        </p:spPr>
        <p:txBody>
          <a:bodyPr/>
          <a:lstStyle/>
          <a:p>
            <a:pPr algn="l"/>
            <a:r>
              <a:rPr lang="ru-RU" sz="2800" b="1" dirty="0" smtClean="0">
                <a:latin typeface="+mn-lt"/>
              </a:rPr>
              <a:t>9</a:t>
            </a:r>
            <a:r>
              <a:rPr lang="ru-RU" sz="2800" b="1" dirty="0">
                <a:latin typeface="+mn-lt"/>
              </a:rPr>
              <a:t>. </a:t>
            </a:r>
            <a:r>
              <a:rPr lang="ru-RU" sz="2800" b="1" dirty="0" err="1">
                <a:latin typeface="+mn-lt"/>
              </a:rPr>
              <a:t>Думова</a:t>
            </a:r>
            <a:r>
              <a:rPr lang="ru-RU" sz="2800" b="1" dirty="0">
                <a:latin typeface="+mn-lt"/>
              </a:rPr>
              <a:t> </a:t>
            </a:r>
            <a:r>
              <a:rPr lang="ru-RU" sz="2800" b="1" dirty="0" smtClean="0">
                <a:latin typeface="+mn-lt"/>
              </a:rPr>
              <a:t>Елена </a:t>
            </a:r>
            <a:r>
              <a:rPr lang="ru-RU" sz="2800" dirty="0" smtClean="0">
                <a:solidFill>
                  <a:prstClr val="black"/>
                </a:solidFill>
                <a:latin typeface="+mn-lt"/>
                <a:cs typeface="+mn-cs"/>
              </a:rPr>
              <a:t>(выпуск </a:t>
            </a:r>
            <a:r>
              <a:rPr lang="ru-RU" sz="2800" dirty="0">
                <a:solidFill>
                  <a:prstClr val="black"/>
                </a:solidFill>
                <a:latin typeface="+mn-lt"/>
                <a:cs typeface="+mn-cs"/>
              </a:rPr>
              <a:t>2005): </a:t>
            </a:r>
            <a:endParaRPr lang="ru-RU" sz="2800" dirty="0">
              <a:latin typeface="+mn-lt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27584" y="2560045"/>
            <a:ext cx="7488831" cy="2426101"/>
          </a:xfrm>
        </p:spPr>
        <p:txBody>
          <a:bodyPr/>
          <a:lstStyle/>
          <a:p>
            <a:pPr marL="0" indent="0">
              <a:buNone/>
            </a:pPr>
            <a:r>
              <a:rPr lang="ru-RU" sz="2000" dirty="0" smtClean="0"/>
              <a:t>Отец </a:t>
            </a:r>
            <a:r>
              <a:rPr lang="ru-RU" sz="2000" dirty="0"/>
              <a:t>работал плотником, а мать бригадиром на МТФ. В 1935 г. дедушке было 11 лет, у них из-за болезни умерла мать. В 1938 г. дедушка окончил   семь классов и устроился на работу в колхоз. В 1942 г. его призвали в армию в Читинскую область на станцию Борза. Дедушка был командиром взвода пулемётного отделения. Звание у него было </a:t>
            </a:r>
            <a:r>
              <a:rPr lang="ru-RU" sz="2000" dirty="0" err="1" smtClean="0"/>
              <a:t>старшинаКогда</a:t>
            </a:r>
            <a:r>
              <a:rPr lang="ru-RU" sz="2000" dirty="0" smtClean="0"/>
              <a:t> </a:t>
            </a:r>
            <a:r>
              <a:rPr lang="ru-RU" sz="2000" dirty="0"/>
              <a:t>закончилась война с немцами, второй фронт открыли японцы и наш дедушка участвовал в боях на Дальнем Востоке. Пока длилась военная служба дома в 1943 г. умер его отец и двенадцатилетняя сестра Галина. За всю военную службу он был награждён боевыми медалями и орденами за боевые заслуги. Самая дорогая награда, которой дедушка очень дорожил – это орден Красной Звезды».</a:t>
            </a:r>
          </a:p>
          <a:p>
            <a:pPr marL="0" indent="0">
              <a:buNone/>
            </a:pPr>
            <a:endParaRPr lang="ru-RU" dirty="0"/>
          </a:p>
        </p:txBody>
      </p:sp>
      <p:pic>
        <p:nvPicPr>
          <p:cNvPr id="4" name="Picture 8" descr="M:\уголок боевой славы\100733759_large_3335261_Thumbnail_aspx.jpg"/>
          <p:cNvPicPr>
            <a:picLocks noChangeAspect="1" noChangeArrowheads="1"/>
          </p:cNvPicPr>
          <p:nvPr/>
        </p:nvPicPr>
        <p:blipFill rotWithShape="1">
          <a:blip r:embed="rId2" cstate="print">
            <a:lum bright="-10000" contrast="20000"/>
          </a:blip>
          <a:srcRect l="22665" t="28638" b="2173"/>
          <a:stretch/>
        </p:blipFill>
        <p:spPr bwMode="auto">
          <a:xfrm>
            <a:off x="827585" y="716688"/>
            <a:ext cx="2304255" cy="206424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Управляющая кнопка: назад 4">
            <a:hlinkClick r:id="rId3" action="ppaction://hlinksldjump" highlightClick="1"/>
          </p:cNvPr>
          <p:cNvSpPr/>
          <p:nvPr/>
        </p:nvSpPr>
        <p:spPr>
          <a:xfrm>
            <a:off x="6804248" y="6453336"/>
            <a:ext cx="2160240" cy="288032"/>
          </a:xfrm>
          <a:prstGeom prst="actionButtonBackPrevious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Прямоугольник 5"/>
          <p:cNvSpPr/>
          <p:nvPr/>
        </p:nvSpPr>
        <p:spPr>
          <a:xfrm>
            <a:off x="3149732" y="1087088"/>
            <a:ext cx="5166684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 smtClean="0">
                <a:solidFill>
                  <a:prstClr val="black"/>
                </a:solidFill>
                <a:latin typeface="+mn-lt"/>
                <a:cs typeface="+mn-cs"/>
              </a:rPr>
              <a:t>В </a:t>
            </a:r>
            <a:r>
              <a:rPr lang="ru-RU" sz="2000" dirty="0">
                <a:solidFill>
                  <a:prstClr val="black"/>
                </a:solidFill>
                <a:latin typeface="+mn-lt"/>
                <a:cs typeface="+mn-cs"/>
              </a:rPr>
              <a:t>1924 году родился мой дедушка Лыткин Пётр Алексеевич (12.07.1924 – 15.03.2002) около города Тулун в селе </a:t>
            </a:r>
            <a:r>
              <a:rPr lang="ru-RU" sz="2000" dirty="0" err="1">
                <a:solidFill>
                  <a:prstClr val="black"/>
                </a:solidFill>
                <a:latin typeface="+mn-lt"/>
                <a:cs typeface="+mn-cs"/>
              </a:rPr>
              <a:t>Годолей</a:t>
            </a:r>
            <a:r>
              <a:rPr lang="ru-RU" sz="2000" dirty="0">
                <a:solidFill>
                  <a:prstClr val="black"/>
                </a:solidFill>
                <a:latin typeface="+mn-lt"/>
                <a:cs typeface="+mn-cs"/>
              </a:rPr>
              <a:t>. </a:t>
            </a:r>
            <a:r>
              <a:rPr lang="ru-RU" sz="2000" dirty="0"/>
              <a:t>В семье их было пятеро детей – три </a:t>
            </a:r>
            <a:r>
              <a:rPr lang="ru-RU" sz="2000" dirty="0" err="1"/>
              <a:t>сетры</a:t>
            </a:r>
            <a:r>
              <a:rPr lang="ru-RU" sz="2000" dirty="0"/>
              <a:t>, брат и он. Отца звали Алексей, а мать Евдокия. </a:t>
            </a:r>
            <a:endParaRPr lang="ru-RU" sz="20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9810159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68380" y="747529"/>
            <a:ext cx="7382186" cy="796950"/>
          </a:xfrm>
        </p:spPr>
        <p:txBody>
          <a:bodyPr/>
          <a:lstStyle/>
          <a:p>
            <a:r>
              <a:rPr lang="ru-RU" sz="2800" dirty="0" smtClean="0"/>
              <a:t>  </a:t>
            </a:r>
            <a:r>
              <a:rPr lang="ru-RU" sz="2800" b="1" dirty="0"/>
              <a:t>10. </a:t>
            </a:r>
            <a:r>
              <a:rPr lang="ru-RU" sz="2800" b="1" dirty="0" err="1"/>
              <a:t>Душкина</a:t>
            </a:r>
            <a:r>
              <a:rPr lang="ru-RU" sz="2800" b="1" dirty="0"/>
              <a:t> Ирина </a:t>
            </a:r>
            <a:r>
              <a:rPr lang="ru-RU" sz="2800" dirty="0"/>
              <a:t>(</a:t>
            </a:r>
            <a:r>
              <a:rPr lang="ru-RU" sz="2800" dirty="0" smtClean="0"/>
              <a:t>выпуск)</a:t>
            </a:r>
            <a:r>
              <a:rPr lang="ru-RU" sz="2800" dirty="0"/>
              <a:t> :</a:t>
            </a:r>
            <a:r>
              <a:rPr lang="ru-RU" sz="2800" dirty="0" smtClean="0"/>
              <a:t>      </a:t>
            </a:r>
            <a:endParaRPr lang="ru-RU" sz="28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851920" y="1412776"/>
            <a:ext cx="4608512" cy="4105933"/>
          </a:xfrm>
        </p:spPr>
        <p:txBody>
          <a:bodyPr/>
          <a:lstStyle/>
          <a:p>
            <a:pPr marL="0" indent="0">
              <a:buNone/>
            </a:pPr>
            <a:r>
              <a:rPr lang="ru-RU" sz="2000" dirty="0" smtClean="0"/>
              <a:t> </a:t>
            </a:r>
            <a:r>
              <a:rPr lang="ru-RU" sz="2000" dirty="0"/>
              <a:t>«Моя бабушка </a:t>
            </a:r>
            <a:r>
              <a:rPr lang="ru-RU" sz="2000" dirty="0" err="1"/>
              <a:t>Душкина</a:t>
            </a:r>
            <a:r>
              <a:rPr lang="ru-RU" sz="2000" dirty="0"/>
              <a:t> Мария Андреевна родилась 5 июля 1938 г.  в деревне </a:t>
            </a:r>
            <a:r>
              <a:rPr lang="ru-RU" sz="2000" dirty="0" err="1"/>
              <a:t>Уланово</a:t>
            </a:r>
            <a:r>
              <a:rPr lang="ru-RU" sz="2000" dirty="0"/>
              <a:t> Красноярского края. Её папа Чекрыгин Андрей Яковлевич и мама Чекрыгина Пелагея </a:t>
            </a:r>
            <a:r>
              <a:rPr lang="ru-RU" sz="2000" dirty="0" err="1"/>
              <a:t>Межевна</a:t>
            </a:r>
            <a:r>
              <a:rPr lang="ru-RU" sz="2000" dirty="0"/>
              <a:t> работали в колхозе, сеяли, пахали, убирали, косили сено. У бабушки было четыре брата и сестра – Иван, Сергей, Михаил, Николай, Фрося.  Старший брат два раза убегал на фронт с другом. Первый раз его вернули, а второй раз не вернули, так как они убежали далеко. Иван прошёл всю войну…»</a:t>
            </a:r>
          </a:p>
          <a:p>
            <a:pPr marL="0" indent="0">
              <a:buNone/>
            </a:pPr>
            <a:endParaRPr lang="ru-RU" dirty="0"/>
          </a:p>
        </p:txBody>
      </p:sp>
      <p:pic>
        <p:nvPicPr>
          <p:cNvPr id="4" name="Picture 8" descr="M:\уголок боевой славы\100733759_large_3335261_Thumbnail_aspx.jpg"/>
          <p:cNvPicPr>
            <a:picLocks noChangeAspect="1" noChangeArrowheads="1"/>
          </p:cNvPicPr>
          <p:nvPr/>
        </p:nvPicPr>
        <p:blipFill rotWithShape="1">
          <a:blip r:embed="rId2" cstate="print">
            <a:lum bright="-10000" contrast="20000"/>
          </a:blip>
          <a:srcRect l="22665" t="28638" b="2173"/>
          <a:stretch/>
        </p:blipFill>
        <p:spPr bwMode="auto">
          <a:xfrm>
            <a:off x="827585" y="716688"/>
            <a:ext cx="2304255" cy="206424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Управляющая кнопка: назад 4">
            <a:hlinkClick r:id="rId3" action="ppaction://hlinksldjump" highlightClick="1"/>
          </p:cNvPr>
          <p:cNvSpPr/>
          <p:nvPr/>
        </p:nvSpPr>
        <p:spPr>
          <a:xfrm>
            <a:off x="6804248" y="6453336"/>
            <a:ext cx="2160240" cy="288032"/>
          </a:xfrm>
          <a:prstGeom prst="actionButtonBackPrevious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173047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131840" y="548680"/>
            <a:ext cx="5218726" cy="796950"/>
          </a:xfrm>
        </p:spPr>
        <p:txBody>
          <a:bodyPr/>
          <a:lstStyle/>
          <a:p>
            <a:r>
              <a:rPr lang="ru-RU" dirty="0" smtClean="0"/>
              <a:t> </a:t>
            </a:r>
            <a:r>
              <a:rPr lang="ru-RU" sz="2800" b="1" dirty="0"/>
              <a:t>11. </a:t>
            </a:r>
            <a:r>
              <a:rPr lang="ru-RU" sz="2800" b="1" dirty="0" err="1"/>
              <a:t>Дыкус</a:t>
            </a:r>
            <a:r>
              <a:rPr lang="ru-RU" sz="2800" b="1" dirty="0"/>
              <a:t> </a:t>
            </a:r>
            <a:r>
              <a:rPr lang="ru-RU" sz="2800" b="1" dirty="0" smtClean="0"/>
              <a:t>Юлия</a:t>
            </a:r>
            <a:r>
              <a:rPr lang="ru-RU" sz="2000" dirty="0"/>
              <a:t> </a:t>
            </a:r>
            <a:r>
              <a:rPr lang="ru-RU" sz="2000" dirty="0" smtClean="0"/>
              <a:t>(учащаяся 11 </a:t>
            </a:r>
            <a:r>
              <a:rPr lang="ru-RU" sz="2000" dirty="0"/>
              <a:t>класса):    </a:t>
            </a:r>
            <a:endParaRPr lang="ru-RU" sz="28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261768" y="3356992"/>
            <a:ext cx="4968551" cy="2808312"/>
          </a:xfrm>
        </p:spPr>
        <p:txBody>
          <a:bodyPr/>
          <a:lstStyle/>
          <a:p>
            <a:pPr marL="0" indent="0">
              <a:buNone/>
            </a:pPr>
            <a:r>
              <a:rPr lang="ru-RU" sz="2000" dirty="0" smtClean="0"/>
              <a:t>    А </a:t>
            </a:r>
            <a:r>
              <a:rPr lang="ru-RU" sz="2000" dirty="0"/>
              <a:t>её семья в то время жила в Черкасской области. Их молодых парней, девушек заставляли работать на немцев. Они </a:t>
            </a:r>
            <a:r>
              <a:rPr lang="ru-RU" sz="2000" dirty="0" smtClean="0"/>
              <a:t>копали </a:t>
            </a:r>
            <a:r>
              <a:rPr lang="ru-RU" sz="2000" dirty="0"/>
              <a:t>окопы, строили оградительные сооружения. Жить было в то время очень трудно. Есть было нечего. Родители боялись за своих детей. Когда освободили их село от фашистов, моя прабабушка помогала фронту».</a:t>
            </a:r>
          </a:p>
          <a:p>
            <a:pPr marL="0" indent="0">
              <a:buNone/>
            </a:pPr>
            <a:endParaRPr lang="ru-RU" dirty="0"/>
          </a:p>
          <a:p>
            <a:pPr marL="0" indent="0">
              <a:buNone/>
            </a:pPr>
            <a:endParaRPr lang="ru-RU" dirty="0"/>
          </a:p>
        </p:txBody>
      </p:sp>
      <p:pic>
        <p:nvPicPr>
          <p:cNvPr id="4" name="Picture 8" descr="M:\уголок боевой славы\100733759_large_3335261_Thumbnail_aspx.jpg"/>
          <p:cNvPicPr>
            <a:picLocks noChangeAspect="1" noChangeArrowheads="1"/>
          </p:cNvPicPr>
          <p:nvPr/>
        </p:nvPicPr>
        <p:blipFill rotWithShape="1">
          <a:blip r:embed="rId2" cstate="print">
            <a:lum bright="-10000" contrast="20000"/>
          </a:blip>
          <a:srcRect l="22665" t="28638" b="2173"/>
          <a:stretch/>
        </p:blipFill>
        <p:spPr bwMode="auto">
          <a:xfrm>
            <a:off x="827585" y="725841"/>
            <a:ext cx="2304255" cy="206424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Прямоугольник 4"/>
          <p:cNvSpPr/>
          <p:nvPr/>
        </p:nvSpPr>
        <p:spPr>
          <a:xfrm>
            <a:off x="2915816" y="1412776"/>
            <a:ext cx="4064446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/>
              <a:t>«Моя прабабушка, Сухобрус Мария </a:t>
            </a:r>
            <a:r>
              <a:rPr lang="ru-RU" sz="2000" dirty="0" err="1"/>
              <a:t>Дементьевна</a:t>
            </a:r>
            <a:r>
              <a:rPr lang="ru-RU" sz="2000" dirty="0"/>
              <a:t> в годы войны была юной девушкой. Захватив Белоруссию немецкие оккупанты продвинулись в глубь страны и захватили Украину. </a:t>
            </a:r>
          </a:p>
        </p:txBody>
      </p:sp>
      <p:pic>
        <p:nvPicPr>
          <p:cNvPr id="1026" name="Picture 2" descr="C:\Users\user\Desktop\нппк\фото\Фото0449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646" t="17065" r="28333" b="17065"/>
          <a:stretch/>
        </p:blipFill>
        <p:spPr bwMode="auto">
          <a:xfrm>
            <a:off x="6459413" y="1340768"/>
            <a:ext cx="1857003" cy="1850530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user\Desktop\нппк\фото\Scan1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002" t="6052" r="18585" b="2967"/>
          <a:stretch/>
        </p:blipFill>
        <p:spPr bwMode="auto">
          <a:xfrm>
            <a:off x="1018869" y="3279760"/>
            <a:ext cx="2112971" cy="266007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sp>
        <p:nvSpPr>
          <p:cNvPr id="8" name="Управляющая кнопка: назад 7">
            <a:hlinkClick r:id="rId5" action="ppaction://hlinksldjump" highlightClick="1"/>
          </p:cNvPr>
          <p:cNvSpPr/>
          <p:nvPr/>
        </p:nvSpPr>
        <p:spPr>
          <a:xfrm>
            <a:off x="6804248" y="6453336"/>
            <a:ext cx="2160240" cy="288032"/>
          </a:xfrm>
          <a:prstGeom prst="actionButtonBackPrevious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954221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68380" y="747529"/>
            <a:ext cx="7382186" cy="796950"/>
          </a:xfrm>
        </p:spPr>
        <p:txBody>
          <a:bodyPr/>
          <a:lstStyle/>
          <a:p>
            <a:r>
              <a:rPr lang="ru-RU" sz="2800" dirty="0" smtClean="0"/>
              <a:t>    </a:t>
            </a:r>
            <a:r>
              <a:rPr lang="ru-RU" sz="2800" b="1" dirty="0"/>
              <a:t>12. Князева Татьяна</a:t>
            </a:r>
            <a:r>
              <a:rPr lang="ru-RU" sz="2800" dirty="0"/>
              <a:t>     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275857" y="1484784"/>
            <a:ext cx="5040558" cy="4658349"/>
          </a:xfrm>
        </p:spPr>
        <p:txBody>
          <a:bodyPr/>
          <a:lstStyle/>
          <a:p>
            <a:pPr marL="0" indent="0">
              <a:buNone/>
            </a:pPr>
            <a:r>
              <a:rPr lang="ru-RU" sz="2000" dirty="0" smtClean="0"/>
              <a:t>рассказывает </a:t>
            </a:r>
            <a:r>
              <a:rPr lang="ru-RU" sz="2000" dirty="0"/>
              <a:t>о своём отце: «Мой папа родился в 1936 г. в трудное для страны время. В школу пошёл с семи лет 1943 г. В пионеры вступил, когда учился в четвертом классе. Носил штапельный галстук. Он учился хорошо». </a:t>
            </a:r>
          </a:p>
          <a:p>
            <a:pPr marL="0" indent="0">
              <a:buNone/>
            </a:pPr>
            <a:endParaRPr lang="ru-RU" sz="2000" dirty="0"/>
          </a:p>
        </p:txBody>
      </p:sp>
      <p:pic>
        <p:nvPicPr>
          <p:cNvPr id="4" name="Picture 8" descr="M:\уголок боевой славы\100733759_large_3335261_Thumbnail_aspx.jpg"/>
          <p:cNvPicPr>
            <a:picLocks noChangeAspect="1" noChangeArrowheads="1"/>
          </p:cNvPicPr>
          <p:nvPr/>
        </p:nvPicPr>
        <p:blipFill rotWithShape="1">
          <a:blip r:embed="rId2" cstate="print">
            <a:lum bright="-10000" contrast="20000"/>
          </a:blip>
          <a:srcRect l="22665" t="28638" b="2173"/>
          <a:stretch/>
        </p:blipFill>
        <p:spPr bwMode="auto">
          <a:xfrm>
            <a:off x="827585" y="716688"/>
            <a:ext cx="2304255" cy="206424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Управляющая кнопка: назад 4">
            <a:hlinkClick r:id="rId3" action="ppaction://hlinksldjump" highlightClick="1"/>
          </p:cNvPr>
          <p:cNvSpPr/>
          <p:nvPr/>
        </p:nvSpPr>
        <p:spPr>
          <a:xfrm>
            <a:off x="6804248" y="6453336"/>
            <a:ext cx="2160240" cy="288032"/>
          </a:xfrm>
          <a:prstGeom prst="actionButtonBackPrevious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51269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68380" y="747529"/>
            <a:ext cx="7382186" cy="796950"/>
          </a:xfrm>
        </p:spPr>
        <p:txBody>
          <a:bodyPr/>
          <a:lstStyle/>
          <a:p>
            <a:r>
              <a:rPr lang="ru-RU" dirty="0" smtClean="0"/>
              <a:t>    </a:t>
            </a:r>
            <a:r>
              <a:rPr lang="ru-RU" sz="2800" b="1" dirty="0"/>
              <a:t>13. Корин Иван </a:t>
            </a:r>
            <a:r>
              <a:rPr lang="ru-RU" sz="2800" dirty="0"/>
              <a:t>(выпуск): </a:t>
            </a:r>
            <a:r>
              <a:rPr lang="ru-RU" dirty="0"/>
              <a:t>    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131840" y="1412776"/>
            <a:ext cx="5184575" cy="4658349"/>
          </a:xfrm>
        </p:spPr>
        <p:txBody>
          <a:bodyPr/>
          <a:lstStyle/>
          <a:p>
            <a:pPr marL="0" indent="0">
              <a:buNone/>
            </a:pPr>
            <a:r>
              <a:rPr lang="ru-RU" sz="1100" dirty="0" smtClean="0"/>
              <a:t>«</a:t>
            </a:r>
            <a:r>
              <a:rPr lang="ru-RU" sz="2000" dirty="0"/>
              <a:t>Моего дедушку звали </a:t>
            </a:r>
            <a:r>
              <a:rPr lang="ru-RU" sz="2000" dirty="0" err="1"/>
              <a:t>Осипчук</a:t>
            </a:r>
            <a:r>
              <a:rPr lang="ru-RU" sz="2000" dirty="0"/>
              <a:t> Павел Николаевич. Он родился 20 июля 1922 г. в </a:t>
            </a:r>
            <a:r>
              <a:rPr lang="ru-RU" sz="2000" dirty="0" err="1"/>
              <a:t>Заларинском</a:t>
            </a:r>
            <a:r>
              <a:rPr lang="ru-RU" sz="2000" dirty="0"/>
              <a:t> районе в деревне Большая Заимка. Дедушка закончил семь классов, потом, когда началась война, его забрали на фронт… С 1941  - 1945 гг. работал водителем на машине, возил офицеров, дошёл до Берлина, имеет награды. Умер, когда ему было 74 года».</a:t>
            </a:r>
          </a:p>
          <a:p>
            <a:pPr marL="0" indent="0">
              <a:buNone/>
            </a:pPr>
            <a:endParaRPr lang="ru-RU" dirty="0"/>
          </a:p>
        </p:txBody>
      </p:sp>
      <p:pic>
        <p:nvPicPr>
          <p:cNvPr id="4" name="Picture 8" descr="M:\уголок боевой славы\100733759_large_3335261_Thumbnail_aspx.jpg"/>
          <p:cNvPicPr>
            <a:picLocks noChangeAspect="1" noChangeArrowheads="1"/>
          </p:cNvPicPr>
          <p:nvPr/>
        </p:nvPicPr>
        <p:blipFill rotWithShape="1">
          <a:blip r:embed="rId2" cstate="print">
            <a:lum bright="-10000" contrast="20000"/>
          </a:blip>
          <a:srcRect l="22665" t="28638" b="2173"/>
          <a:stretch/>
        </p:blipFill>
        <p:spPr bwMode="auto">
          <a:xfrm>
            <a:off x="827585" y="716688"/>
            <a:ext cx="2304255" cy="206424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Управляющая кнопка: назад 4">
            <a:hlinkClick r:id="rId3" action="ppaction://hlinksldjump" highlightClick="1"/>
          </p:cNvPr>
          <p:cNvSpPr/>
          <p:nvPr/>
        </p:nvSpPr>
        <p:spPr>
          <a:xfrm>
            <a:off x="6804248" y="6453336"/>
            <a:ext cx="2160240" cy="288032"/>
          </a:xfrm>
          <a:prstGeom prst="actionButtonBackPrevious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063671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55776" y="747529"/>
            <a:ext cx="5794790" cy="796950"/>
          </a:xfrm>
        </p:spPr>
        <p:txBody>
          <a:bodyPr/>
          <a:lstStyle/>
          <a:p>
            <a:r>
              <a:rPr lang="ru-RU" dirty="0" smtClean="0"/>
              <a:t>   </a:t>
            </a:r>
            <a:r>
              <a:rPr lang="ru-RU" sz="2800" b="1" dirty="0"/>
              <a:t>14. </a:t>
            </a:r>
            <a:r>
              <a:rPr lang="ru-RU" sz="2800" b="1" dirty="0" err="1"/>
              <a:t>Кременской</a:t>
            </a:r>
            <a:r>
              <a:rPr lang="ru-RU" sz="2800" b="1" dirty="0"/>
              <a:t> Михаил </a:t>
            </a:r>
            <a:r>
              <a:rPr lang="ru-RU" sz="2800" dirty="0"/>
              <a:t>(выпуск):      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995936" y="1484784"/>
            <a:ext cx="4320480" cy="2714133"/>
          </a:xfrm>
        </p:spPr>
        <p:txBody>
          <a:bodyPr/>
          <a:lstStyle/>
          <a:p>
            <a:pPr marL="0" indent="0">
              <a:buNone/>
            </a:pPr>
            <a:r>
              <a:rPr lang="ru-RU" sz="2000" b="1" dirty="0" smtClean="0"/>
              <a:t> </a:t>
            </a:r>
            <a:r>
              <a:rPr lang="ru-RU" sz="2000" dirty="0"/>
              <a:t>«Моего дедушку звали </a:t>
            </a:r>
            <a:r>
              <a:rPr lang="ru-RU" sz="2000" dirty="0" err="1"/>
              <a:t>Кременской</a:t>
            </a:r>
            <a:r>
              <a:rPr lang="ru-RU" sz="2000" dirty="0"/>
              <a:t> Михаил Михайлович, он родился в 1931 г. в с. Степной Дворец.   В его семье было 4 человека: 3 мальчика и 1 девочка. Дедушка закончил 7 классов, когда ему было 10 лет, началась война. Его отца забрали на войну, а в 1943 году на Курской  дуге он пропал </a:t>
            </a:r>
            <a:r>
              <a:rPr lang="ru-RU" sz="2000" dirty="0" err="1"/>
              <a:t>безвести</a:t>
            </a:r>
            <a:r>
              <a:rPr lang="ru-RU" sz="2000" dirty="0"/>
              <a:t>. После окончания школы дед пошёл учиться в ФЗУ при авиационном заводе в город Улан-Удэ». </a:t>
            </a:r>
          </a:p>
          <a:p>
            <a:pPr marL="0" indent="0">
              <a:buNone/>
            </a:pPr>
            <a:endParaRPr lang="ru-RU" sz="2000" dirty="0"/>
          </a:p>
        </p:txBody>
      </p:sp>
      <p:pic>
        <p:nvPicPr>
          <p:cNvPr id="4" name="Picture 8" descr="M:\уголок боевой славы\100733759_large_3335261_Thumbnail_aspx.jpg"/>
          <p:cNvPicPr>
            <a:picLocks noChangeAspect="1" noChangeArrowheads="1"/>
          </p:cNvPicPr>
          <p:nvPr/>
        </p:nvPicPr>
        <p:blipFill rotWithShape="1">
          <a:blip r:embed="rId2" cstate="print">
            <a:lum bright="-10000" contrast="20000"/>
          </a:blip>
          <a:srcRect l="22665" t="28638" b="2173"/>
          <a:stretch/>
        </p:blipFill>
        <p:spPr bwMode="auto">
          <a:xfrm>
            <a:off x="827585" y="716688"/>
            <a:ext cx="2304255" cy="206424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Управляющая кнопка: назад 4">
            <a:hlinkClick r:id="rId3" action="ppaction://hlinksldjump" highlightClick="1"/>
          </p:cNvPr>
          <p:cNvSpPr/>
          <p:nvPr/>
        </p:nvSpPr>
        <p:spPr>
          <a:xfrm>
            <a:off x="6804248" y="6453336"/>
            <a:ext cx="2160240" cy="288032"/>
          </a:xfrm>
          <a:prstGeom prst="actionButtonBackPrevious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051751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627784" y="943332"/>
            <a:ext cx="5722782" cy="796950"/>
          </a:xfrm>
        </p:spPr>
        <p:txBody>
          <a:bodyPr/>
          <a:lstStyle/>
          <a:p>
            <a:r>
              <a:rPr lang="ru-RU" sz="2800" dirty="0" smtClean="0"/>
              <a:t>  </a:t>
            </a:r>
            <a:r>
              <a:rPr lang="ru-RU" sz="2800" b="1" dirty="0"/>
              <a:t>15. </a:t>
            </a:r>
            <a:r>
              <a:rPr lang="ru-RU" sz="2800" b="1" dirty="0" err="1"/>
              <a:t>Кременский</a:t>
            </a:r>
            <a:r>
              <a:rPr lang="ru-RU" sz="2800" b="1" dirty="0"/>
              <a:t> Николай </a:t>
            </a:r>
            <a:r>
              <a:rPr lang="ru-RU" sz="2800" dirty="0" smtClean="0"/>
              <a:t> </a:t>
            </a:r>
            <a:r>
              <a:rPr lang="ru-RU" sz="2800" dirty="0"/>
              <a:t>(выпуск)</a:t>
            </a:r>
            <a:r>
              <a:rPr lang="ru-RU" sz="2800" b="1" dirty="0"/>
              <a:t>: </a:t>
            </a:r>
            <a:endParaRPr lang="ru-RU" sz="28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43608" y="2791378"/>
            <a:ext cx="4752528" cy="3024336"/>
          </a:xfrm>
        </p:spPr>
        <p:txBody>
          <a:bodyPr/>
          <a:lstStyle/>
          <a:p>
            <a:pPr marL="0" indent="0">
              <a:buNone/>
            </a:pPr>
            <a:r>
              <a:rPr lang="ru-RU" sz="2000" dirty="0" smtClean="0"/>
              <a:t>Моя </a:t>
            </a:r>
            <a:r>
              <a:rPr lang="ru-RU" sz="2000" dirty="0"/>
              <a:t>бабушка </a:t>
            </a:r>
            <a:r>
              <a:rPr lang="ru-RU" sz="2000" dirty="0" err="1"/>
              <a:t>Чуча</a:t>
            </a:r>
            <a:r>
              <a:rPr lang="ru-RU" sz="2000" dirty="0"/>
              <a:t> Анна Григорьевна родилась в 1924 г. в деревне Крюково </a:t>
            </a:r>
            <a:r>
              <a:rPr lang="ru-RU" sz="2000" dirty="0" err="1"/>
              <a:t>Зиминского</a:t>
            </a:r>
            <a:r>
              <a:rPr lang="ru-RU" sz="2000" dirty="0"/>
              <a:t> района. Сейчас этой деревни уже нет, а раньше там был колхоз. Бабушка училась там, потом работала. Всю войну собирали живицу (смолу). А потом, после армии туда приехал мой дедушка – </a:t>
            </a:r>
            <a:r>
              <a:rPr lang="ru-RU" sz="2000" dirty="0" err="1"/>
              <a:t>Чуча</a:t>
            </a:r>
            <a:r>
              <a:rPr lang="ru-RU" sz="2000" dirty="0"/>
              <a:t> Виктор Николаевич, они поженились».</a:t>
            </a:r>
          </a:p>
          <a:p>
            <a:pPr marL="0" indent="0">
              <a:buNone/>
            </a:pPr>
            <a:endParaRPr lang="ru-RU" sz="2000" dirty="0"/>
          </a:p>
        </p:txBody>
      </p:sp>
      <p:pic>
        <p:nvPicPr>
          <p:cNvPr id="4" name="Picture 8" descr="M:\уголок боевой славы\100733759_large_3335261_Thumbnail_aspx.jpg"/>
          <p:cNvPicPr>
            <a:picLocks noChangeAspect="1" noChangeArrowheads="1"/>
          </p:cNvPicPr>
          <p:nvPr/>
        </p:nvPicPr>
        <p:blipFill rotWithShape="1">
          <a:blip r:embed="rId2" cstate="print">
            <a:lum bright="-10000" contrast="20000"/>
          </a:blip>
          <a:srcRect l="22665" t="28638" b="2173"/>
          <a:stretch/>
        </p:blipFill>
        <p:spPr bwMode="auto">
          <a:xfrm>
            <a:off x="827585" y="716688"/>
            <a:ext cx="2304255" cy="206424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Управляющая кнопка: назад 4">
            <a:hlinkClick r:id="rId3" action="ppaction://hlinksldjump" highlightClick="1"/>
          </p:cNvPr>
          <p:cNvSpPr/>
          <p:nvPr/>
        </p:nvSpPr>
        <p:spPr>
          <a:xfrm>
            <a:off x="6804248" y="6453336"/>
            <a:ext cx="2160240" cy="288032"/>
          </a:xfrm>
          <a:prstGeom prst="actionButtonBackPrevious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487275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68380" y="747529"/>
            <a:ext cx="7382186" cy="796950"/>
          </a:xfrm>
        </p:spPr>
        <p:txBody>
          <a:bodyPr/>
          <a:lstStyle/>
          <a:p>
            <a:r>
              <a:rPr lang="ru-RU" dirty="0" smtClean="0"/>
              <a:t>        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915816" y="740391"/>
            <a:ext cx="5544616" cy="2049301"/>
          </a:xfrm>
        </p:spPr>
        <p:txBody>
          <a:bodyPr/>
          <a:lstStyle/>
          <a:p>
            <a:pPr marL="0" indent="0">
              <a:buNone/>
            </a:pPr>
            <a:r>
              <a:rPr lang="ru-RU" sz="2800" b="1" dirty="0"/>
              <a:t>16. </a:t>
            </a:r>
            <a:r>
              <a:rPr lang="ru-RU" sz="2800" b="1" dirty="0" err="1"/>
              <a:t>Кривоносенко</a:t>
            </a:r>
            <a:r>
              <a:rPr lang="ru-RU" sz="2800" b="1" dirty="0"/>
              <a:t> </a:t>
            </a:r>
            <a:r>
              <a:rPr lang="ru-RU" sz="2800" b="1" dirty="0" smtClean="0"/>
              <a:t>Люба (выпуск):</a:t>
            </a:r>
          </a:p>
          <a:p>
            <a:pPr marL="0" indent="0">
              <a:buNone/>
            </a:pPr>
            <a:r>
              <a:rPr lang="ru-RU" sz="2000" dirty="0"/>
              <a:t>Дед ушел партизанить в «Беловежскую пущу» т.к. он был председателем с/совета. Вместе с ним ушла и партизаны его старшая дочь Варя. Она была комсомолкой, и что бы ее </a:t>
            </a:r>
            <a:r>
              <a:rPr lang="ru-RU" sz="2000" dirty="0" smtClean="0"/>
              <a:t>не </a:t>
            </a:r>
            <a:r>
              <a:rPr lang="ru-RU" sz="2000" dirty="0"/>
              <a:t>угнали в Германию, она ушла с отцом. Она вместе </a:t>
            </a:r>
            <a:r>
              <a:rPr lang="ru-RU" sz="2000" dirty="0" smtClean="0"/>
              <a:t>с</a:t>
            </a:r>
            <a:endParaRPr lang="ru-RU" dirty="0"/>
          </a:p>
        </p:txBody>
      </p:sp>
      <p:pic>
        <p:nvPicPr>
          <p:cNvPr id="4" name="Picture 8" descr="M:\уголок боевой славы\100733759_large_3335261_Thumbnail_aspx.jpg"/>
          <p:cNvPicPr>
            <a:picLocks noChangeAspect="1" noChangeArrowheads="1"/>
          </p:cNvPicPr>
          <p:nvPr/>
        </p:nvPicPr>
        <p:blipFill rotWithShape="1">
          <a:blip r:embed="rId2" cstate="print">
            <a:lum bright="-10000" contrast="20000"/>
          </a:blip>
          <a:srcRect l="22665" t="28638" b="2173"/>
          <a:stretch/>
        </p:blipFill>
        <p:spPr bwMode="auto">
          <a:xfrm>
            <a:off x="827585" y="716688"/>
            <a:ext cx="2304255" cy="206424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Управляющая кнопка: назад 4">
            <a:hlinkClick r:id="rId3" action="ppaction://hlinksldjump" highlightClick="1"/>
          </p:cNvPr>
          <p:cNvSpPr/>
          <p:nvPr/>
        </p:nvSpPr>
        <p:spPr>
          <a:xfrm>
            <a:off x="6804248" y="6453336"/>
            <a:ext cx="2160240" cy="288032"/>
          </a:xfrm>
          <a:prstGeom prst="actionButtonBackPrevious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Прямоугольник 5"/>
          <p:cNvSpPr/>
          <p:nvPr/>
        </p:nvSpPr>
        <p:spPr>
          <a:xfrm>
            <a:off x="827585" y="2852936"/>
            <a:ext cx="7560839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indent="0">
              <a:buNone/>
            </a:pPr>
            <a:r>
              <a:rPr lang="ru-RU" dirty="0"/>
              <a:t>другими ребятишками угоняла в лес скот, чтобы не достали немцы. После того, как село Красное было захвачено немцами, бабушку с детьми чуть не расстреляли. Их выгнали из дому в баню, а большой дом заселился главный немецкий капитан. Бабушка как могла кормила детей, и старалась, чтобы они не показывались на глаза немцам. Когда наши войска освободили Брянск и область, от деревни осталось половина домов. После окончания войны, дед вернулся в родное село, где продолжил работу в сельском совете председателем и начал поднимать колхоз</a:t>
            </a:r>
            <a:r>
              <a:rPr lang="ru-RU" dirty="0" smtClean="0"/>
              <a:t>. Когда </a:t>
            </a:r>
            <a:r>
              <a:rPr lang="ru-RU" dirty="0"/>
              <a:t>началась Великая Отечественная война прадеда и старшего сына Георгия забрали на фронт, где и погибли прадед в 1943 г., а Георгий в 1942 г., его похоронную принесли в августе. Они занесены в книгу «Память».</a:t>
            </a:r>
          </a:p>
        </p:txBody>
      </p:sp>
    </p:spTree>
    <p:extLst>
      <p:ext uri="{BB962C8B-B14F-4D97-AF65-F5344CB8AC3E}">
        <p14:creationId xmlns:p14="http://schemas.microsoft.com/office/powerpoint/2010/main" val="6860525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627784" y="631740"/>
            <a:ext cx="5328592" cy="796950"/>
          </a:xfrm>
        </p:spPr>
        <p:txBody>
          <a:bodyPr/>
          <a:lstStyle/>
          <a:p>
            <a:pPr algn="l"/>
            <a:r>
              <a:rPr lang="ru-RU" sz="2800" dirty="0" smtClean="0"/>
              <a:t>     </a:t>
            </a:r>
            <a:r>
              <a:rPr lang="ru-RU" sz="2800" b="1" dirty="0" err="1"/>
              <a:t>Кулягин</a:t>
            </a:r>
            <a:r>
              <a:rPr lang="ru-RU" sz="2800" b="1" dirty="0"/>
              <a:t> </a:t>
            </a:r>
            <a:r>
              <a:rPr lang="ru-RU" sz="2800" b="1" dirty="0" smtClean="0"/>
              <a:t>Антон (выпуск 2012): </a:t>
            </a:r>
            <a:r>
              <a:rPr lang="ru-RU" sz="2800" dirty="0" smtClean="0"/>
              <a:t>   </a:t>
            </a:r>
            <a:endParaRPr lang="ru-RU" sz="28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27585" y="2752586"/>
            <a:ext cx="7488831" cy="2426101"/>
          </a:xfrm>
        </p:spPr>
        <p:txBody>
          <a:bodyPr/>
          <a:lstStyle/>
          <a:p>
            <a:pPr marL="0" indent="0">
              <a:buNone/>
            </a:pPr>
            <a:r>
              <a:rPr lang="ru-RU" sz="2000" dirty="0" smtClean="0">
                <a:solidFill>
                  <a:prstClr val="black"/>
                </a:solidFill>
              </a:rPr>
              <a:t>на </a:t>
            </a:r>
            <a:r>
              <a:rPr lang="ru-RU" sz="2000" dirty="0">
                <a:solidFill>
                  <a:prstClr val="black"/>
                </a:solidFill>
              </a:rPr>
              <a:t>сверхсрочную службу в октябре 1938 года в 28-й танковый полк, в мае 1940 года был уволен в </a:t>
            </a:r>
            <a:r>
              <a:rPr lang="ru-RU" sz="2000" dirty="0" smtClean="0">
                <a:solidFill>
                  <a:prstClr val="black"/>
                </a:solidFill>
              </a:rPr>
              <a:t>запас.</a:t>
            </a:r>
            <a:r>
              <a:rPr lang="ru-RU" sz="2000" dirty="0" smtClean="0"/>
              <a:t> В </a:t>
            </a:r>
            <a:r>
              <a:rPr lang="ru-RU" sz="2000" dirty="0"/>
              <a:t>августе 1941 года вновь призван по мобилизации </a:t>
            </a:r>
            <a:r>
              <a:rPr lang="ru-RU" sz="2000" dirty="0" err="1"/>
              <a:t>Зиминским</a:t>
            </a:r>
            <a:r>
              <a:rPr lang="ru-RU" sz="2000" dirty="0"/>
              <a:t> объединённым </a:t>
            </a:r>
            <a:r>
              <a:rPr lang="ru-RU" sz="2000" dirty="0" smtClean="0"/>
              <a:t>городским военкоматом </a:t>
            </a:r>
            <a:r>
              <a:rPr lang="ru-RU" sz="2000" dirty="0"/>
              <a:t>на службу помощником командира взвода 934-го стрелкового полка. Сражался на </a:t>
            </a:r>
            <a:r>
              <a:rPr lang="ru-RU" sz="2000" dirty="0" err="1"/>
              <a:t>Волховском</a:t>
            </a:r>
            <a:r>
              <a:rPr lang="ru-RU" sz="2000" dirty="0"/>
              <a:t> фронте, где сержант Арсений Алексеевич 17 января 1943 года был легко ранен в голову. После госпиталя 22 марта этого же года получил тяжёлое ранение в голову – ушиб мозга и пролом височной кости. Согласно записи в военном билете от 16 мая 1944 года  на основании ранения, был уволен в запас в звании сержанта. После демобилизации вернулся домой в село </a:t>
            </a:r>
            <a:r>
              <a:rPr lang="ru-RU" sz="2000" dirty="0" err="1" smtClean="0"/>
              <a:t>Масляногорск</a:t>
            </a:r>
            <a:r>
              <a:rPr lang="ru-RU" sz="2000" dirty="0" smtClean="0"/>
              <a:t>.  </a:t>
            </a:r>
            <a:endParaRPr lang="ru-RU" dirty="0"/>
          </a:p>
        </p:txBody>
      </p:sp>
      <p:pic>
        <p:nvPicPr>
          <p:cNvPr id="4" name="Picture 8" descr="M:\уголок боевой славы\100733759_large_3335261_Thumbnail_aspx.jpg"/>
          <p:cNvPicPr>
            <a:picLocks noChangeAspect="1" noChangeArrowheads="1"/>
          </p:cNvPicPr>
          <p:nvPr/>
        </p:nvPicPr>
        <p:blipFill rotWithShape="1">
          <a:blip r:embed="rId2" cstate="print">
            <a:lum bright="-10000" contrast="20000"/>
          </a:blip>
          <a:srcRect l="22665" t="28638" b="2173"/>
          <a:stretch/>
        </p:blipFill>
        <p:spPr bwMode="auto">
          <a:xfrm>
            <a:off x="827585" y="716688"/>
            <a:ext cx="2304255" cy="206424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Прямоугольник 4"/>
          <p:cNvSpPr/>
          <p:nvPr/>
        </p:nvSpPr>
        <p:spPr>
          <a:xfrm>
            <a:off x="2987824" y="1412776"/>
            <a:ext cx="3600400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>
                <a:solidFill>
                  <a:prstClr val="black"/>
                </a:solidFill>
                <a:latin typeface="+mn-lt"/>
                <a:cs typeface="+mn-cs"/>
              </a:rPr>
              <a:t>«</a:t>
            </a:r>
            <a:r>
              <a:rPr lang="ru-RU" sz="2000" dirty="0">
                <a:solidFill>
                  <a:prstClr val="black"/>
                </a:solidFill>
                <a:latin typeface="+mn-lt"/>
                <a:cs typeface="+mn-cs"/>
              </a:rPr>
              <a:t>Мой прадед Ерёменков Арсений Алексеевич, 1918 </a:t>
            </a:r>
            <a:r>
              <a:rPr lang="ru-RU" sz="2000" dirty="0" smtClean="0">
                <a:solidFill>
                  <a:prstClr val="black"/>
                </a:solidFill>
                <a:latin typeface="+mn-lt"/>
                <a:cs typeface="+mn-cs"/>
              </a:rPr>
              <a:t>г. </a:t>
            </a:r>
            <a:r>
              <a:rPr lang="ru-RU" sz="2000" dirty="0">
                <a:solidFill>
                  <a:prstClr val="black"/>
                </a:solidFill>
                <a:latin typeface="+mn-lt"/>
                <a:cs typeface="+mn-cs"/>
              </a:rPr>
              <a:t>рождения был призван </a:t>
            </a:r>
            <a:r>
              <a:rPr lang="ru-RU" sz="2000" dirty="0" err="1">
                <a:solidFill>
                  <a:prstClr val="black"/>
                </a:solidFill>
                <a:latin typeface="+mn-lt"/>
                <a:cs typeface="+mn-cs"/>
              </a:rPr>
              <a:t>Зиминским</a:t>
            </a:r>
            <a:r>
              <a:rPr lang="ru-RU" sz="2000" dirty="0">
                <a:solidFill>
                  <a:prstClr val="black"/>
                </a:solidFill>
                <a:latin typeface="+mn-lt"/>
                <a:cs typeface="+mn-cs"/>
              </a:rPr>
              <a:t> </a:t>
            </a:r>
            <a:r>
              <a:rPr lang="ru-RU" sz="2000" dirty="0" smtClean="0">
                <a:solidFill>
                  <a:prstClr val="black"/>
                </a:solidFill>
                <a:latin typeface="+mn-lt"/>
                <a:cs typeface="+mn-cs"/>
              </a:rPr>
              <a:t>РВК</a:t>
            </a:r>
            <a:endParaRPr lang="ru-RU" sz="3600" dirty="0">
              <a:latin typeface="+mn-lt"/>
            </a:endParaRPr>
          </a:p>
        </p:txBody>
      </p:sp>
      <p:pic>
        <p:nvPicPr>
          <p:cNvPr id="2050" name="Picture 2" descr="C:\Users\user\Desktop\нппк\памятник\IMG_0835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557" t="43790" r="69236" b="38542"/>
          <a:stretch/>
        </p:blipFill>
        <p:spPr bwMode="auto">
          <a:xfrm flipH="1">
            <a:off x="6588224" y="1119606"/>
            <a:ext cx="1656184" cy="1733330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Управляющая кнопка: далее 6">
            <a:hlinkClick r:id="" action="ppaction://hlinkshowjump?jump=nextslide" highlightClick="1"/>
          </p:cNvPr>
          <p:cNvSpPr/>
          <p:nvPr/>
        </p:nvSpPr>
        <p:spPr>
          <a:xfrm>
            <a:off x="6948264" y="6453336"/>
            <a:ext cx="1944216" cy="288032"/>
          </a:xfrm>
          <a:prstGeom prst="actionButtonForwardNext">
            <a:avLst/>
          </a:prstGeom>
          <a:gradFill>
            <a:gsLst>
              <a:gs pos="79375">
                <a:srgbClr val="FFFF00"/>
              </a:gs>
              <a:gs pos="0">
                <a:srgbClr val="FF0000"/>
              </a:gs>
              <a:gs pos="0">
                <a:srgbClr val="FF0000"/>
              </a:gs>
              <a:gs pos="0">
                <a:srgbClr val="4974BB"/>
              </a:gs>
              <a:gs pos="0">
                <a:srgbClr val="556CAF"/>
              </a:gs>
              <a:gs pos="0">
                <a:srgbClr val="6D5D96"/>
              </a:gs>
              <a:gs pos="0">
                <a:srgbClr val="9E3E64"/>
              </a:gs>
              <a:gs pos="0">
                <a:srgbClr val="FF0000"/>
              </a:gs>
              <a:gs pos="0">
                <a:schemeClr val="accent1">
                  <a:hueOff val="0"/>
                  <a:satOff val="0"/>
                  <a:lumOff val="0"/>
                  <a:alphaOff val="0"/>
                  <a:shade val="93000"/>
                  <a:satMod val="130000"/>
                </a:schemeClr>
              </a:gs>
              <a:gs pos="100000">
                <a:schemeClr val="accent1">
                  <a:hueOff val="0"/>
                  <a:satOff val="0"/>
                  <a:lumOff val="0"/>
                  <a:alphaOff val="0"/>
                  <a:shade val="94000"/>
                  <a:satMod val="135000"/>
                </a:schemeClr>
              </a:gs>
            </a:gsLst>
            <a:lin ang="162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898126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627784" y="631740"/>
            <a:ext cx="5328592" cy="796950"/>
          </a:xfrm>
        </p:spPr>
        <p:txBody>
          <a:bodyPr/>
          <a:lstStyle/>
          <a:p>
            <a:pPr algn="l"/>
            <a:r>
              <a:rPr lang="ru-RU" sz="2800" dirty="0" smtClean="0"/>
              <a:t>     </a:t>
            </a:r>
            <a:r>
              <a:rPr lang="ru-RU" sz="2800" b="1" dirty="0" err="1"/>
              <a:t>Кулягин</a:t>
            </a:r>
            <a:r>
              <a:rPr lang="ru-RU" sz="2800" b="1" dirty="0"/>
              <a:t> </a:t>
            </a:r>
            <a:r>
              <a:rPr lang="ru-RU" sz="2800" b="1" dirty="0" smtClean="0"/>
              <a:t>Антон (выпуск 2012): </a:t>
            </a:r>
            <a:r>
              <a:rPr lang="ru-RU" sz="2800" dirty="0" smtClean="0"/>
              <a:t>   </a:t>
            </a:r>
            <a:endParaRPr lang="ru-RU" sz="2800" dirty="0"/>
          </a:p>
        </p:txBody>
      </p:sp>
      <p:pic>
        <p:nvPicPr>
          <p:cNvPr id="4" name="Picture 8" descr="M:\уголок боевой славы\100733759_large_3335261_Thumbnail_aspx.jpg"/>
          <p:cNvPicPr>
            <a:picLocks noChangeAspect="1" noChangeArrowheads="1"/>
          </p:cNvPicPr>
          <p:nvPr/>
        </p:nvPicPr>
        <p:blipFill rotWithShape="1">
          <a:blip r:embed="rId2" cstate="print">
            <a:lum bright="-10000" contrast="20000"/>
          </a:blip>
          <a:srcRect l="22665" t="28638" b="2173"/>
          <a:stretch/>
        </p:blipFill>
        <p:spPr bwMode="auto">
          <a:xfrm>
            <a:off x="827585" y="716688"/>
            <a:ext cx="2304255" cy="206424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Прямоугольник 5"/>
          <p:cNvSpPr/>
          <p:nvPr/>
        </p:nvSpPr>
        <p:spPr>
          <a:xfrm>
            <a:off x="3101554" y="1340768"/>
            <a:ext cx="499883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indent="0">
              <a:buNone/>
            </a:pPr>
            <a:r>
              <a:rPr lang="ru-RU" dirty="0"/>
              <a:t>Там работал в </a:t>
            </a:r>
            <a:r>
              <a:rPr lang="ru-RU" dirty="0" err="1"/>
              <a:t>Зиминском</a:t>
            </a:r>
            <a:r>
              <a:rPr lang="ru-RU" dirty="0"/>
              <a:t> зерносовхозе до 1978 года, после чего ушёл на заслуженный отдых. Контузия и ранения в голову всегда напоминали о себе. 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1028973" y="2780928"/>
            <a:ext cx="3903067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indent="0">
              <a:buNone/>
            </a:pPr>
            <a:r>
              <a:rPr lang="ru-RU" dirty="0"/>
              <a:t>Глухой, с осколками снаряда в виске прадед прожил до 1989 года и умер в селе </a:t>
            </a:r>
            <a:r>
              <a:rPr lang="ru-RU" dirty="0" err="1"/>
              <a:t>Батама</a:t>
            </a:r>
            <a:r>
              <a:rPr lang="ru-RU" dirty="0"/>
              <a:t>, куда его со своей женой,  моей прабабушкой </a:t>
            </a:r>
            <a:r>
              <a:rPr lang="ru-RU" dirty="0" err="1"/>
              <a:t>Ерёменковой</a:t>
            </a:r>
            <a:r>
              <a:rPr lang="ru-RU" dirty="0"/>
              <a:t> Анной Яковлевной забрали их дети – моя бабушка Таня и её сестра Галина. Семья у них была большая – воспитывали шестерых детей (Анатолий, Людмила, Валентина, Надежда, Татьяна, Галина).</a:t>
            </a:r>
          </a:p>
        </p:txBody>
      </p:sp>
      <p:pic>
        <p:nvPicPr>
          <p:cNvPr id="3074" name="Рисунок 2" descr="C:\Users\user\Desktop\ФОТО скан\2015-04-15\арсентий.JPG"/>
          <p:cNvPicPr>
            <a:picLocks noChangeAspect="1" noChangeArrowheads="1"/>
          </p:cNvPicPr>
          <p:nvPr/>
        </p:nvPicPr>
        <p:blipFill>
          <a:blip r:embed="rId3" cstate="print">
            <a:lum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5292885" y="2204864"/>
            <a:ext cx="2592288" cy="388843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artDeco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Управляющая кнопка: назад 10">
            <a:hlinkClick r:id="rId4" action="ppaction://hlinksldjump" highlightClick="1"/>
          </p:cNvPr>
          <p:cNvSpPr/>
          <p:nvPr/>
        </p:nvSpPr>
        <p:spPr>
          <a:xfrm>
            <a:off x="6804248" y="6453336"/>
            <a:ext cx="2160240" cy="288032"/>
          </a:xfrm>
          <a:prstGeom prst="actionButtonBackPrevious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631096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68380" y="747529"/>
            <a:ext cx="7382186" cy="796950"/>
          </a:xfrm>
        </p:spPr>
        <p:txBody>
          <a:bodyPr/>
          <a:lstStyle/>
          <a:p>
            <a:r>
              <a:rPr lang="ru-RU" dirty="0" smtClean="0"/>
              <a:t>        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121132" y="716689"/>
            <a:ext cx="5141457" cy="768096"/>
          </a:xfrm>
        </p:spPr>
        <p:txBody>
          <a:bodyPr/>
          <a:lstStyle/>
          <a:p>
            <a:pPr marL="0" indent="0">
              <a:buNone/>
            </a:pPr>
            <a:r>
              <a:rPr lang="ru-RU" sz="2800" b="1" dirty="0"/>
              <a:t>18. </a:t>
            </a:r>
            <a:r>
              <a:rPr lang="ru-RU" sz="2800" b="1" dirty="0" err="1"/>
              <a:t>Михейко</a:t>
            </a:r>
            <a:r>
              <a:rPr lang="ru-RU" sz="2800" b="1" dirty="0"/>
              <a:t> </a:t>
            </a:r>
            <a:r>
              <a:rPr lang="ru-RU" sz="2800" b="1" dirty="0" smtClean="0"/>
              <a:t>Наталья (выпуск): </a:t>
            </a:r>
            <a:endParaRPr lang="ru-RU" sz="2800" dirty="0"/>
          </a:p>
          <a:p>
            <a:pPr marL="0" indent="0">
              <a:buNone/>
            </a:pPr>
            <a:endParaRPr lang="ru-RU" sz="2000" dirty="0"/>
          </a:p>
        </p:txBody>
      </p:sp>
      <p:pic>
        <p:nvPicPr>
          <p:cNvPr id="4" name="Picture 8" descr="M:\уголок боевой славы\100733759_large_3335261_Thumbnail_aspx.jpg"/>
          <p:cNvPicPr>
            <a:picLocks noChangeAspect="1" noChangeArrowheads="1"/>
          </p:cNvPicPr>
          <p:nvPr/>
        </p:nvPicPr>
        <p:blipFill rotWithShape="1">
          <a:blip r:embed="rId2" cstate="print">
            <a:lum bright="-10000" contrast="20000"/>
          </a:blip>
          <a:srcRect l="22665" t="28638" b="2173"/>
          <a:stretch/>
        </p:blipFill>
        <p:spPr bwMode="auto">
          <a:xfrm>
            <a:off x="827585" y="716688"/>
            <a:ext cx="2304255" cy="206424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Управляющая кнопка: назад 4">
            <a:hlinkClick r:id="rId3" action="ppaction://hlinksldjump" highlightClick="1"/>
          </p:cNvPr>
          <p:cNvSpPr/>
          <p:nvPr/>
        </p:nvSpPr>
        <p:spPr>
          <a:xfrm>
            <a:off x="6804248" y="6453336"/>
            <a:ext cx="2160240" cy="288032"/>
          </a:xfrm>
          <a:prstGeom prst="actionButtonBackPrevious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Прямоугольник 5"/>
          <p:cNvSpPr/>
          <p:nvPr/>
        </p:nvSpPr>
        <p:spPr>
          <a:xfrm>
            <a:off x="1171713" y="3140968"/>
            <a:ext cx="6984776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indent="0">
              <a:buNone/>
            </a:pPr>
            <a:r>
              <a:rPr lang="ru-RU" sz="2000" dirty="0"/>
              <a:t>«Моя бабушка</a:t>
            </a:r>
            <a:r>
              <a:rPr lang="ru-RU" sz="2000" b="1" dirty="0"/>
              <a:t>, </a:t>
            </a:r>
            <a:r>
              <a:rPr lang="ru-RU" sz="2000" dirty="0"/>
              <a:t>ветеран войны </a:t>
            </a:r>
            <a:r>
              <a:rPr lang="ru-RU" sz="2000" dirty="0" err="1"/>
              <a:t>Трубчина</a:t>
            </a:r>
            <a:r>
              <a:rPr lang="ru-RU" sz="2000" dirty="0"/>
              <a:t> Надежда Павловна родилась седьмого января 1892 </a:t>
            </a:r>
            <a:r>
              <a:rPr lang="ru-RU" sz="2000" dirty="0" err="1" smtClean="0"/>
              <a:t>г.в</a:t>
            </a:r>
            <a:r>
              <a:rPr lang="ru-RU" sz="2000" dirty="0" smtClean="0"/>
              <a:t> Балаганском   </a:t>
            </a:r>
            <a:r>
              <a:rPr lang="ru-RU" sz="2000" dirty="0"/>
              <a:t>районе. В 1941 г., когда началась война её муж воевал, прослужил три </a:t>
            </a:r>
            <a:r>
              <a:rPr lang="ru-RU" sz="2000" dirty="0" err="1"/>
              <a:t>года,потом</a:t>
            </a:r>
            <a:r>
              <a:rPr lang="ru-RU" sz="2000" dirty="0"/>
              <a:t> его ранили и он полгода лежал в госпитале. В войну день и ночь работали часов до 3-х ночи. Был огород в один га, бабушка работала на ферме, не коров доила, а </a:t>
            </a:r>
            <a:r>
              <a:rPr lang="ru-RU" sz="2000" dirty="0" err="1"/>
              <a:t>конюшила</a:t>
            </a:r>
            <a:r>
              <a:rPr lang="ru-RU" sz="2000" dirty="0"/>
              <a:t>».</a:t>
            </a:r>
          </a:p>
        </p:txBody>
      </p:sp>
    </p:spTree>
    <p:extLst>
      <p:ext uri="{BB962C8B-B14F-4D97-AF65-F5344CB8AC3E}">
        <p14:creationId xmlns:p14="http://schemas.microsoft.com/office/powerpoint/2010/main" val="10093795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419872" y="747529"/>
            <a:ext cx="4930694" cy="796950"/>
          </a:xfrm>
        </p:spPr>
        <p:txBody>
          <a:bodyPr/>
          <a:lstStyle/>
          <a:p>
            <a:r>
              <a:rPr lang="ru-RU" sz="2800" dirty="0" smtClean="0"/>
              <a:t> </a:t>
            </a:r>
            <a:r>
              <a:rPr lang="ru-RU" sz="2800" b="1" dirty="0" err="1"/>
              <a:t>Московцев</a:t>
            </a:r>
            <a:r>
              <a:rPr lang="ru-RU" sz="2800" b="1" dirty="0"/>
              <a:t> Вадим</a:t>
            </a:r>
            <a:r>
              <a:rPr lang="ru-RU" sz="2800" dirty="0"/>
              <a:t> (выпуск):        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43608" y="2841781"/>
            <a:ext cx="7200800" cy="3035492"/>
          </a:xfrm>
        </p:spPr>
        <p:txBody>
          <a:bodyPr/>
          <a:lstStyle/>
          <a:p>
            <a:pPr marL="0" indent="0">
              <a:buNone/>
            </a:pPr>
            <a:r>
              <a:rPr lang="ru-RU" sz="2000" b="1" dirty="0" smtClean="0"/>
              <a:t>19.  </a:t>
            </a:r>
            <a:r>
              <a:rPr lang="ru-RU" sz="2000" dirty="0" smtClean="0"/>
              <a:t>«</a:t>
            </a:r>
            <a:r>
              <a:rPr lang="ru-RU" sz="2000" dirty="0"/>
              <a:t>Мой дедушка </a:t>
            </a:r>
            <a:r>
              <a:rPr lang="ru-RU" sz="2000" dirty="0" err="1"/>
              <a:t>Московцев</a:t>
            </a:r>
            <a:r>
              <a:rPr lang="ru-RU" sz="2000" dirty="0"/>
              <a:t> П. К. родился в 1925 г. в деревне </a:t>
            </a:r>
            <a:r>
              <a:rPr lang="ru-RU" sz="2000" dirty="0" err="1"/>
              <a:t>Шиловичи</a:t>
            </a:r>
            <a:r>
              <a:rPr lang="ru-RU" sz="2000" dirty="0"/>
              <a:t>. В восемь лет пошёл в школу, учился до третьего класса. После школы пошёл работать в колхоз «Коммунар». Когда началась война, мой ещё юный дед попал в плен к немцам. Его увезли в Германию на работы. Из Германии его отправили во Францию, опять же работать, но ему удалось бежать. Он вернулся обратно в </a:t>
            </a:r>
            <a:r>
              <a:rPr lang="ru-RU" sz="2000" dirty="0" err="1"/>
              <a:t>Шиловичи</a:t>
            </a:r>
            <a:r>
              <a:rPr lang="ru-RU" sz="2000" dirty="0"/>
              <a:t>. Когда ему было 17 или 18 лет, он приехал в Черемхово и стал работать на шахте проходчиком». </a:t>
            </a:r>
          </a:p>
          <a:p>
            <a:pPr marL="0" indent="0">
              <a:buNone/>
            </a:pPr>
            <a:endParaRPr lang="ru-RU" dirty="0"/>
          </a:p>
        </p:txBody>
      </p:sp>
      <p:pic>
        <p:nvPicPr>
          <p:cNvPr id="4" name="Picture 8" descr="M:\уголок боевой славы\100733759_large_3335261_Thumbnail_aspx.jpg"/>
          <p:cNvPicPr>
            <a:picLocks noChangeAspect="1" noChangeArrowheads="1"/>
          </p:cNvPicPr>
          <p:nvPr/>
        </p:nvPicPr>
        <p:blipFill rotWithShape="1">
          <a:blip r:embed="rId2" cstate="print">
            <a:lum bright="-10000" contrast="20000"/>
          </a:blip>
          <a:srcRect l="22665" t="28638" b="2173"/>
          <a:stretch/>
        </p:blipFill>
        <p:spPr bwMode="auto">
          <a:xfrm>
            <a:off x="827584" y="692696"/>
            <a:ext cx="2670871" cy="208823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Управляющая кнопка: назад 4">
            <a:hlinkClick r:id="rId3" action="ppaction://hlinksldjump" highlightClick="1"/>
          </p:cNvPr>
          <p:cNvSpPr/>
          <p:nvPr/>
        </p:nvSpPr>
        <p:spPr>
          <a:xfrm>
            <a:off x="6804248" y="6453336"/>
            <a:ext cx="2160240" cy="288032"/>
          </a:xfrm>
          <a:prstGeom prst="actionButtonBackPrevious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496805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484888" y="939862"/>
            <a:ext cx="4930694" cy="796950"/>
          </a:xfrm>
        </p:spPr>
        <p:txBody>
          <a:bodyPr/>
          <a:lstStyle/>
          <a:p>
            <a:r>
              <a:rPr lang="ru-RU" sz="2800" b="1" dirty="0"/>
              <a:t>20. </a:t>
            </a:r>
            <a:r>
              <a:rPr lang="ru-RU" sz="2800" b="1" dirty="0" err="1"/>
              <a:t>Непокрытова</a:t>
            </a:r>
            <a:r>
              <a:rPr lang="ru-RU" sz="2800" b="1" dirty="0"/>
              <a:t> Алёна:</a:t>
            </a:r>
            <a:r>
              <a:rPr lang="ru-RU" sz="2800" dirty="0"/>
              <a:t/>
            </a:r>
            <a:br>
              <a:rPr lang="ru-RU" sz="2800" dirty="0"/>
            </a:br>
            <a:r>
              <a:rPr lang="ru-RU" dirty="0"/>
              <a:t>        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187625" y="2780929"/>
            <a:ext cx="6984776" cy="2664296"/>
          </a:xfrm>
        </p:spPr>
        <p:txBody>
          <a:bodyPr/>
          <a:lstStyle/>
          <a:p>
            <a:pPr marL="0" indent="0">
              <a:buNone/>
            </a:pPr>
            <a:r>
              <a:rPr lang="ru-RU" sz="2000" dirty="0"/>
              <a:t>«1941 г. наступило противное всему человечеству время.  Была зима 1941 г., сельсоветом был издан приказ: отправить женщин на скатку по Оке. И в число этих людей была записана Варвара - моя </a:t>
            </a:r>
            <a:r>
              <a:rPr lang="ru-RU" sz="2000" dirty="0" smtClean="0"/>
              <a:t>бабушка. Неделя </a:t>
            </a:r>
            <a:r>
              <a:rPr lang="ru-RU" sz="2000" dirty="0"/>
              <a:t>была расписана по часам. В понедельник они вставали рано утром</a:t>
            </a:r>
            <a:r>
              <a:rPr lang="ru-RU" sz="2000" dirty="0" smtClean="0"/>
              <a:t>, и </a:t>
            </a:r>
            <a:r>
              <a:rPr lang="ru-RU" sz="2000" dirty="0"/>
              <a:t>шли пешком до </a:t>
            </a:r>
            <a:r>
              <a:rPr lang="ru-RU" sz="2000" dirty="0" err="1"/>
              <a:t>Бохвало</a:t>
            </a:r>
            <a:r>
              <a:rPr lang="ru-RU" sz="2000" dirty="0"/>
              <a:t> (за двадцать пять километров от Георгиевска</a:t>
            </a:r>
            <a:r>
              <a:rPr lang="ru-RU" sz="2000" dirty="0" smtClean="0"/>
              <a:t>), где </a:t>
            </a:r>
            <a:r>
              <a:rPr lang="ru-RU" sz="2000" dirty="0"/>
              <a:t>и начали скатывать лес с берегов в Оку. Их бригада состояла из трех девушек и одного мужчины. Было очень тяжело</a:t>
            </a:r>
            <a:r>
              <a:rPr lang="ru-RU" sz="2000" dirty="0" smtClean="0"/>
              <a:t>».</a:t>
            </a:r>
            <a:endParaRPr lang="ru-RU" sz="2000" dirty="0"/>
          </a:p>
        </p:txBody>
      </p:sp>
      <p:pic>
        <p:nvPicPr>
          <p:cNvPr id="4" name="Picture 8" descr="M:\уголок боевой славы\100733759_large_3335261_Thumbnail_aspx.jpg"/>
          <p:cNvPicPr>
            <a:picLocks noChangeAspect="1" noChangeArrowheads="1"/>
          </p:cNvPicPr>
          <p:nvPr/>
        </p:nvPicPr>
        <p:blipFill rotWithShape="1">
          <a:blip r:embed="rId2" cstate="print">
            <a:lum bright="-10000" contrast="20000"/>
          </a:blip>
          <a:srcRect l="22665" t="28638" b="2173"/>
          <a:stretch/>
        </p:blipFill>
        <p:spPr bwMode="auto">
          <a:xfrm>
            <a:off x="827584" y="692696"/>
            <a:ext cx="2670871" cy="208823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Управляющая кнопка: назад 4">
            <a:hlinkClick r:id="rId3" action="ppaction://hlinksldjump" highlightClick="1"/>
          </p:cNvPr>
          <p:cNvSpPr/>
          <p:nvPr/>
        </p:nvSpPr>
        <p:spPr>
          <a:xfrm>
            <a:off x="6804248" y="6453336"/>
            <a:ext cx="2160240" cy="288032"/>
          </a:xfrm>
          <a:prstGeom prst="actionButtonBackPrevious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812214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59832" y="798279"/>
            <a:ext cx="4138606" cy="796950"/>
          </a:xfrm>
        </p:spPr>
        <p:txBody>
          <a:bodyPr/>
          <a:lstStyle/>
          <a:p>
            <a:r>
              <a:rPr lang="ru-RU" sz="2800" b="1" dirty="0"/>
              <a:t>21.  Ощепкова Нина</a:t>
            </a:r>
            <a:r>
              <a:rPr lang="ru-RU" sz="2800" dirty="0"/>
              <a:t>:         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43608" y="3068960"/>
            <a:ext cx="7128792" cy="2607770"/>
          </a:xfrm>
        </p:spPr>
        <p:txBody>
          <a:bodyPr/>
          <a:lstStyle/>
          <a:p>
            <a:pPr marL="0" indent="0">
              <a:buNone/>
            </a:pPr>
            <a:r>
              <a:rPr lang="ru-RU" sz="2000" dirty="0" smtClean="0"/>
              <a:t>«</a:t>
            </a:r>
            <a:r>
              <a:rPr lang="ru-RU" sz="2000" dirty="0"/>
              <a:t>Когда дедушка, Ощепков Прокопий Иванович, ушёл на фронт, то бабушка осталась одна с двумя детьми. Она всю войну работала в колхозе «Перелом». На конях возила солому, дрова, которые в лесу пилила вручную. Осенью хлеб убирала и в снопы вязала. Когда уходила на работу, то детей оставляла одних. Печку протопит рано утром. Пока было тепло, Коля с Катей играли, а когда становилось холодно, они залазили под тулуп и ждали пока мать не придёт с работы…» </a:t>
            </a:r>
          </a:p>
          <a:p>
            <a:pPr marL="0" indent="0">
              <a:buNone/>
            </a:pPr>
            <a:endParaRPr lang="ru-RU" dirty="0"/>
          </a:p>
        </p:txBody>
      </p:sp>
      <p:pic>
        <p:nvPicPr>
          <p:cNvPr id="4" name="Picture 8" descr="M:\уголок боевой славы\100733759_large_3335261_Thumbnail_aspx.jpg"/>
          <p:cNvPicPr>
            <a:picLocks noChangeAspect="1" noChangeArrowheads="1"/>
          </p:cNvPicPr>
          <p:nvPr/>
        </p:nvPicPr>
        <p:blipFill rotWithShape="1">
          <a:blip r:embed="rId2" cstate="print">
            <a:lum bright="-10000" contrast="20000"/>
          </a:blip>
          <a:srcRect l="22665" t="28638" b="2173"/>
          <a:stretch/>
        </p:blipFill>
        <p:spPr bwMode="auto">
          <a:xfrm>
            <a:off x="827584" y="692696"/>
            <a:ext cx="2670871" cy="208823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Управляющая кнопка: назад 4">
            <a:hlinkClick r:id="rId3" action="ppaction://hlinksldjump" highlightClick="1"/>
          </p:cNvPr>
          <p:cNvSpPr/>
          <p:nvPr/>
        </p:nvSpPr>
        <p:spPr>
          <a:xfrm>
            <a:off x="6804248" y="6453336"/>
            <a:ext cx="2160240" cy="288032"/>
          </a:xfrm>
          <a:prstGeom prst="actionButtonBackPrevious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C:\Users\user\Desktop\нппк\фото\5. Бурмакина, Ощепкова\Ощепкова (2)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795" t="34364" r="45577" b="49521"/>
          <a:stretch/>
        </p:blipFill>
        <p:spPr bwMode="auto">
          <a:xfrm rot="5400000">
            <a:off x="6064096" y="1023142"/>
            <a:ext cx="2302970" cy="2220718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922412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347864" y="747529"/>
            <a:ext cx="5002702" cy="796950"/>
          </a:xfrm>
        </p:spPr>
        <p:txBody>
          <a:bodyPr/>
          <a:lstStyle/>
          <a:p>
            <a:r>
              <a:rPr lang="ru-RU" sz="2800" b="1" dirty="0"/>
              <a:t>22. </a:t>
            </a:r>
            <a:r>
              <a:rPr lang="ru-RU" sz="2800" b="1" dirty="0" err="1"/>
              <a:t>Парадуха</a:t>
            </a:r>
            <a:r>
              <a:rPr lang="ru-RU" sz="2800" b="1" dirty="0"/>
              <a:t> Юлия</a:t>
            </a:r>
            <a:r>
              <a:rPr lang="ru-RU" sz="2800" dirty="0"/>
              <a:t> (выпуск): </a:t>
            </a:r>
            <a:r>
              <a:rPr lang="ru-RU" dirty="0"/>
              <a:t>        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43608" y="2780929"/>
            <a:ext cx="7200800" cy="2592288"/>
          </a:xfrm>
        </p:spPr>
        <p:txBody>
          <a:bodyPr/>
          <a:lstStyle/>
          <a:p>
            <a:pPr marL="0" indent="0">
              <a:buNone/>
            </a:pPr>
            <a:r>
              <a:rPr lang="ru-RU" sz="2000" dirty="0" smtClean="0"/>
              <a:t>«</a:t>
            </a:r>
            <a:r>
              <a:rPr lang="ru-RU" sz="2000" dirty="0"/>
              <a:t>Мать моего папы, Степанида Михайловна и ее мать, сестра жила на Украине. На Украине как мне рассказывала баба, осталось все, что они годами покупали и зарабатывали и, в конце концов, все забрала война. Во время войны помогали русским солдатам. Во время войны познакомилась с Новиковым Владимиров Терентьевичем. После войны приехали в его родное село Глинки. Работал он механизатором, а баба работала в животноводстве. Он умер, когда моему отцу было семь лет».</a:t>
            </a:r>
          </a:p>
          <a:p>
            <a:pPr marL="0" indent="0">
              <a:buNone/>
            </a:pPr>
            <a:endParaRPr lang="ru-RU" dirty="0"/>
          </a:p>
        </p:txBody>
      </p:sp>
      <p:pic>
        <p:nvPicPr>
          <p:cNvPr id="4" name="Picture 8" descr="M:\уголок боевой славы\100733759_large_3335261_Thumbnail_aspx.jpg"/>
          <p:cNvPicPr>
            <a:picLocks noChangeAspect="1" noChangeArrowheads="1"/>
          </p:cNvPicPr>
          <p:nvPr/>
        </p:nvPicPr>
        <p:blipFill rotWithShape="1">
          <a:blip r:embed="rId2" cstate="print">
            <a:lum bright="-10000" contrast="20000"/>
          </a:blip>
          <a:srcRect l="22665" t="28638" b="2173"/>
          <a:stretch/>
        </p:blipFill>
        <p:spPr bwMode="auto">
          <a:xfrm>
            <a:off x="827584" y="692696"/>
            <a:ext cx="2670871" cy="208823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Управляющая кнопка: назад 4">
            <a:hlinkClick r:id="rId3" action="ppaction://hlinksldjump" highlightClick="1"/>
          </p:cNvPr>
          <p:cNvSpPr/>
          <p:nvPr/>
        </p:nvSpPr>
        <p:spPr>
          <a:xfrm>
            <a:off x="6804248" y="6453336"/>
            <a:ext cx="2160240" cy="288032"/>
          </a:xfrm>
          <a:prstGeom prst="actionButtonBackPrevious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151052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472864" y="1124744"/>
            <a:ext cx="4771544" cy="1512168"/>
          </a:xfrm>
        </p:spPr>
        <p:txBody>
          <a:bodyPr/>
          <a:lstStyle/>
          <a:p>
            <a:pPr algn="l">
              <a:lnSpc>
                <a:spcPts val="1900"/>
              </a:lnSpc>
            </a:pPr>
            <a:r>
              <a:rPr lang="ru-RU" sz="2800" b="1" dirty="0">
                <a:latin typeface="+mn-lt"/>
              </a:rPr>
              <a:t>23. </a:t>
            </a:r>
            <a:r>
              <a:rPr lang="ru-RU" sz="2800" b="1" dirty="0" err="1">
                <a:latin typeface="+mn-lt"/>
              </a:rPr>
              <a:t>Протопопова</a:t>
            </a:r>
            <a:r>
              <a:rPr lang="ru-RU" sz="2800" b="1" dirty="0">
                <a:latin typeface="+mn-lt"/>
              </a:rPr>
              <a:t> Анна </a:t>
            </a:r>
            <a:r>
              <a:rPr lang="ru-RU" sz="2800" dirty="0">
                <a:latin typeface="+mn-lt"/>
              </a:rPr>
              <a:t>(выпуск):</a:t>
            </a:r>
            <a:r>
              <a:rPr lang="ru-RU" sz="2800" b="1" dirty="0">
                <a:latin typeface="+mn-lt"/>
              </a:rPr>
              <a:t> </a:t>
            </a:r>
            <a:r>
              <a:rPr lang="ru-RU" sz="2800" b="1" dirty="0" smtClean="0">
                <a:latin typeface="+mn-lt"/>
              </a:rPr>
              <a:t/>
            </a:r>
            <a:br>
              <a:rPr lang="ru-RU" sz="2800" b="1" dirty="0" smtClean="0">
                <a:latin typeface="+mn-lt"/>
              </a:rPr>
            </a:br>
            <a:r>
              <a:rPr lang="ru-RU" sz="2800" b="1" dirty="0" smtClean="0">
                <a:latin typeface="+mn-lt"/>
              </a:rPr>
              <a:t/>
            </a:r>
            <a:br>
              <a:rPr lang="ru-RU" sz="2800" b="1" dirty="0" smtClean="0">
                <a:latin typeface="+mn-lt"/>
              </a:rPr>
            </a:br>
            <a:r>
              <a:rPr lang="ru-RU" sz="2000" dirty="0" smtClean="0">
                <a:latin typeface="+mn-lt"/>
              </a:rPr>
              <a:t>«</a:t>
            </a:r>
            <a:r>
              <a:rPr lang="ru-RU" sz="2000" dirty="0">
                <a:latin typeface="+mn-lt"/>
              </a:rPr>
              <a:t>Моя бабушка родилась в 1926 году. В военное и послевоенные годы бабушка жила в таёжной сибирской деревне. В пятнадцатилетнем возрасте работала </a:t>
            </a:r>
            <a:r>
              <a:rPr lang="ru-RU" sz="2000" dirty="0" err="1">
                <a:latin typeface="+mn-lt"/>
              </a:rPr>
              <a:t>вздымщицей</a:t>
            </a:r>
            <a:r>
              <a:rPr lang="ru-RU" sz="2000" dirty="0">
                <a:latin typeface="+mn-lt"/>
              </a:rPr>
              <a:t>, то есть собирала</a:t>
            </a:r>
            <a:r>
              <a:rPr lang="ru-RU" sz="2000" dirty="0" smtClean="0">
                <a:latin typeface="+mn-lt"/>
              </a:rPr>
              <a:t>        </a:t>
            </a:r>
            <a:endParaRPr lang="ru-RU" sz="2000" dirty="0">
              <a:latin typeface="+mn-lt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27584" y="2780928"/>
            <a:ext cx="7488832" cy="3578229"/>
          </a:xfrm>
        </p:spPr>
        <p:txBody>
          <a:bodyPr/>
          <a:lstStyle/>
          <a:p>
            <a:pPr marL="0" indent="0">
              <a:buNone/>
            </a:pPr>
            <a:r>
              <a:rPr lang="ru-RU" sz="2000" dirty="0" smtClean="0"/>
              <a:t>живицу </a:t>
            </a:r>
            <a:r>
              <a:rPr lang="ru-RU" sz="2000" dirty="0"/>
              <a:t>и сдавала в артель. Из живицы делали скипидар, дёготь, которым пропитывали шпалы. Там же работала в байдарке, где изготовляли бочки для живицы. Жили очень трудно. У кого не было подворья собирали ягоды, грибы, черемшу. Из щавеля варили борщ. Выдавали рожь, из которой мололи муку, пекли лепёшки и хлеб. Огороды вспахивали на коровах и быках. Потому что не хватало лошадей. Сажали картошку. Любимым лакомством было сладкое угощение, которое делали из клубничного варенья. Намазывали на выструганную дощечку варенье и оставляли на солнце, подсушивали, потом скручивали калачиком».</a:t>
            </a:r>
          </a:p>
          <a:p>
            <a:pPr marL="0" indent="0">
              <a:buNone/>
            </a:pPr>
            <a:endParaRPr lang="ru-RU" dirty="0"/>
          </a:p>
        </p:txBody>
      </p:sp>
      <p:pic>
        <p:nvPicPr>
          <p:cNvPr id="4" name="Picture 8" descr="M:\уголок боевой славы\100733759_large_3335261_Thumbnail_aspx.jpg"/>
          <p:cNvPicPr>
            <a:picLocks noChangeAspect="1" noChangeArrowheads="1"/>
          </p:cNvPicPr>
          <p:nvPr/>
        </p:nvPicPr>
        <p:blipFill rotWithShape="1">
          <a:blip r:embed="rId2" cstate="print">
            <a:lum bright="-10000" contrast="20000"/>
          </a:blip>
          <a:srcRect l="22665" t="28638" b="2173"/>
          <a:stretch/>
        </p:blipFill>
        <p:spPr bwMode="auto">
          <a:xfrm>
            <a:off x="827584" y="692696"/>
            <a:ext cx="2670871" cy="208823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Управляющая кнопка: назад 4">
            <a:hlinkClick r:id="rId3" action="ppaction://hlinksldjump" highlightClick="1"/>
          </p:cNvPr>
          <p:cNvSpPr/>
          <p:nvPr/>
        </p:nvSpPr>
        <p:spPr>
          <a:xfrm>
            <a:off x="6804248" y="6453336"/>
            <a:ext cx="2160240" cy="288032"/>
          </a:xfrm>
          <a:prstGeom prst="actionButtonBackPrevious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131761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385722" y="548680"/>
            <a:ext cx="5002702" cy="796950"/>
          </a:xfrm>
        </p:spPr>
        <p:txBody>
          <a:bodyPr/>
          <a:lstStyle/>
          <a:p>
            <a:r>
              <a:rPr lang="ru-RU" dirty="0" smtClean="0"/>
              <a:t>   </a:t>
            </a:r>
            <a:r>
              <a:rPr lang="ru-RU" sz="2800" b="1" dirty="0">
                <a:latin typeface="+mn-lt"/>
              </a:rPr>
              <a:t>24. Сабанина Александра</a:t>
            </a:r>
            <a:r>
              <a:rPr lang="ru-RU" sz="2800" dirty="0">
                <a:latin typeface="+mn-lt"/>
              </a:rPr>
              <a:t>: </a:t>
            </a:r>
            <a:r>
              <a:rPr lang="ru-RU" dirty="0"/>
              <a:t>     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47458" y="2462213"/>
            <a:ext cx="7704856" cy="3074173"/>
          </a:xfrm>
        </p:spPr>
        <p:txBody>
          <a:bodyPr/>
          <a:lstStyle/>
          <a:p>
            <a:pPr marL="0" indent="0">
              <a:buNone/>
            </a:pPr>
            <a:r>
              <a:rPr lang="ru-RU" sz="2000" dirty="0" err="1" smtClean="0"/>
              <a:t>Еремеевны</a:t>
            </a:r>
            <a:r>
              <a:rPr lang="ru-RU" sz="2000" dirty="0"/>
              <a:t>, стали жить ещё хуже. Детей на попечение взяли </a:t>
            </a:r>
            <a:r>
              <a:rPr lang="ru-RU" sz="2000" dirty="0" smtClean="0"/>
              <a:t>род-</a:t>
            </a:r>
            <a:r>
              <a:rPr lang="ru-RU" sz="2000" dirty="0" err="1" smtClean="0"/>
              <a:t>ственники</a:t>
            </a:r>
            <a:r>
              <a:rPr lang="ru-RU" sz="2000" dirty="0"/>
              <a:t>, а маленькую Раю (в 4 </a:t>
            </a:r>
            <a:r>
              <a:rPr lang="ru-RU" sz="2000" dirty="0" smtClean="0"/>
              <a:t>г.) </a:t>
            </a:r>
            <a:r>
              <a:rPr lang="ru-RU" sz="2000" dirty="0"/>
              <a:t>забрала к себе тетка. Которая вскоре умерла, так как по деревне ходила эпидемия. Раю, </a:t>
            </a:r>
            <a:r>
              <a:rPr lang="ru-RU" sz="2000" dirty="0" err="1" smtClean="0"/>
              <a:t>оставшу-юся</a:t>
            </a:r>
            <a:r>
              <a:rPr lang="ru-RU" sz="2000" dirty="0" smtClean="0"/>
              <a:t> </a:t>
            </a:r>
            <a:r>
              <a:rPr lang="ru-RU" sz="2000" dirty="0"/>
              <a:t>в доме одну, пожалели соседи, помогали ей, чем могли. Раиса выросла, не зная, что у нее есть сёстры. Она была подростком, когда началась Великая Отечественная Война. Но  в эти годы даже дети были помощниками в тылу. Раиса работала на авиазаводе, где ей было очень трудно и тяжело. Но она не сдавалась, так как она была очень упорна и настойчивая. После война молодая Рая работала на строительстве новых домов в городе Иркутске, затем на железной дороге до самой пенсии. Она получила ордена и медали, как </a:t>
            </a:r>
            <a:r>
              <a:rPr lang="ru-RU" sz="2000" dirty="0" err="1" smtClean="0"/>
              <a:t>ве-теран</a:t>
            </a:r>
            <a:r>
              <a:rPr lang="ru-RU" sz="2000" dirty="0" smtClean="0"/>
              <a:t> </a:t>
            </a:r>
            <a:r>
              <a:rPr lang="ru-RU" sz="2000" dirty="0"/>
              <a:t>тыла и ветеран труда и почётный житель города Иркутска». </a:t>
            </a:r>
          </a:p>
          <a:p>
            <a:pPr marL="0" indent="0">
              <a:buNone/>
            </a:pPr>
            <a:endParaRPr lang="ru-RU" dirty="0"/>
          </a:p>
        </p:txBody>
      </p:sp>
      <p:pic>
        <p:nvPicPr>
          <p:cNvPr id="4" name="Picture 8" descr="M:\уголок боевой славы\100733759_large_3335261_Thumbnail_aspx.jpg"/>
          <p:cNvPicPr>
            <a:picLocks noChangeAspect="1" noChangeArrowheads="1"/>
          </p:cNvPicPr>
          <p:nvPr/>
        </p:nvPicPr>
        <p:blipFill rotWithShape="1">
          <a:blip r:embed="rId2" cstate="print">
            <a:lum bright="-10000" contrast="20000"/>
          </a:blip>
          <a:srcRect l="22665" t="28638" b="2173"/>
          <a:stretch/>
        </p:blipFill>
        <p:spPr bwMode="auto">
          <a:xfrm>
            <a:off x="827584" y="692696"/>
            <a:ext cx="2670871" cy="208823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Управляющая кнопка: назад 4">
            <a:hlinkClick r:id="rId3" action="ppaction://hlinksldjump" highlightClick="1"/>
          </p:cNvPr>
          <p:cNvSpPr/>
          <p:nvPr/>
        </p:nvSpPr>
        <p:spPr>
          <a:xfrm>
            <a:off x="6804248" y="6453336"/>
            <a:ext cx="2160240" cy="288032"/>
          </a:xfrm>
          <a:prstGeom prst="actionButtonBackPrevious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Прямоугольник 5"/>
          <p:cNvSpPr/>
          <p:nvPr/>
        </p:nvSpPr>
        <p:spPr>
          <a:xfrm>
            <a:off x="3347865" y="1196752"/>
            <a:ext cx="5040560" cy="12311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«Моя бабушка </a:t>
            </a:r>
            <a:r>
              <a:rPr lang="ru-RU" dirty="0" err="1"/>
              <a:t>Пономарёва</a:t>
            </a:r>
            <a:r>
              <a:rPr lang="ru-RU" dirty="0"/>
              <a:t> Раиса Афанасьевна родилась в 1927 году 23 апреля в </a:t>
            </a:r>
            <a:r>
              <a:rPr lang="ru-RU" dirty="0" err="1"/>
              <a:t>Жигаловском</a:t>
            </a:r>
            <a:r>
              <a:rPr lang="ru-RU" dirty="0"/>
              <a:t> районе в семье простых рабочих. Жили они  небогато, а после смерти матери, Ольги</a:t>
            </a:r>
          </a:p>
        </p:txBody>
      </p:sp>
    </p:spTree>
    <p:extLst>
      <p:ext uri="{BB962C8B-B14F-4D97-AF65-F5344CB8AC3E}">
        <p14:creationId xmlns:p14="http://schemas.microsoft.com/office/powerpoint/2010/main" val="16125602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419872" y="1124744"/>
            <a:ext cx="4910266" cy="360040"/>
          </a:xfrm>
        </p:spPr>
        <p:txBody>
          <a:bodyPr/>
          <a:lstStyle/>
          <a:p>
            <a:r>
              <a:rPr lang="ru-RU" sz="2800" b="1" dirty="0">
                <a:latin typeface="+mn-lt"/>
              </a:rPr>
              <a:t>25. </a:t>
            </a:r>
            <a:r>
              <a:rPr lang="ru-RU" sz="2800" b="1" dirty="0" err="1">
                <a:latin typeface="+mn-lt"/>
              </a:rPr>
              <a:t>Радюк</a:t>
            </a:r>
            <a:r>
              <a:rPr lang="ru-RU" sz="2800" b="1" dirty="0">
                <a:latin typeface="+mn-lt"/>
              </a:rPr>
              <a:t> Лилия: </a:t>
            </a:r>
            <a:r>
              <a:rPr lang="ru-RU" sz="2800" dirty="0">
                <a:latin typeface="+mn-lt"/>
              </a:rPr>
              <a:t/>
            </a:r>
            <a:br>
              <a:rPr lang="ru-RU" sz="2800" dirty="0">
                <a:latin typeface="+mn-lt"/>
              </a:rPr>
            </a:br>
            <a:r>
              <a:rPr lang="ru-RU" dirty="0" smtClean="0"/>
              <a:t>       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42542" y="2420888"/>
            <a:ext cx="7560840" cy="3578229"/>
          </a:xfrm>
        </p:spPr>
        <p:txBody>
          <a:bodyPr/>
          <a:lstStyle/>
          <a:p>
            <a:pPr marL="0" indent="0">
              <a:buNone/>
            </a:pPr>
            <a:r>
              <a:rPr lang="ru-RU" sz="2000" dirty="0" smtClean="0"/>
              <a:t>Мы </a:t>
            </a:r>
            <a:r>
              <a:rPr lang="ru-RU" sz="2000" dirty="0"/>
              <a:t>изучали до обеда теорию по рисункам, после обеда сразу в цеха ремонтировать трактора. А мне в августе исполнилось 15 лет. И осенью я уже была трактористской в селе </a:t>
            </a:r>
            <a:r>
              <a:rPr lang="ru-RU" sz="2000" dirty="0" err="1" smtClean="0"/>
              <a:t>Тихорут</a:t>
            </a:r>
            <a:r>
              <a:rPr lang="ru-RU" sz="2000" dirty="0" smtClean="0"/>
              <a:t> </a:t>
            </a:r>
            <a:r>
              <a:rPr lang="ru-RU" sz="2000" dirty="0" err="1" smtClean="0"/>
              <a:t>Куйтунского</a:t>
            </a:r>
            <a:r>
              <a:rPr lang="ru-RU" sz="2000" dirty="0" smtClean="0"/>
              <a:t> </a:t>
            </a:r>
            <a:r>
              <a:rPr lang="ru-RU" sz="2000" dirty="0"/>
              <a:t>района. Весной сеяли, боронили, пахали. А опыта было мало. Зимой я своим трактором крутила лесопилку. Трактора работали на берёзовых чурочках. В свободное время вязали чулки, варежки, платки, ведь тогда ничего не продавали. А в мае 1945 г. мне тракторной ручкой зубы вышибло. Заплакала от обиды – война кончилась, а мне зубы выбило… Работали с темна до темна, а ещё и на вечёрку сходить охота. А утром на работу идёшь и засыпаешь. А дорога не ровная, оступишься одной ногой и проснёшься, потом опять идёшь, начинаешь засыпать, оступишься и проснёшься». </a:t>
            </a:r>
          </a:p>
          <a:p>
            <a:pPr marL="0" indent="0">
              <a:buNone/>
            </a:pPr>
            <a:endParaRPr lang="ru-RU" dirty="0"/>
          </a:p>
        </p:txBody>
      </p:sp>
      <p:pic>
        <p:nvPicPr>
          <p:cNvPr id="4" name="Picture 8" descr="M:\уголок боевой славы\100733759_large_3335261_Thumbnail_aspx.jpg"/>
          <p:cNvPicPr>
            <a:picLocks noChangeAspect="1" noChangeArrowheads="1"/>
          </p:cNvPicPr>
          <p:nvPr/>
        </p:nvPicPr>
        <p:blipFill rotWithShape="1">
          <a:blip r:embed="rId2" cstate="print">
            <a:lum bright="-10000" contrast="20000"/>
          </a:blip>
          <a:srcRect l="22665" t="28638" b="2173"/>
          <a:stretch/>
        </p:blipFill>
        <p:spPr bwMode="auto">
          <a:xfrm>
            <a:off x="827584" y="692696"/>
            <a:ext cx="2670871" cy="208823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26" name="Picture 2" descr="C:\Users\user\Desktop\Радюк Лилия. бабушка\Фетисова Мария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1036007" y="3140968"/>
            <a:ext cx="2254023" cy="266429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  <a:extLst/>
        </p:spPr>
      </p:pic>
      <p:pic>
        <p:nvPicPr>
          <p:cNvPr id="1027" name="Picture 3" descr="C:\Users\user\Desktop\Радюк Лилия. бабушка\Фетисова мария (2)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38151" y="2060848"/>
            <a:ext cx="2428720" cy="295232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  <a:extLst/>
        </p:spPr>
      </p:pic>
      <p:sp>
        <p:nvSpPr>
          <p:cNvPr id="7" name="Управляющая кнопка: назад 6">
            <a:hlinkClick r:id="rId5" action="ppaction://hlinksldjump" highlightClick="1"/>
          </p:cNvPr>
          <p:cNvSpPr/>
          <p:nvPr/>
        </p:nvSpPr>
        <p:spPr>
          <a:xfrm>
            <a:off x="6804248" y="6453336"/>
            <a:ext cx="2160240" cy="288032"/>
          </a:xfrm>
          <a:prstGeom prst="actionButtonBackPrevious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Прямоугольник 4"/>
          <p:cNvSpPr/>
          <p:nvPr/>
        </p:nvSpPr>
        <p:spPr>
          <a:xfrm>
            <a:off x="3312368" y="1340767"/>
            <a:ext cx="507605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Со слов бабушки Фетисовой Марии Ивановны: «В 1941 г. я окончила 8 классов. Нас мобилизовали на курсы трактористов прямо при тракторной мастерской. </a:t>
            </a:r>
          </a:p>
        </p:txBody>
      </p:sp>
      <p:sp>
        <p:nvSpPr>
          <p:cNvPr id="10" name="5-конечная звезда 9"/>
          <p:cNvSpPr/>
          <p:nvPr/>
        </p:nvSpPr>
        <p:spPr>
          <a:xfrm>
            <a:off x="7760172" y="716688"/>
            <a:ext cx="406699" cy="408056"/>
          </a:xfrm>
          <a:prstGeom prst="star5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523352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68380" y="747529"/>
            <a:ext cx="7382186" cy="796950"/>
          </a:xfrm>
        </p:spPr>
        <p:txBody>
          <a:bodyPr/>
          <a:lstStyle/>
          <a:p>
            <a:r>
              <a:rPr lang="ru-RU" dirty="0" smtClean="0"/>
              <a:t>        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971599" y="2564904"/>
            <a:ext cx="7344816" cy="3578229"/>
          </a:xfrm>
        </p:spPr>
        <p:txBody>
          <a:bodyPr/>
          <a:lstStyle/>
          <a:p>
            <a:pPr marL="0" indent="0">
              <a:buNone/>
            </a:pPr>
            <a:r>
              <a:rPr lang="ru-RU" sz="1400" b="1" dirty="0"/>
              <a:t>26. Самойленко Павел</a:t>
            </a:r>
            <a:r>
              <a:rPr lang="ru-RU" sz="1400" dirty="0"/>
              <a:t>: «Дед, отец моего отца, Самойленко Василий Евгеньевич родился 31 декабря 1916 года в селе Торчино Житомирской области – украинец. Его родители Евгений Васильевич и </a:t>
            </a:r>
            <a:r>
              <a:rPr lang="ru-RU" sz="1400" dirty="0" err="1"/>
              <a:t>Палагея</a:t>
            </a:r>
            <a:r>
              <a:rPr lang="ru-RU" sz="1400" dirty="0"/>
              <a:t> Антонова. Когда началась Великая Отечественная война, они жили на Украине. Дед был офицером и сразу попал на фронт. В то время дед уже был женат и имел двоих сыновей. Петю и Колю. Когда фашисты захватили Украину, его первую жену Олю повесили. Дед со своим полком попал в окружение, почти все погибли. Он был ранен в голову, грудь и ногу, попал в плен, хотели расстрелять, но немецкий офицер передумал и решил отправить в лагерь для военнопленных. Деду еще нескольким  людям, через несколько дней помогли бежать местные жители. Его долго прятала и лечила одна семья. За это время он переболел тифом и чуть не умер. Когда немного поправился, ушел к партизанам. Партизанил соединение с Красной Армии. Воевал до победы над фашистами. Окончательно демобилизовался в 1948 г. Поехал в гости к брату в Зиму. Здесь он познакомился с моей бабушкой Анной Васильевной. И они поженились. У них родилось пятеро детей – два сына и одна дочка. Старший сын умер в детстве. Мой отец, Евгений Васильевич  - старший из их детей. Дед был сильным, но израненным человеком. Умер 13 марта 1965 г. Хотя ему было всего 49 лет. Бабушка умерла 6 июня 2004 г.».</a:t>
            </a:r>
          </a:p>
          <a:p>
            <a:pPr marL="0" indent="0">
              <a:buNone/>
            </a:pPr>
            <a:endParaRPr lang="ru-RU" dirty="0"/>
          </a:p>
        </p:txBody>
      </p:sp>
      <p:pic>
        <p:nvPicPr>
          <p:cNvPr id="4" name="Picture 8" descr="M:\уголок боевой славы\100733759_large_3335261_Thumbnail_aspx.jpg"/>
          <p:cNvPicPr>
            <a:picLocks noChangeAspect="1" noChangeArrowheads="1"/>
          </p:cNvPicPr>
          <p:nvPr/>
        </p:nvPicPr>
        <p:blipFill rotWithShape="1">
          <a:blip r:embed="rId2" cstate="print">
            <a:lum bright="-10000" contrast="20000"/>
          </a:blip>
          <a:srcRect l="22665" t="28638" b="2173"/>
          <a:stretch/>
        </p:blipFill>
        <p:spPr bwMode="auto">
          <a:xfrm>
            <a:off x="827584" y="692696"/>
            <a:ext cx="2670871" cy="208823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Управляющая кнопка: назад 4">
            <a:hlinkClick r:id="rId3" action="ppaction://hlinksldjump" highlightClick="1"/>
          </p:cNvPr>
          <p:cNvSpPr/>
          <p:nvPr/>
        </p:nvSpPr>
        <p:spPr>
          <a:xfrm>
            <a:off x="6804248" y="6453336"/>
            <a:ext cx="2160240" cy="288032"/>
          </a:xfrm>
          <a:prstGeom prst="actionButtonBackPrevious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557057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419872" y="929342"/>
            <a:ext cx="4930694" cy="796950"/>
          </a:xfrm>
        </p:spPr>
        <p:txBody>
          <a:bodyPr/>
          <a:lstStyle/>
          <a:p>
            <a:r>
              <a:rPr lang="ru-RU" dirty="0" smtClean="0"/>
              <a:t>   </a:t>
            </a:r>
            <a:r>
              <a:rPr lang="ru-RU" sz="2800" b="1" dirty="0"/>
              <a:t>27. </a:t>
            </a:r>
            <a:r>
              <a:rPr lang="ru-RU" sz="2800" b="1" dirty="0" err="1"/>
              <a:t>Селезнёв</a:t>
            </a:r>
            <a:r>
              <a:rPr lang="ru-RU" sz="2800" b="1" dirty="0"/>
              <a:t> Иван:</a:t>
            </a:r>
            <a:r>
              <a:rPr lang="ru-RU" sz="2800" dirty="0"/>
              <a:t/>
            </a:r>
            <a:br>
              <a:rPr lang="ru-RU" sz="2800" dirty="0"/>
            </a:br>
            <a:r>
              <a:rPr lang="ru-RU" dirty="0"/>
              <a:t>     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419872" y="1340768"/>
            <a:ext cx="5040559" cy="3578229"/>
          </a:xfrm>
        </p:spPr>
        <p:txBody>
          <a:bodyPr/>
          <a:lstStyle/>
          <a:p>
            <a:pPr marL="0" indent="0">
              <a:buNone/>
            </a:pPr>
            <a:r>
              <a:rPr lang="ru-RU" sz="2000" dirty="0"/>
              <a:t>«Когда началась война с Японией,  Георгий Максимович </a:t>
            </a:r>
            <a:r>
              <a:rPr lang="ru-RU" sz="2000" dirty="0" smtClean="0"/>
              <a:t>получил </a:t>
            </a:r>
            <a:r>
              <a:rPr lang="ru-RU" sz="2000" dirty="0"/>
              <a:t>под своё начало отделение, а потом стал помощником командира взвода. Путь из Дацана до Маньчжурии солдаты прошли пешком.  Десантному батальону, в котором служил Георгий Максимович, была поставлена задача – форсировать реку </a:t>
            </a:r>
            <a:r>
              <a:rPr lang="ru-RU" sz="2000" dirty="0" err="1"/>
              <a:t>Аргунь</a:t>
            </a:r>
            <a:r>
              <a:rPr lang="ru-RU" sz="2000" dirty="0"/>
              <a:t> и поддерживать переправу основных сил. Японцы отчаянно сопротивлялись, десантникам приходилось выбивать их из укрепленных районов. Вот так с боями продвигалось русское воинство к городу </a:t>
            </a:r>
            <a:r>
              <a:rPr lang="ru-RU" sz="2000" dirty="0" err="1"/>
              <a:t>Хайлару</a:t>
            </a:r>
            <a:r>
              <a:rPr lang="ru-RU" sz="2000" dirty="0"/>
              <a:t>, а заем к </a:t>
            </a:r>
            <a:r>
              <a:rPr lang="ru-RU" sz="2000" dirty="0" err="1"/>
              <a:t>Цицикару</a:t>
            </a:r>
            <a:r>
              <a:rPr lang="ru-RU" sz="2000" dirty="0"/>
              <a:t>. Здесь и встретили победу».</a:t>
            </a:r>
          </a:p>
          <a:p>
            <a:pPr marL="0" indent="0">
              <a:buNone/>
            </a:pPr>
            <a:endParaRPr lang="ru-RU" dirty="0"/>
          </a:p>
        </p:txBody>
      </p:sp>
      <p:pic>
        <p:nvPicPr>
          <p:cNvPr id="4" name="Picture 8" descr="M:\уголок боевой славы\100733759_large_3335261_Thumbnail_aspx.jpg"/>
          <p:cNvPicPr>
            <a:picLocks noChangeAspect="1" noChangeArrowheads="1"/>
          </p:cNvPicPr>
          <p:nvPr/>
        </p:nvPicPr>
        <p:blipFill rotWithShape="1">
          <a:blip r:embed="rId2" cstate="print">
            <a:lum bright="-10000" contrast="20000"/>
          </a:blip>
          <a:srcRect l="22665" t="28638" b="2173"/>
          <a:stretch/>
        </p:blipFill>
        <p:spPr bwMode="auto">
          <a:xfrm>
            <a:off x="827584" y="692696"/>
            <a:ext cx="2670871" cy="208823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Управляющая кнопка: назад 4">
            <a:hlinkClick r:id="rId3" action="ppaction://hlinksldjump" highlightClick="1"/>
          </p:cNvPr>
          <p:cNvSpPr/>
          <p:nvPr/>
        </p:nvSpPr>
        <p:spPr>
          <a:xfrm>
            <a:off x="6804248" y="6453336"/>
            <a:ext cx="2160240" cy="288032"/>
          </a:xfrm>
          <a:prstGeom prst="actionButtonBackPrevious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3074" name="Picture 2" descr="C:\Users\user\Desktop\нппк\фото\27. Селезнев\Scan3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9841" t="18986" r="7233" b="16389"/>
          <a:stretch/>
        </p:blipFill>
        <p:spPr bwMode="auto">
          <a:xfrm>
            <a:off x="1115616" y="2852936"/>
            <a:ext cx="2124896" cy="294966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  <a:extLst/>
        </p:spPr>
      </p:pic>
    </p:spTree>
    <p:extLst>
      <p:ext uri="{BB962C8B-B14F-4D97-AF65-F5344CB8AC3E}">
        <p14:creationId xmlns:p14="http://schemas.microsoft.com/office/powerpoint/2010/main" val="38501000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419872" y="747529"/>
            <a:ext cx="4930694" cy="796950"/>
          </a:xfrm>
        </p:spPr>
        <p:txBody>
          <a:bodyPr/>
          <a:lstStyle/>
          <a:p>
            <a:r>
              <a:rPr lang="ru-RU" sz="2800" b="1" dirty="0"/>
              <a:t>28. </a:t>
            </a:r>
            <a:r>
              <a:rPr lang="ru-RU" sz="2800" b="1" dirty="0" err="1"/>
              <a:t>Слепнёв</a:t>
            </a:r>
            <a:r>
              <a:rPr lang="ru-RU" sz="2800" b="1" dirty="0"/>
              <a:t> Иван</a:t>
            </a:r>
            <a:r>
              <a:rPr lang="ru-RU" sz="2800" dirty="0"/>
              <a:t>: </a:t>
            </a:r>
            <a:r>
              <a:rPr lang="ru-RU" dirty="0"/>
              <a:t>        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971599" y="2564904"/>
            <a:ext cx="7344816" cy="3578229"/>
          </a:xfrm>
        </p:spPr>
        <p:txBody>
          <a:bodyPr/>
          <a:lstStyle/>
          <a:p>
            <a:pPr marL="0" indent="0">
              <a:buNone/>
            </a:pPr>
            <a:r>
              <a:rPr lang="ru-RU" sz="1800" dirty="0" smtClean="0"/>
              <a:t>«</a:t>
            </a:r>
            <a:r>
              <a:rPr lang="ru-RU" sz="1800" dirty="0"/>
              <a:t>Моего прадеда звали Проскурин Алексей Иванович. Он родился в 1910 г. 31 марта в Орловской области в селе рогатик в крестьянской семье. Жили его родители зажиточно, держали много скота и имели свою молотилку и маслобойню. До войны он женился на самой красивой девушке села, то есть на моей прабабушке Евдокии. Родились у них две дочери Валя и моя бабушка Зоя. В  1941 г. Алексея Ивановича забрали на фронт. Во время войны он попал в плен. А после войны был репрессирован и сослан в Сибирь на </a:t>
            </a:r>
            <a:r>
              <a:rPr lang="ru-RU" sz="1800" dirty="0" err="1"/>
              <a:t>солерудник</a:t>
            </a:r>
            <a:r>
              <a:rPr lang="ru-RU" sz="1800" dirty="0"/>
              <a:t> в город Усолье-Сибирское. Отработав какое-то время, отсылают его в Бурят-Монгольскую республику на реку Витим. Там он занимался сплавом леса. Ему был запрещён выезд на родину и переписка с ровесниками. Он навсегда остался в Сибири».</a:t>
            </a:r>
          </a:p>
          <a:p>
            <a:pPr marL="0" indent="0">
              <a:buNone/>
            </a:pPr>
            <a:endParaRPr lang="ru-RU" dirty="0"/>
          </a:p>
        </p:txBody>
      </p:sp>
      <p:pic>
        <p:nvPicPr>
          <p:cNvPr id="4" name="Picture 8" descr="M:\уголок боевой славы\100733759_large_3335261_Thumbnail_aspx.jpg"/>
          <p:cNvPicPr>
            <a:picLocks noChangeAspect="1" noChangeArrowheads="1"/>
          </p:cNvPicPr>
          <p:nvPr/>
        </p:nvPicPr>
        <p:blipFill rotWithShape="1">
          <a:blip r:embed="rId2" cstate="print">
            <a:lum bright="-10000" contrast="20000"/>
          </a:blip>
          <a:srcRect l="22665" t="28638" b="2173"/>
          <a:stretch/>
        </p:blipFill>
        <p:spPr bwMode="auto">
          <a:xfrm>
            <a:off x="827584" y="692696"/>
            <a:ext cx="2670871" cy="208823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Управляющая кнопка: назад 4">
            <a:hlinkClick r:id="rId3" action="ppaction://hlinksldjump" highlightClick="1"/>
          </p:cNvPr>
          <p:cNvSpPr/>
          <p:nvPr/>
        </p:nvSpPr>
        <p:spPr>
          <a:xfrm>
            <a:off x="6804248" y="6453336"/>
            <a:ext cx="2160240" cy="288032"/>
          </a:xfrm>
          <a:prstGeom prst="actionButtonBackPrevious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050" name="Picture 2" descr="C:\Users\user\Desktop\нппк\фото\28. Слепнёв\Scan3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6157" t="7577" r="9723" b="5432"/>
          <a:stretch/>
        </p:blipFill>
        <p:spPr bwMode="auto">
          <a:xfrm>
            <a:off x="5981385" y="2204864"/>
            <a:ext cx="2185486" cy="362663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  <a:extLst/>
        </p:spPr>
      </p:pic>
      <p:sp>
        <p:nvSpPr>
          <p:cNvPr id="7" name="5-конечная звезда 6"/>
          <p:cNvSpPr/>
          <p:nvPr/>
        </p:nvSpPr>
        <p:spPr>
          <a:xfrm>
            <a:off x="7760172" y="716688"/>
            <a:ext cx="406699" cy="408056"/>
          </a:xfrm>
          <a:prstGeom prst="star5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49404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68380" y="747529"/>
            <a:ext cx="7382186" cy="796950"/>
          </a:xfrm>
        </p:spPr>
        <p:txBody>
          <a:bodyPr/>
          <a:lstStyle/>
          <a:p>
            <a:r>
              <a:rPr lang="ru-RU" dirty="0" smtClean="0"/>
              <a:t>        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971600" y="2492896"/>
            <a:ext cx="7344816" cy="3578229"/>
          </a:xfrm>
        </p:spPr>
        <p:txBody>
          <a:bodyPr/>
          <a:lstStyle/>
          <a:p>
            <a:pPr marL="0" indent="0">
              <a:buNone/>
            </a:pPr>
            <a:r>
              <a:rPr lang="ru-RU" sz="1600" b="1" dirty="0"/>
              <a:t>29. Ступина Жанна: </a:t>
            </a:r>
            <a:r>
              <a:rPr lang="ru-RU" sz="1600" dirty="0"/>
              <a:t>«Моя бабушка – Ступина Раиса Сергеевна родилась в 1935 г. 24 мая в Тамбовской области в простой рабочей семье. Когда ей исполнилось 6 лет началась Великая Отечественная война. Тогда её детство закончилось. На её маленькие плечи легла большая ответственность за хозяйство. Так как  у них была корова, за счёт этой коровы они и выжили. Молочную продукцию они обменивали на материалы и некоторые продукты. </a:t>
            </a:r>
          </a:p>
          <a:p>
            <a:pPr marL="0" indent="0">
              <a:buNone/>
            </a:pPr>
            <a:r>
              <a:rPr lang="ru-RU" sz="1600" dirty="0"/>
              <a:t>Окромя бабушки в их семье было ещё трое детей. Проявив свои возможности в рукоделии (вышивание, вязание и пряжа шерсти), она могла их продавать и обменивать на картофель. Мама бабушки работала в пекарне не покладая рук, пекла хлеб на фронт. Отец ушёл на войну. И на их судьбу выпала нелёгкая доля. В 1943 г. её отец был дважды ранен. В первый раз в спину осколками от мины, второй – в руку. </a:t>
            </a:r>
          </a:p>
          <a:p>
            <a:pPr marL="0" indent="0">
              <a:buNone/>
            </a:pPr>
            <a:r>
              <a:rPr lang="ru-RU" sz="1600" dirty="0"/>
              <a:t>Школьное обучение не было лёгким, потому что школа находилась в пяти километрах от деревни. Ходили пешком, не пропуская ни одного дня, училась средне, закончила семь классов». </a:t>
            </a:r>
          </a:p>
          <a:p>
            <a:pPr marL="0" indent="0">
              <a:buNone/>
            </a:pPr>
            <a:endParaRPr lang="ru-RU" dirty="0"/>
          </a:p>
        </p:txBody>
      </p:sp>
      <p:pic>
        <p:nvPicPr>
          <p:cNvPr id="4" name="Picture 8" descr="M:\уголок боевой славы\100733759_large_3335261_Thumbnail_aspx.jpg"/>
          <p:cNvPicPr>
            <a:picLocks noChangeAspect="1" noChangeArrowheads="1"/>
          </p:cNvPicPr>
          <p:nvPr/>
        </p:nvPicPr>
        <p:blipFill rotWithShape="1">
          <a:blip r:embed="rId2" cstate="print">
            <a:lum bright="-10000" contrast="20000"/>
          </a:blip>
          <a:srcRect l="22665" t="28638" b="2173"/>
          <a:stretch/>
        </p:blipFill>
        <p:spPr bwMode="auto">
          <a:xfrm>
            <a:off x="827584" y="692696"/>
            <a:ext cx="2670871" cy="208823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Управляющая кнопка: назад 4">
            <a:hlinkClick r:id="rId3" action="ppaction://hlinksldjump" highlightClick="1"/>
          </p:cNvPr>
          <p:cNvSpPr/>
          <p:nvPr/>
        </p:nvSpPr>
        <p:spPr>
          <a:xfrm>
            <a:off x="6804248" y="6453336"/>
            <a:ext cx="2160240" cy="288032"/>
          </a:xfrm>
          <a:prstGeom prst="actionButtonBackPrevious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57176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68380" y="747529"/>
            <a:ext cx="7382186" cy="796950"/>
          </a:xfrm>
        </p:spPr>
        <p:txBody>
          <a:bodyPr/>
          <a:lstStyle/>
          <a:p>
            <a:r>
              <a:rPr lang="ru-RU" dirty="0" smtClean="0"/>
              <a:t>        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067944" y="872716"/>
            <a:ext cx="4049916" cy="1728192"/>
          </a:xfrm>
        </p:spPr>
        <p:txBody>
          <a:bodyPr/>
          <a:lstStyle/>
          <a:p>
            <a:pPr marL="0" indent="0" algn="just">
              <a:buNone/>
            </a:pPr>
            <a:r>
              <a:rPr lang="ru-RU" sz="1800" b="1" dirty="0"/>
              <a:t>30. </a:t>
            </a:r>
            <a:r>
              <a:rPr lang="ru-RU" sz="1800" b="1" u="sng" dirty="0" err="1"/>
              <a:t>Таратун</a:t>
            </a:r>
            <a:r>
              <a:rPr lang="ru-RU" sz="1800" b="1" u="sng" dirty="0"/>
              <a:t> Евгения </a:t>
            </a:r>
            <a:r>
              <a:rPr lang="ru-RU" sz="1800" b="1" dirty="0"/>
              <a:t>(</a:t>
            </a:r>
            <a:r>
              <a:rPr lang="ru-RU" sz="1800" b="1" dirty="0" smtClean="0"/>
              <a:t>уч-ся </a:t>
            </a:r>
            <a:r>
              <a:rPr lang="ru-RU" sz="1800" b="1" dirty="0"/>
              <a:t>7б класса</a:t>
            </a:r>
            <a:r>
              <a:rPr lang="ru-RU" sz="1800" b="1" dirty="0" smtClean="0"/>
              <a:t>) </a:t>
            </a:r>
            <a:r>
              <a:rPr lang="ru-RU" sz="1800" b="1" dirty="0"/>
              <a:t>с</a:t>
            </a:r>
            <a:r>
              <a:rPr lang="ru-RU" sz="1800" b="1" dirty="0" smtClean="0"/>
              <a:t>о </a:t>
            </a:r>
            <a:r>
              <a:rPr lang="ru-RU" sz="1800" b="1" dirty="0"/>
              <a:t>слов своей бабушки Крутиковой Людмилы Ивановны. История о моем дедушке </a:t>
            </a:r>
            <a:r>
              <a:rPr lang="ru-RU" sz="1800" b="1" dirty="0" smtClean="0"/>
              <a:t>– Лаврентии </a:t>
            </a:r>
            <a:r>
              <a:rPr lang="ru-RU" sz="1800" b="1" dirty="0"/>
              <a:t>Крутикове. Родился в 1924. </a:t>
            </a:r>
            <a:r>
              <a:rPr lang="ru-RU" sz="1800" b="1" dirty="0" smtClean="0"/>
              <a:t>в </a:t>
            </a:r>
            <a:r>
              <a:rPr lang="ru-RU" sz="1800" b="1" dirty="0"/>
              <a:t>селе Буря. Вырос в большой семье. Маму звали Мария Дмитриевна </a:t>
            </a:r>
            <a:r>
              <a:rPr lang="ru-RU" sz="1800" b="1" dirty="0" smtClean="0"/>
              <a:t>Крутикова</a:t>
            </a:r>
            <a:endParaRPr lang="ru-RU" sz="1800" b="1" dirty="0"/>
          </a:p>
        </p:txBody>
      </p:sp>
      <p:pic>
        <p:nvPicPr>
          <p:cNvPr id="4" name="Picture 8" descr="M:\уголок боевой славы\100733759_large_3335261_Thumbnail_aspx.jpg"/>
          <p:cNvPicPr>
            <a:picLocks noChangeAspect="1" noChangeArrowheads="1"/>
          </p:cNvPicPr>
          <p:nvPr/>
        </p:nvPicPr>
        <p:blipFill rotWithShape="1">
          <a:blip r:embed="rId2" cstate="print">
            <a:lum bright="-10000" contrast="20000"/>
          </a:blip>
          <a:srcRect l="22665" t="28638" b="2173"/>
          <a:stretch/>
        </p:blipFill>
        <p:spPr bwMode="auto">
          <a:xfrm>
            <a:off x="827584" y="692696"/>
            <a:ext cx="2670871" cy="208823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Объект 2"/>
          <p:cNvSpPr txBox="1">
            <a:spLocks/>
          </p:cNvSpPr>
          <p:nvPr/>
        </p:nvSpPr>
        <p:spPr bwMode="auto">
          <a:xfrm>
            <a:off x="971599" y="3212976"/>
            <a:ext cx="5256585" cy="28803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Font typeface="Arial" charset="0"/>
              <a:buNone/>
            </a:pPr>
            <a:r>
              <a:rPr lang="ru-RU" sz="1800" b="1" dirty="0" smtClean="0"/>
              <a:t>Работал в колхозе трактористом. Пошел в армию в 1942 году. Под Челябинском он стал управлять танком «Т34». Воевал на знаменитой Курской дуге. Сражение длилось три дня. Дошел до Кёнигсберга. После войны вернулся в колхоз, стал управляющим. Было семь детей. Похоронен в селе Буре, ему поставлен памятник. За жизнь получил много наград. И сейчас его имя находится в Георгиевском зале Кремля.</a:t>
            </a:r>
            <a:endParaRPr lang="ru-RU" sz="1800" b="1" dirty="0"/>
          </a:p>
        </p:txBody>
      </p:sp>
      <p:sp>
        <p:nvSpPr>
          <p:cNvPr id="7" name="Управляющая кнопка: назад 6">
            <a:hlinkClick r:id="rId3" action="ppaction://hlinksldjump" highlightClick="1"/>
          </p:cNvPr>
          <p:cNvSpPr/>
          <p:nvPr/>
        </p:nvSpPr>
        <p:spPr>
          <a:xfrm>
            <a:off x="6804248" y="6453336"/>
            <a:ext cx="2160240" cy="288032"/>
          </a:xfrm>
          <a:prstGeom prst="actionButtonBackPrevious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458690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68380" y="747529"/>
            <a:ext cx="7382186" cy="796950"/>
          </a:xfrm>
        </p:spPr>
        <p:txBody>
          <a:bodyPr/>
          <a:lstStyle/>
          <a:p>
            <a:r>
              <a:rPr lang="ru-RU" dirty="0" smtClean="0"/>
              <a:t>        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971599" y="2564904"/>
            <a:ext cx="7344816" cy="3578229"/>
          </a:xfrm>
        </p:spPr>
        <p:txBody>
          <a:bodyPr/>
          <a:lstStyle/>
          <a:p>
            <a:pPr marL="0" indent="0">
              <a:buNone/>
            </a:pPr>
            <a:r>
              <a:rPr lang="ru-RU" sz="1600" b="1" dirty="0"/>
              <a:t>31. </a:t>
            </a:r>
            <a:r>
              <a:rPr lang="ru-RU" sz="1600" b="1" dirty="0" err="1"/>
              <a:t>Ташпаев</a:t>
            </a:r>
            <a:r>
              <a:rPr lang="ru-RU" sz="1600" b="1" dirty="0"/>
              <a:t> Александр</a:t>
            </a:r>
            <a:r>
              <a:rPr lang="ru-RU" sz="1600" dirty="0"/>
              <a:t> (ученик 8а) и </a:t>
            </a:r>
            <a:r>
              <a:rPr lang="ru-RU" sz="1600" b="1" dirty="0" err="1"/>
              <a:t>Ташпаев</a:t>
            </a:r>
            <a:r>
              <a:rPr lang="ru-RU" sz="1600" b="1" dirty="0"/>
              <a:t> Максим</a:t>
            </a:r>
            <a:r>
              <a:rPr lang="ru-RU" sz="1600" dirty="0"/>
              <a:t> (выпуск 2008): «Ее звали </a:t>
            </a:r>
            <a:r>
              <a:rPr lang="ru-RU" sz="1600" dirty="0" err="1"/>
              <a:t>Дробот</a:t>
            </a:r>
            <a:r>
              <a:rPr lang="ru-RU" sz="1600" dirty="0"/>
              <a:t>  Фёкла  Кузьминична. Она родилась в 1916 году, в селе </a:t>
            </a:r>
            <a:r>
              <a:rPr lang="ru-RU" sz="1600" dirty="0" err="1"/>
              <a:t>Берестяге</a:t>
            </a:r>
            <a:r>
              <a:rPr lang="ru-RU" sz="1600" dirty="0"/>
              <a:t> </a:t>
            </a:r>
            <a:r>
              <a:rPr lang="ru-RU" sz="1600" dirty="0" err="1"/>
              <a:t>Гайворонского</a:t>
            </a:r>
            <a:r>
              <a:rPr lang="ru-RU" sz="1600" dirty="0"/>
              <a:t> района Одесской области. Когда началась война, моей прабабушке было 25 лет. Она и как все мирные жители села работала в колхозе дояркой. Когда в 1941 году на Украинскую землю спустили немецкие оккупанты. Она стала помогать партизанам в тылу врага. Один из зимних дней в одну хату зашли полицаи их там набралось очень много  моя прабабушка , принесла им много самогон. Когда они все напились, она подожгла дом и убежала. На утро все село подняли и пытали, где Фёкла, но никто из селян не говорил где она. У нее была маленькая дочка, это была моя бабушка. Немцы вытащили ее без одежды (ей на тот момент было семь месяцев). И так продолжалось три дня и три ночи. </a:t>
            </a:r>
            <a:endParaRPr lang="ru-RU" sz="4000" dirty="0"/>
          </a:p>
        </p:txBody>
      </p:sp>
      <p:pic>
        <p:nvPicPr>
          <p:cNvPr id="4" name="Picture 8" descr="M:\уголок боевой славы\100733759_large_3335261_Thumbnail_aspx.jpg"/>
          <p:cNvPicPr>
            <a:picLocks noChangeAspect="1" noChangeArrowheads="1"/>
          </p:cNvPicPr>
          <p:nvPr/>
        </p:nvPicPr>
        <p:blipFill rotWithShape="1">
          <a:blip r:embed="rId2" cstate="print">
            <a:lum bright="-10000" contrast="20000"/>
          </a:blip>
          <a:srcRect l="22665" t="28638" b="2173"/>
          <a:stretch/>
        </p:blipFill>
        <p:spPr bwMode="auto">
          <a:xfrm>
            <a:off x="827584" y="692696"/>
            <a:ext cx="2670871" cy="208823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Управляющая кнопка: назад 4">
            <a:hlinkClick r:id="rId3" action="ppaction://hlinksldjump" highlightClick="1"/>
          </p:cNvPr>
          <p:cNvSpPr/>
          <p:nvPr/>
        </p:nvSpPr>
        <p:spPr>
          <a:xfrm>
            <a:off x="6804248" y="6453336"/>
            <a:ext cx="2160240" cy="288032"/>
          </a:xfrm>
          <a:prstGeom prst="actionButtonBackPrevious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413409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68380" y="747529"/>
            <a:ext cx="7382186" cy="796950"/>
          </a:xfrm>
        </p:spPr>
        <p:txBody>
          <a:bodyPr/>
          <a:lstStyle/>
          <a:p>
            <a:r>
              <a:rPr lang="ru-RU" dirty="0" smtClean="0"/>
              <a:t>        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971599" y="2564904"/>
            <a:ext cx="7344816" cy="3578229"/>
          </a:xfrm>
        </p:spPr>
        <p:txBody>
          <a:bodyPr/>
          <a:lstStyle/>
          <a:p>
            <a:pPr marL="0" indent="0">
              <a:buNone/>
            </a:pPr>
            <a:r>
              <a:rPr lang="ru-RU" sz="1600" b="1" dirty="0"/>
              <a:t>31. </a:t>
            </a:r>
            <a:r>
              <a:rPr lang="ru-RU" sz="1600" b="1" dirty="0" err="1"/>
              <a:t>Ташпаев</a:t>
            </a:r>
            <a:r>
              <a:rPr lang="ru-RU" sz="1600" b="1" dirty="0"/>
              <a:t> Александр</a:t>
            </a:r>
            <a:r>
              <a:rPr lang="ru-RU" sz="1600" dirty="0"/>
              <a:t> (ученик 8а) и </a:t>
            </a:r>
            <a:r>
              <a:rPr lang="ru-RU" sz="1600" b="1" dirty="0" err="1"/>
              <a:t>Ташпаев</a:t>
            </a:r>
            <a:r>
              <a:rPr lang="ru-RU" sz="1600" b="1" dirty="0"/>
              <a:t> Максим</a:t>
            </a:r>
            <a:r>
              <a:rPr lang="ru-RU" sz="1600" dirty="0"/>
              <a:t> (выпуск 2008): </a:t>
            </a:r>
            <a:r>
              <a:rPr lang="ru-RU" sz="1600" dirty="0" smtClean="0"/>
              <a:t>Но </a:t>
            </a:r>
            <a:r>
              <a:rPr lang="ru-RU" sz="1600" dirty="0"/>
              <a:t>никто не выдал ее. Прошло два года. 18 сентября 1943 года фашисты напали на след партизан, завязался бой, он продолжался с 7.30 до 2.30 часов с превосходящей силой фашистов численностью  свыше 2 тысяч человек. В темноте многим партизанам удалось выйти из окружения, но потеряли два человека, среди них была моя прабабушка. Во время отступления ее смертельно ранило. Ее партизаны закидали ветками, а через год ее перезахоронили. Она была в отряде знаменитого командира партизанского отряда, Максима Сергеевича Корнейчука. Была написана книга про Корнейчука и про мою прабабушку, под названием « Солдат защищает родину». Про неё однополчане написали очень много стихов про отвагу, мужество. В отряде ее все уважали и гордились. Было написано очень много статей про их отряд. После войны её наградили посмертно орденом Великой Отечественной войны 1-й степени».</a:t>
            </a:r>
          </a:p>
          <a:p>
            <a:pPr marL="0" indent="0">
              <a:buNone/>
            </a:pPr>
            <a:endParaRPr lang="ru-RU" dirty="0"/>
          </a:p>
        </p:txBody>
      </p:sp>
      <p:pic>
        <p:nvPicPr>
          <p:cNvPr id="4" name="Picture 8" descr="M:\уголок боевой славы\100733759_large_3335261_Thumbnail_aspx.jpg"/>
          <p:cNvPicPr>
            <a:picLocks noChangeAspect="1" noChangeArrowheads="1"/>
          </p:cNvPicPr>
          <p:nvPr/>
        </p:nvPicPr>
        <p:blipFill rotWithShape="1">
          <a:blip r:embed="rId2" cstate="print">
            <a:lum bright="-10000" contrast="20000"/>
          </a:blip>
          <a:srcRect l="22665" t="28638" b="2173"/>
          <a:stretch/>
        </p:blipFill>
        <p:spPr bwMode="auto">
          <a:xfrm>
            <a:off x="827584" y="692696"/>
            <a:ext cx="2670871" cy="208823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1038473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03848" y="836712"/>
            <a:ext cx="4786678" cy="796950"/>
          </a:xfrm>
        </p:spPr>
        <p:txBody>
          <a:bodyPr/>
          <a:lstStyle/>
          <a:p>
            <a:r>
              <a:rPr lang="ru-RU" sz="2800" dirty="0" smtClean="0"/>
              <a:t>      </a:t>
            </a:r>
            <a:r>
              <a:rPr lang="ru-RU" sz="2800" b="1" dirty="0"/>
              <a:t>32. Фалеев Николай Олегович </a:t>
            </a:r>
            <a:r>
              <a:rPr lang="ru-RU" sz="2800" dirty="0"/>
              <a:t>(выпуск)</a:t>
            </a:r>
            <a:r>
              <a:rPr lang="ru-RU" sz="2800" dirty="0" smtClean="0"/>
              <a:t>  </a:t>
            </a:r>
            <a:endParaRPr lang="ru-RU" sz="28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851920" y="1736813"/>
            <a:ext cx="4464494" cy="3852427"/>
          </a:xfrm>
        </p:spPr>
        <p:txBody>
          <a:bodyPr/>
          <a:lstStyle/>
          <a:p>
            <a:pPr marL="0" indent="0">
              <a:buNone/>
            </a:pPr>
            <a:r>
              <a:rPr lang="ru-RU" sz="2000" dirty="0" smtClean="0"/>
              <a:t> «Николай </a:t>
            </a:r>
            <a:r>
              <a:rPr lang="ru-RU" sz="2000" dirty="0" err="1" smtClean="0"/>
              <a:t>Трофимыч</a:t>
            </a:r>
            <a:r>
              <a:rPr lang="ru-RU" sz="2000" dirty="0" smtClean="0"/>
              <a:t>. Он родился а 1924 году, а именно в Николу (19 декабря), в семье коренных жителей деревни (Трофима Иннокентьевича и Матрёны Ефимовны), не один век в этих местах сеявшей, убиравший хлеб, державший скотину, промышлявший зверя и птицу, кто знает как сложилась бы семья отца, если бы в 1938 году не арестовали деда. Осталась бабушка с семью детьми, самому старшому было 14 лет, он был за мужика в доме. </a:t>
            </a:r>
            <a:endParaRPr lang="ru-RU" sz="2000" dirty="0"/>
          </a:p>
        </p:txBody>
      </p:sp>
      <p:pic>
        <p:nvPicPr>
          <p:cNvPr id="4" name="Picture 8" descr="M:\уголок боевой славы\100733759_large_3335261_Thumbnail_aspx.jpg"/>
          <p:cNvPicPr>
            <a:picLocks noChangeAspect="1" noChangeArrowheads="1"/>
          </p:cNvPicPr>
          <p:nvPr/>
        </p:nvPicPr>
        <p:blipFill rotWithShape="1">
          <a:blip r:embed="rId2" cstate="print">
            <a:lum bright="-10000" contrast="20000"/>
          </a:blip>
          <a:srcRect l="22665" t="28638" b="2173"/>
          <a:stretch/>
        </p:blipFill>
        <p:spPr bwMode="auto">
          <a:xfrm>
            <a:off x="827584" y="692696"/>
            <a:ext cx="2670871" cy="208823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Управляющая кнопка: назад 4">
            <a:hlinkClick r:id="rId3" action="ppaction://hlinksldjump" highlightClick="1"/>
          </p:cNvPr>
          <p:cNvSpPr/>
          <p:nvPr/>
        </p:nvSpPr>
        <p:spPr>
          <a:xfrm>
            <a:off x="6804248" y="6453336"/>
            <a:ext cx="2160240" cy="288032"/>
          </a:xfrm>
          <a:prstGeom prst="actionButtonBackPrevious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857137" y="3501008"/>
            <a:ext cx="2952328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spcBef>
                <a:spcPct val="20000"/>
              </a:spcBef>
            </a:pPr>
            <a:r>
              <a:rPr lang="ru-RU" sz="2000" dirty="0">
                <a:solidFill>
                  <a:prstClr val="black"/>
                </a:solidFill>
                <a:latin typeface="Calibri"/>
                <a:cs typeface="+mn-cs"/>
              </a:rPr>
              <a:t>Всё  было бы терпимо если бы Матрёну Ефимову не исключили из колхоза как жену, врага народа…Чтобы как-то прокормить детей ходила она на поденку по соседним деревням</a:t>
            </a:r>
          </a:p>
        </p:txBody>
      </p:sp>
    </p:spTree>
    <p:extLst>
      <p:ext uri="{BB962C8B-B14F-4D97-AF65-F5344CB8AC3E}">
        <p14:creationId xmlns:p14="http://schemas.microsoft.com/office/powerpoint/2010/main" val="39137624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flipH="1">
            <a:off x="3995936" y="697135"/>
            <a:ext cx="3456384" cy="427609"/>
          </a:xfrm>
        </p:spPr>
        <p:txBody>
          <a:bodyPr/>
          <a:lstStyle/>
          <a:p>
            <a:endParaRPr lang="ru-RU" sz="2800" dirty="0"/>
          </a:p>
        </p:txBody>
      </p:sp>
      <p:pic>
        <p:nvPicPr>
          <p:cNvPr id="4" name="Picture 8" descr="M:\уголок боевой славы\100733759_large_3335261_Thumbnail_aspx.jpg"/>
          <p:cNvPicPr>
            <a:picLocks noChangeAspect="1" noChangeArrowheads="1"/>
          </p:cNvPicPr>
          <p:nvPr/>
        </p:nvPicPr>
        <p:blipFill rotWithShape="1">
          <a:blip r:embed="rId2" cstate="print">
            <a:lum bright="-10000" contrast="20000"/>
          </a:blip>
          <a:srcRect l="22665" t="28638" b="2173"/>
          <a:stretch/>
        </p:blipFill>
        <p:spPr bwMode="auto">
          <a:xfrm>
            <a:off x="827584" y="692696"/>
            <a:ext cx="2670871" cy="208823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Управляющая кнопка: назад 4">
            <a:hlinkClick r:id="rId3" action="ppaction://hlinksldjump" highlightClick="1"/>
          </p:cNvPr>
          <p:cNvSpPr/>
          <p:nvPr/>
        </p:nvSpPr>
        <p:spPr>
          <a:xfrm>
            <a:off x="6804248" y="6453336"/>
            <a:ext cx="2160240" cy="288032"/>
          </a:xfrm>
          <a:prstGeom prst="actionButtonBackPrevious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Прямоугольник 5"/>
          <p:cNvSpPr/>
          <p:nvPr/>
        </p:nvSpPr>
        <p:spPr>
          <a:xfrm>
            <a:off x="3225626" y="1268760"/>
            <a:ext cx="5314587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>
                <a:solidFill>
                  <a:prstClr val="black"/>
                </a:solidFill>
                <a:latin typeface="Calibri"/>
                <a:cs typeface="+mn-cs"/>
              </a:rPr>
              <a:t>. Его отца Николая Гамаюнова, призвали в армию, зимой 1943 года. Войсковая часть в которую он попал стояла долго в Забайкалье, на 77 разъезде в резерве на случай нападения Японии. После победы Германии предстояла война с Японией. Отец бы участником разгрома </a:t>
            </a:r>
            <a:r>
              <a:rPr lang="ru-RU" sz="2000" dirty="0" err="1">
                <a:solidFill>
                  <a:prstClr val="black"/>
                </a:solidFill>
                <a:latin typeface="Calibri"/>
                <a:cs typeface="+mn-cs"/>
              </a:rPr>
              <a:t>Квантунской</a:t>
            </a:r>
            <a:r>
              <a:rPr lang="ru-RU" sz="2000" dirty="0">
                <a:solidFill>
                  <a:prstClr val="black"/>
                </a:solidFill>
                <a:latin typeface="Calibri"/>
                <a:cs typeface="+mn-cs"/>
              </a:rPr>
              <a:t> армии в Маньчжурии, </a:t>
            </a:r>
            <a:r>
              <a:rPr lang="ru-RU" sz="2000" dirty="0" err="1">
                <a:solidFill>
                  <a:prstClr val="black"/>
                </a:solidFill>
                <a:latin typeface="Calibri"/>
                <a:cs typeface="+mn-cs"/>
              </a:rPr>
              <a:t>Хайлорском</a:t>
            </a:r>
            <a:r>
              <a:rPr lang="ru-RU" sz="2000" dirty="0">
                <a:solidFill>
                  <a:prstClr val="black"/>
                </a:solidFill>
                <a:latin typeface="Calibri"/>
                <a:cs typeface="+mn-cs"/>
              </a:rPr>
              <a:t> управлении, в составе особого отдельного батальона. Его ратный труд отметили медаль за боевые заслуги. За семь с половиной лет </a:t>
            </a:r>
            <a:r>
              <a:rPr lang="ru-RU" sz="2000" dirty="0" err="1">
                <a:solidFill>
                  <a:prstClr val="black"/>
                </a:solidFill>
                <a:latin typeface="Calibri"/>
                <a:cs typeface="+mn-cs"/>
              </a:rPr>
              <a:t>наложился</a:t>
            </a:r>
            <a:r>
              <a:rPr lang="ru-RU" sz="2000" dirty="0">
                <a:solidFill>
                  <a:prstClr val="black"/>
                </a:solidFill>
                <a:latin typeface="Calibri"/>
                <a:cs typeface="+mn-cs"/>
              </a:rPr>
              <a:t> отпечаток на его внешность и привычки: собран, подтянут, всегда суров с виду. Не многословен, но решителен. В душе своей он так и остался «солдатом 9-той роты» до конца жизни».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9649457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68380" y="747529"/>
            <a:ext cx="7382186" cy="796950"/>
          </a:xfrm>
        </p:spPr>
        <p:txBody>
          <a:bodyPr/>
          <a:lstStyle/>
          <a:p>
            <a:r>
              <a:rPr lang="ru-RU" dirty="0" smtClean="0"/>
              <a:t>        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971599" y="2564904"/>
            <a:ext cx="7344816" cy="3578229"/>
          </a:xfrm>
        </p:spPr>
        <p:txBody>
          <a:bodyPr/>
          <a:lstStyle/>
          <a:p>
            <a:r>
              <a:rPr lang="ru-RU" sz="2000" b="1" dirty="0" smtClean="0"/>
              <a:t>33. Фомин Сергей</a:t>
            </a:r>
            <a:r>
              <a:rPr lang="ru-RU" sz="2000" dirty="0" smtClean="0"/>
              <a:t> (выпуск): «Мой дед Борисов Николай Ильич родился в 1928 г. в с. Глинки </a:t>
            </a:r>
            <a:r>
              <a:rPr lang="ru-RU" sz="2000" dirty="0" err="1" smtClean="0"/>
              <a:t>Зиминского</a:t>
            </a:r>
            <a:r>
              <a:rPr lang="ru-RU" sz="2000" dirty="0" smtClean="0"/>
              <a:t> района. Закончил всего три класса школы. Началась война, с четырнадцати лет начал работать в колхозе, пас лошадей».</a:t>
            </a:r>
          </a:p>
          <a:p>
            <a:pPr marL="0" indent="0">
              <a:buNone/>
            </a:pPr>
            <a:endParaRPr lang="ru-RU" dirty="0"/>
          </a:p>
        </p:txBody>
      </p:sp>
      <p:pic>
        <p:nvPicPr>
          <p:cNvPr id="4" name="Picture 8" descr="M:\уголок боевой славы\100733759_large_3335261_Thumbnail_aspx.jpg"/>
          <p:cNvPicPr>
            <a:picLocks noChangeAspect="1" noChangeArrowheads="1"/>
          </p:cNvPicPr>
          <p:nvPr/>
        </p:nvPicPr>
        <p:blipFill rotWithShape="1">
          <a:blip r:embed="rId2" cstate="print">
            <a:lum bright="-10000" contrast="20000"/>
          </a:blip>
          <a:srcRect l="22665" t="28638" b="2173"/>
          <a:stretch/>
        </p:blipFill>
        <p:spPr bwMode="auto">
          <a:xfrm>
            <a:off x="827584" y="692696"/>
            <a:ext cx="2670871" cy="208823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Управляющая кнопка: назад 4">
            <a:hlinkClick r:id="rId3" action="ppaction://hlinksldjump" highlightClick="1"/>
          </p:cNvPr>
          <p:cNvSpPr/>
          <p:nvPr/>
        </p:nvSpPr>
        <p:spPr>
          <a:xfrm>
            <a:off x="6804248" y="6453336"/>
            <a:ext cx="2160240" cy="288032"/>
          </a:xfrm>
          <a:prstGeom prst="actionButtonBackPrevious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318978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68380" y="747529"/>
            <a:ext cx="7382186" cy="796950"/>
          </a:xfrm>
        </p:spPr>
        <p:txBody>
          <a:bodyPr/>
          <a:lstStyle/>
          <a:p>
            <a:r>
              <a:rPr lang="ru-RU" dirty="0" smtClean="0"/>
              <a:t>        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971599" y="2564904"/>
            <a:ext cx="7344816" cy="3578229"/>
          </a:xfrm>
        </p:spPr>
        <p:txBody>
          <a:bodyPr/>
          <a:lstStyle/>
          <a:p>
            <a:r>
              <a:rPr lang="ru-RU" sz="2000" b="1" dirty="0" smtClean="0"/>
              <a:t>34</a:t>
            </a:r>
            <a:r>
              <a:rPr lang="ru-RU" sz="2000" b="1" dirty="0"/>
              <a:t>. Фурсов Дмитрий</a:t>
            </a:r>
            <a:r>
              <a:rPr lang="ru-RU" sz="2000" dirty="0"/>
              <a:t> (выпуск): «В Воронежской области проживал мой дед Фурсов Сергей Прохорович. Родился он в 1902 в школу не ходил, но читать, писать умел.  Когда был маленьким, помогал отцу пасти скот. Потом работал на ферме, в лесхозе в Воронежской области. Его жена работала на ферме. Когда началась война, он выводил раненых с фронта. Во время войны жена умерла от болезни. И  остался дед с четырьмя детьми. После войны развели хозяйство». </a:t>
            </a:r>
          </a:p>
          <a:p>
            <a:pPr marL="0" indent="0">
              <a:buNone/>
            </a:pPr>
            <a:endParaRPr lang="ru-RU" dirty="0"/>
          </a:p>
        </p:txBody>
      </p:sp>
      <p:pic>
        <p:nvPicPr>
          <p:cNvPr id="4" name="Picture 8" descr="M:\уголок боевой славы\100733759_large_3335261_Thumbnail_aspx.jpg"/>
          <p:cNvPicPr>
            <a:picLocks noChangeAspect="1" noChangeArrowheads="1"/>
          </p:cNvPicPr>
          <p:nvPr/>
        </p:nvPicPr>
        <p:blipFill rotWithShape="1">
          <a:blip r:embed="rId2" cstate="print">
            <a:lum bright="-10000" contrast="20000"/>
          </a:blip>
          <a:srcRect l="22665" t="28638" b="2173"/>
          <a:stretch/>
        </p:blipFill>
        <p:spPr bwMode="auto">
          <a:xfrm>
            <a:off x="827584" y="692696"/>
            <a:ext cx="2670871" cy="208823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Управляющая кнопка: назад 4">
            <a:hlinkClick r:id="rId3" action="ppaction://hlinksldjump" highlightClick="1"/>
          </p:cNvPr>
          <p:cNvSpPr/>
          <p:nvPr/>
        </p:nvSpPr>
        <p:spPr>
          <a:xfrm>
            <a:off x="6804248" y="6453336"/>
            <a:ext cx="2160240" cy="288032"/>
          </a:xfrm>
          <a:prstGeom prst="actionButtonBackPrevious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567334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131839" y="666704"/>
            <a:ext cx="5184577" cy="796950"/>
          </a:xfrm>
        </p:spPr>
        <p:txBody>
          <a:bodyPr/>
          <a:lstStyle/>
          <a:p>
            <a:pPr algn="l"/>
            <a:r>
              <a:rPr lang="ru-RU" sz="2800" dirty="0" smtClean="0"/>
              <a:t>   </a:t>
            </a:r>
            <a:r>
              <a:rPr lang="ru-RU" sz="2800" b="1" dirty="0"/>
              <a:t>35. </a:t>
            </a:r>
            <a:r>
              <a:rPr lang="ru-RU" sz="2800" b="1" dirty="0" err="1"/>
              <a:t>Чернышёв</a:t>
            </a:r>
            <a:r>
              <a:rPr lang="ru-RU" sz="2800" b="1" dirty="0"/>
              <a:t> Никита</a:t>
            </a:r>
            <a:r>
              <a:rPr lang="ru-RU" sz="2800" dirty="0"/>
              <a:t> </a:t>
            </a:r>
            <a:r>
              <a:rPr lang="ru-RU" sz="1400" dirty="0"/>
              <a:t>(</a:t>
            </a:r>
            <a:r>
              <a:rPr lang="ru-RU" sz="1400" dirty="0" smtClean="0"/>
              <a:t>выпуск 2011):      </a:t>
            </a:r>
            <a:endParaRPr lang="ru-RU" sz="20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55081" y="2757268"/>
            <a:ext cx="7560840" cy="3578229"/>
          </a:xfrm>
        </p:spPr>
        <p:txBody>
          <a:bodyPr/>
          <a:lstStyle/>
          <a:p>
            <a:pPr marL="0" indent="0">
              <a:buNone/>
            </a:pPr>
            <a:r>
              <a:rPr lang="ru-RU" sz="2000" dirty="0" smtClean="0"/>
              <a:t>Имел </a:t>
            </a:r>
            <a:r>
              <a:rPr lang="ru-RU" sz="2000" dirty="0"/>
              <a:t>ранение, был в плену у немцев два раза. Со слов </a:t>
            </a:r>
            <a:r>
              <a:rPr lang="ru-RU" sz="2000" dirty="0" smtClean="0"/>
              <a:t>деда, </a:t>
            </a:r>
            <a:r>
              <a:rPr lang="ru-RU" sz="2000" dirty="0"/>
              <a:t>кормили наших солдат картофельными отчистками или брюквой, которые высыпали в корыто и заливали водой. В немецком лагере каждый день на расстрел выводили по десять человек, однажды в десятку попал и он. Их выстроили перед ямой, Василий Семенович в яму упал раньше, чем немцы открыли огонь. Целый день он пролежал в яме с трупами, а ночью бежал. Домой на Василия Семеновича приходили похоронки, и родственники уже не надеялись увидеть его живым. Когда после  войны он приехал домой, на памятнике в </a:t>
            </a:r>
            <a:r>
              <a:rPr lang="ru-RU" sz="2000" dirty="0" smtClean="0"/>
              <a:t>селе </a:t>
            </a:r>
            <a:r>
              <a:rPr lang="ru-RU" sz="2000" dirty="0"/>
              <a:t>было написано его имя. Умер мой прадед 9 мая 1983 года».</a:t>
            </a:r>
          </a:p>
          <a:p>
            <a:pPr marL="0" indent="0">
              <a:buNone/>
            </a:pPr>
            <a:endParaRPr lang="ru-RU" dirty="0"/>
          </a:p>
        </p:txBody>
      </p:sp>
      <p:pic>
        <p:nvPicPr>
          <p:cNvPr id="4" name="Picture 8" descr="M:\уголок боевой славы\100733759_large_3335261_Thumbnail_aspx.jpg"/>
          <p:cNvPicPr>
            <a:picLocks noChangeAspect="1" noChangeArrowheads="1"/>
          </p:cNvPicPr>
          <p:nvPr/>
        </p:nvPicPr>
        <p:blipFill rotWithShape="1">
          <a:blip r:embed="rId2" cstate="print">
            <a:lum bright="-10000" contrast="20000"/>
          </a:blip>
          <a:srcRect l="22665" t="28638" b="2173"/>
          <a:stretch/>
        </p:blipFill>
        <p:spPr bwMode="auto">
          <a:xfrm>
            <a:off x="827584" y="692696"/>
            <a:ext cx="2670871" cy="208823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Управляющая кнопка: назад 4">
            <a:hlinkClick r:id="rId3" action="ppaction://hlinksldjump" highlightClick="1"/>
          </p:cNvPr>
          <p:cNvSpPr/>
          <p:nvPr/>
        </p:nvSpPr>
        <p:spPr>
          <a:xfrm>
            <a:off x="6804248" y="6453336"/>
            <a:ext cx="2160240" cy="288032"/>
          </a:xfrm>
          <a:prstGeom prst="actionButtonBackPrevious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Прямоугольник 5"/>
          <p:cNvSpPr/>
          <p:nvPr/>
        </p:nvSpPr>
        <p:spPr>
          <a:xfrm>
            <a:off x="3419872" y="1268760"/>
            <a:ext cx="5040559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>
                <a:latin typeface="+mn-lt"/>
              </a:rPr>
              <a:t>«Василий Семёнович родился в 1923 </a:t>
            </a:r>
            <a:r>
              <a:rPr lang="ru-RU" sz="2000" dirty="0" smtClean="0">
                <a:latin typeface="+mn-lt"/>
              </a:rPr>
              <a:t>г. </a:t>
            </a:r>
            <a:r>
              <a:rPr lang="ru-RU" sz="2000" dirty="0">
                <a:latin typeface="+mn-lt"/>
              </a:rPr>
              <a:t>в </a:t>
            </a:r>
            <a:r>
              <a:rPr lang="ru-RU" sz="2000" dirty="0" smtClean="0">
                <a:latin typeface="+mn-lt"/>
              </a:rPr>
              <a:t>д. </a:t>
            </a:r>
            <a:r>
              <a:rPr lang="ru-RU" sz="2000" dirty="0">
                <a:latin typeface="+mn-lt"/>
              </a:rPr>
              <a:t>Большой Воронеж </a:t>
            </a:r>
            <a:r>
              <a:rPr lang="ru-RU" sz="2000" dirty="0" err="1">
                <a:latin typeface="+mn-lt"/>
              </a:rPr>
              <a:t>Зиминского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smtClean="0">
                <a:latin typeface="+mn-lt"/>
              </a:rPr>
              <a:t>р-на </a:t>
            </a:r>
            <a:r>
              <a:rPr lang="ru-RU" sz="2000" dirty="0">
                <a:latin typeface="+mn-lt"/>
              </a:rPr>
              <a:t>Иркутской </a:t>
            </a:r>
            <a:r>
              <a:rPr lang="ru-RU" sz="2000" dirty="0" smtClean="0">
                <a:latin typeface="+mn-lt"/>
              </a:rPr>
              <a:t>обл. </a:t>
            </a:r>
            <a:r>
              <a:rPr lang="ru-RU" sz="2000" dirty="0">
                <a:latin typeface="+mn-lt"/>
              </a:rPr>
              <a:t>в семье крестьянина. На фронт ушёл в первые дни войны 1941 </a:t>
            </a:r>
            <a:r>
              <a:rPr lang="ru-RU" sz="2000" dirty="0" smtClean="0">
                <a:latin typeface="+mn-lt"/>
              </a:rPr>
              <a:t>г. </a:t>
            </a:r>
            <a:r>
              <a:rPr lang="ru-RU" sz="2000" dirty="0"/>
              <a:t>Служил в десантных войсках рядовым. </a:t>
            </a:r>
            <a:endParaRPr lang="ru-RU" sz="2000" dirty="0">
              <a:latin typeface="+mn-lt"/>
            </a:endParaRPr>
          </a:p>
        </p:txBody>
      </p:sp>
      <p:sp>
        <p:nvSpPr>
          <p:cNvPr id="7" name="5-конечная звезда 6"/>
          <p:cNvSpPr/>
          <p:nvPr/>
        </p:nvSpPr>
        <p:spPr>
          <a:xfrm>
            <a:off x="7760172" y="716688"/>
            <a:ext cx="406699" cy="408056"/>
          </a:xfrm>
          <a:prstGeom prst="star5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4098" name="Picture 2" descr="C:\Users\user\Desktop\нппк\фото\2015-04-07\Чернышев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2736" t="40450" r="51400" b="15200"/>
          <a:stretch/>
        </p:blipFill>
        <p:spPr bwMode="auto">
          <a:xfrm>
            <a:off x="5402406" y="2492896"/>
            <a:ext cx="2764465" cy="335278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  <a:extLst/>
        </p:spPr>
      </p:pic>
      <p:pic>
        <p:nvPicPr>
          <p:cNvPr id="4099" name="Picture 3" descr="C:\Users\user\Desktop\нппк\фото\2015-04-07\Чернышев.JPG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762" t="37808" r="16375" b="12314"/>
          <a:stretch/>
        </p:blipFill>
        <p:spPr bwMode="auto">
          <a:xfrm>
            <a:off x="1301735" y="2876507"/>
            <a:ext cx="2196720" cy="278124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  <a:extLst/>
        </p:spPr>
      </p:pic>
    </p:spTree>
    <p:extLst>
      <p:ext uri="{BB962C8B-B14F-4D97-AF65-F5344CB8AC3E}">
        <p14:creationId xmlns:p14="http://schemas.microsoft.com/office/powerpoint/2010/main" val="17822652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68380" y="747529"/>
            <a:ext cx="7382186" cy="796950"/>
          </a:xfrm>
        </p:spPr>
        <p:txBody>
          <a:bodyPr/>
          <a:lstStyle/>
          <a:p>
            <a:r>
              <a:rPr lang="ru-RU" dirty="0" smtClean="0"/>
              <a:t>        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971600" y="2780928"/>
            <a:ext cx="7344816" cy="3578229"/>
          </a:xfrm>
        </p:spPr>
        <p:txBody>
          <a:bodyPr/>
          <a:lstStyle/>
          <a:p>
            <a:pPr marL="0" indent="0">
              <a:buNone/>
            </a:pPr>
            <a:r>
              <a:rPr lang="ru-RU" sz="2000" b="1" dirty="0"/>
              <a:t>36. Шевчук Дмитрий</a:t>
            </a:r>
            <a:r>
              <a:rPr lang="ru-RU" sz="2000" dirty="0"/>
              <a:t>: «Когда началась, война мой прадед Осип Корней, ушел с братом Стефаном </a:t>
            </a:r>
            <a:r>
              <a:rPr lang="ru-RU" sz="2000" dirty="0" err="1" smtClean="0"/>
              <a:t>Корнеевич</a:t>
            </a:r>
            <a:r>
              <a:rPr lang="ru-RU" sz="2000" dirty="0" smtClean="0"/>
              <a:t>. </a:t>
            </a:r>
            <a:r>
              <a:rPr lang="ru-RU" sz="2000" dirty="0"/>
              <a:t>В</a:t>
            </a:r>
            <a:r>
              <a:rPr lang="ru-RU" sz="2000" dirty="0" smtClean="0"/>
              <a:t>оевал </a:t>
            </a:r>
            <a:r>
              <a:rPr lang="ru-RU" sz="2000" dirty="0"/>
              <a:t>в Конной артиллерии, т.е. подвозил на лошадях заряды для тяжелой  артиллерии и дошел до Польши. Но, а его брат Стефан латал на самолете, и война у него закончилась под </a:t>
            </a:r>
            <a:r>
              <a:rPr lang="ru-RU" sz="2000" dirty="0" smtClean="0"/>
              <a:t>Орлом</a:t>
            </a:r>
            <a:r>
              <a:rPr lang="ru-RU" sz="2000" dirty="0"/>
              <a:t>. Там фашисты его сбили и он погиб. Прадед Осип </a:t>
            </a:r>
            <a:r>
              <a:rPr lang="ru-RU" sz="2000" dirty="0" err="1"/>
              <a:t>Корнеевич</a:t>
            </a:r>
            <a:r>
              <a:rPr lang="ru-RU" sz="2000" dirty="0"/>
              <a:t> после возращения с войны был сильно ранен, долго находился в госпитале и дома еще долго лечился, а так же работал в колхозе».</a:t>
            </a:r>
          </a:p>
          <a:p>
            <a:pPr marL="0" indent="0">
              <a:buNone/>
            </a:pPr>
            <a:endParaRPr lang="ru-RU" dirty="0"/>
          </a:p>
        </p:txBody>
      </p:sp>
      <p:pic>
        <p:nvPicPr>
          <p:cNvPr id="4" name="Picture 8" descr="M:\уголок боевой славы\100733759_large_3335261_Thumbnail_aspx.jpg"/>
          <p:cNvPicPr>
            <a:picLocks noChangeAspect="1" noChangeArrowheads="1"/>
          </p:cNvPicPr>
          <p:nvPr/>
        </p:nvPicPr>
        <p:blipFill rotWithShape="1">
          <a:blip r:embed="rId2" cstate="print">
            <a:lum bright="-10000" contrast="20000"/>
          </a:blip>
          <a:srcRect l="22665" t="28638" b="2173"/>
          <a:stretch/>
        </p:blipFill>
        <p:spPr bwMode="auto">
          <a:xfrm>
            <a:off x="827584" y="692696"/>
            <a:ext cx="2670871" cy="208823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Управляющая кнопка: назад 4">
            <a:hlinkClick r:id="rId3" action="ppaction://hlinksldjump" highlightClick="1"/>
          </p:cNvPr>
          <p:cNvSpPr/>
          <p:nvPr/>
        </p:nvSpPr>
        <p:spPr>
          <a:xfrm>
            <a:off x="6804248" y="6453336"/>
            <a:ext cx="2160240" cy="288032"/>
          </a:xfrm>
          <a:prstGeom prst="actionButtonBackPrevious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506175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68380" y="747529"/>
            <a:ext cx="7382186" cy="796950"/>
          </a:xfrm>
        </p:spPr>
        <p:txBody>
          <a:bodyPr/>
          <a:lstStyle/>
          <a:p>
            <a:r>
              <a:rPr lang="ru-RU" dirty="0" smtClean="0"/>
              <a:t>        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971599" y="2564904"/>
            <a:ext cx="7344816" cy="3578229"/>
          </a:xfrm>
        </p:spPr>
        <p:txBody>
          <a:bodyPr/>
          <a:lstStyle/>
          <a:p>
            <a:pPr marL="0" indent="0">
              <a:buNone/>
            </a:pPr>
            <a:r>
              <a:rPr lang="ru-RU" sz="1800" b="1" dirty="0"/>
              <a:t>37. </a:t>
            </a:r>
            <a:r>
              <a:rPr lang="ru-RU" sz="1800" b="1" dirty="0" err="1"/>
              <a:t>Шишлянникова</a:t>
            </a:r>
            <a:r>
              <a:rPr lang="ru-RU" sz="1800" b="1" dirty="0"/>
              <a:t> Ирина </a:t>
            </a:r>
            <a:r>
              <a:rPr lang="ru-RU" sz="1800" dirty="0"/>
              <a:t>(выпуск) со слов своего отца: «22 июня по радио объявили о начале войны. Все мужчины деревни </a:t>
            </a:r>
            <a:r>
              <a:rPr lang="ru-RU" sz="1800" dirty="0" err="1"/>
              <a:t>Шишлянниково</a:t>
            </a:r>
            <a:r>
              <a:rPr lang="ru-RU" sz="1800" dirty="0"/>
              <a:t> ушли на фронт. .. У нас остались только старики, женщины и дети. Мы ходили собирали крапиву и лебеду. Найти грибы </a:t>
            </a:r>
            <a:r>
              <a:rPr lang="ru-RU" sz="1800" dirty="0" smtClean="0"/>
              <a:t>и ягоды </a:t>
            </a:r>
            <a:r>
              <a:rPr lang="ru-RU" sz="1800" dirty="0"/>
              <a:t>было большой радостью. Хлеб и картошку мы отправляли на фронт… После войны домой вернулись почти мужики все, кроме моего папы и ещё нескольких человек. Мама получила известие о том, что он пропал без вести, долго плакала, надеялась, что он жив всё-таки скоро  вернётся. К концу войны мне было всего 8 лет».</a:t>
            </a:r>
          </a:p>
          <a:p>
            <a:pPr marL="0" indent="0">
              <a:buNone/>
            </a:pPr>
            <a:endParaRPr lang="ru-RU" dirty="0"/>
          </a:p>
        </p:txBody>
      </p:sp>
      <p:pic>
        <p:nvPicPr>
          <p:cNvPr id="4" name="Picture 8" descr="M:\уголок боевой славы\100733759_large_3335261_Thumbnail_aspx.jpg"/>
          <p:cNvPicPr>
            <a:picLocks noChangeAspect="1" noChangeArrowheads="1"/>
          </p:cNvPicPr>
          <p:nvPr/>
        </p:nvPicPr>
        <p:blipFill rotWithShape="1">
          <a:blip r:embed="rId2" cstate="print">
            <a:lum bright="-10000" contrast="20000"/>
          </a:blip>
          <a:srcRect l="22665" t="28638" b="2173"/>
          <a:stretch/>
        </p:blipFill>
        <p:spPr bwMode="auto">
          <a:xfrm>
            <a:off x="827584" y="692696"/>
            <a:ext cx="2670871" cy="208823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Управляющая кнопка: назад 4">
            <a:hlinkClick r:id="rId3" action="ppaction://hlinksldjump" highlightClick="1"/>
          </p:cNvPr>
          <p:cNvSpPr/>
          <p:nvPr/>
        </p:nvSpPr>
        <p:spPr>
          <a:xfrm>
            <a:off x="6804248" y="6453336"/>
            <a:ext cx="2160240" cy="288032"/>
          </a:xfrm>
          <a:prstGeom prst="actionButtonBackPrevious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700169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857884" y="1500174"/>
            <a:ext cx="2500330" cy="774720"/>
          </a:xfrm>
        </p:spPr>
        <p:txBody>
          <a:bodyPr/>
          <a:lstStyle/>
          <a:p>
            <a:r>
              <a:rPr lang="ru-RU" sz="3200" b="1" i="1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Шиверский</a:t>
            </a:r>
            <a:r>
              <a:rPr lang="ru-RU" sz="3200" b="1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Иван Иванович</a:t>
            </a:r>
            <a:endParaRPr lang="ru-RU" sz="3200" b="1" i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lum bright="-20000" contrast="30000"/>
          </a:blip>
          <a:srcRect l="4365" t="10848" b="46966"/>
          <a:stretch>
            <a:fillRect/>
          </a:stretch>
        </p:blipFill>
        <p:spPr bwMode="auto">
          <a:xfrm>
            <a:off x="857224" y="714356"/>
            <a:ext cx="4695425" cy="292895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>
            <a:lum bright="-10000" contrast="30000"/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rcRect l="4633" t="52087" r="3026" b="3983"/>
          <a:stretch>
            <a:fillRect/>
          </a:stretch>
        </p:blipFill>
        <p:spPr bwMode="auto">
          <a:xfrm>
            <a:off x="3857620" y="3214686"/>
            <a:ext cx="4357718" cy="293155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028" name="Picture 4" descr="Освобождение Белгорода - август 1943 года -09"/>
          <p:cNvPicPr>
            <a:picLocks noChangeAspect="1" noChangeArrowheads="1"/>
          </p:cNvPicPr>
          <p:nvPr/>
        </p:nvPicPr>
        <p:blipFill>
          <a:blip r:embed="rId5" cstate="print"/>
          <a:srcRect l="2439" t="3702" r="2439" b="3755"/>
          <a:stretch>
            <a:fillRect/>
          </a:stretch>
        </p:blipFill>
        <p:spPr bwMode="auto">
          <a:xfrm>
            <a:off x="974589" y="3812761"/>
            <a:ext cx="2707234" cy="173540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7" name="Прямоугольник 6"/>
          <p:cNvSpPr/>
          <p:nvPr/>
        </p:nvSpPr>
        <p:spPr>
          <a:xfrm>
            <a:off x="857224" y="5572140"/>
            <a:ext cx="292895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200" b="1" u="sng" dirty="0" smtClean="0">
                <a:hlinkClick r:id="rId6"/>
              </a:rPr>
              <a:t>Освобождение Белгорода. Неизвестные советские кадры 1943 года</a:t>
            </a:r>
            <a:endParaRPr lang="ru-RU" sz="1200" b="1" dirty="0"/>
          </a:p>
        </p:txBody>
      </p:sp>
      <p:pic>
        <p:nvPicPr>
          <p:cNvPr id="8" name="Picture 7" descr="M:\уголок боевой славы\24664_img_32388.jpg"/>
          <p:cNvPicPr>
            <a:picLocks noChangeAspect="1" noChangeArrowheads="1"/>
          </p:cNvPicPr>
          <p:nvPr/>
        </p:nvPicPr>
        <p:blipFill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0" y="214313"/>
            <a:ext cx="1071563" cy="1071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Управляющая кнопка: далее 8">
            <a:hlinkClick r:id="" action="ppaction://hlinkshowjump?jump=nextslide" highlightClick="1"/>
          </p:cNvPr>
          <p:cNvSpPr/>
          <p:nvPr/>
        </p:nvSpPr>
        <p:spPr>
          <a:xfrm>
            <a:off x="6948264" y="6453336"/>
            <a:ext cx="1944216" cy="288032"/>
          </a:xfrm>
          <a:prstGeom prst="actionButtonForwardNext">
            <a:avLst/>
          </a:prstGeom>
          <a:gradFill>
            <a:gsLst>
              <a:gs pos="79375">
                <a:srgbClr val="FFFF00"/>
              </a:gs>
              <a:gs pos="0">
                <a:srgbClr val="FF0000"/>
              </a:gs>
              <a:gs pos="0">
                <a:srgbClr val="FF0000"/>
              </a:gs>
              <a:gs pos="0">
                <a:srgbClr val="4974BB"/>
              </a:gs>
              <a:gs pos="0">
                <a:srgbClr val="556CAF"/>
              </a:gs>
              <a:gs pos="0">
                <a:srgbClr val="6D5D96"/>
              </a:gs>
              <a:gs pos="0">
                <a:srgbClr val="9E3E64"/>
              </a:gs>
              <a:gs pos="0">
                <a:srgbClr val="FF0000"/>
              </a:gs>
              <a:gs pos="0">
                <a:schemeClr val="accent1">
                  <a:hueOff val="0"/>
                  <a:satOff val="0"/>
                  <a:lumOff val="0"/>
                  <a:alphaOff val="0"/>
                  <a:shade val="93000"/>
                  <a:satMod val="130000"/>
                </a:schemeClr>
              </a:gs>
              <a:gs pos="100000">
                <a:schemeClr val="accent1">
                  <a:hueOff val="0"/>
                  <a:satOff val="0"/>
                  <a:lumOff val="0"/>
                  <a:alphaOff val="0"/>
                  <a:shade val="94000"/>
                  <a:satMod val="135000"/>
                </a:schemeClr>
              </a:gs>
            </a:gsLst>
            <a:lin ang="162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6"/>
          <p:cNvPicPr>
            <a:picLocks noGrp="1" noChangeAspect="1"/>
          </p:cNvPicPr>
          <p:nvPr>
            <p:ph idx="1"/>
          </p:nvPr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092" t="5653" r="5026" b="50956"/>
          <a:stretch/>
        </p:blipFill>
        <p:spPr>
          <a:xfrm>
            <a:off x="899591" y="692696"/>
            <a:ext cx="5544617" cy="3600400"/>
          </a:xfrm>
        </p:spPr>
      </p:pic>
      <p:pic>
        <p:nvPicPr>
          <p:cNvPr id="5" name="Объект 6"/>
          <p:cNvPicPr>
            <a:picLocks noChangeAspect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25000"/>
                    </a14:imgEffect>
                    <a14:imgEffect>
                      <a14:brightnessContrast bright="-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7084" t="49363" r="4916" b="9978"/>
          <a:stretch/>
        </p:blipFill>
        <p:spPr bwMode="auto">
          <a:xfrm>
            <a:off x="3203848" y="2800350"/>
            <a:ext cx="5121002" cy="33458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Управляющая кнопка: назад 5">
            <a:hlinkClick r:id="rId6" action="ppaction://hlinksldjump" highlightClick="1"/>
          </p:cNvPr>
          <p:cNvSpPr/>
          <p:nvPr/>
        </p:nvSpPr>
        <p:spPr>
          <a:xfrm>
            <a:off x="6804248" y="6453336"/>
            <a:ext cx="2160240" cy="288032"/>
          </a:xfrm>
          <a:prstGeom prst="actionButtonBackPrevious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585626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03848" y="692696"/>
            <a:ext cx="5482952" cy="724942"/>
          </a:xfrm>
        </p:spPr>
        <p:txBody>
          <a:bodyPr/>
          <a:lstStyle/>
          <a:p>
            <a:r>
              <a:rPr lang="ru-RU" sz="2800" b="1" dirty="0" smtClean="0"/>
              <a:t>Ковтун Анастасия</a:t>
            </a:r>
            <a:endParaRPr lang="ru-RU" sz="2800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27584" y="1600200"/>
            <a:ext cx="7560840" cy="4525963"/>
          </a:xfrm>
        </p:spPr>
        <p:txBody>
          <a:bodyPr/>
          <a:lstStyle/>
          <a:p>
            <a:pPr marL="0" indent="0">
              <a:buNone/>
            </a:pPr>
            <a:r>
              <a:rPr lang="ru-RU" sz="1600" b="1" dirty="0" smtClean="0"/>
              <a:t>                                         Моего </a:t>
            </a:r>
            <a:r>
              <a:rPr lang="ru-RU" sz="1600" b="1" dirty="0"/>
              <a:t>прадедушку звали Погодаев Василий Михайлович. </a:t>
            </a:r>
            <a:r>
              <a:rPr lang="ru-RU" sz="1600" b="1" dirty="0" smtClean="0"/>
              <a:t>                           Родился </a:t>
            </a:r>
            <a:r>
              <a:rPr lang="ru-RU" sz="1600" b="1" dirty="0"/>
              <a:t>он 19 августа 1922 года, в крестьянской семье, в поселке </a:t>
            </a:r>
            <a:r>
              <a:rPr lang="ru-RU" sz="1600" b="1" dirty="0" err="1"/>
              <a:t>Качуг</a:t>
            </a:r>
            <a:r>
              <a:rPr lang="ru-RU" sz="1600" b="1" dirty="0"/>
              <a:t> Иркутской области. Когда началась война, его призвали защищать Родину, он воевал в составе Сибирской дивизии, которая была направлена на Сталинградский фронт. В то время там шли тяжёлые кровопролитные </a:t>
            </a:r>
            <a:r>
              <a:rPr lang="ru-RU" sz="1600" b="1" dirty="0" smtClean="0"/>
              <a:t>бои. Участвовал </a:t>
            </a:r>
            <a:r>
              <a:rPr lang="ru-RU" sz="1600" b="1" dirty="0"/>
              <a:t>в боях на Курской дуге, на Воронежском фронте. Курская битва — это грандиозная битва в Великой Отечественной войне. На линии в 500 км с лишним сражалось около 4 миллионов человек, свыше 13 тысяч танков, 69 тысяч орудий и миномётов, до 12 тысяч самолётов. Пятьдесят дней, с 5 июля по 23 августа 1943 года продолжалась Курская битва. На одной из битв Курской дуги мой прадедушка был ранен в ногу. После госпиталя вернулся опять на фронт. Закончил войну в Кёнигсберге.</a:t>
            </a:r>
          </a:p>
          <a:p>
            <a:pPr marL="0" indent="0">
              <a:buNone/>
            </a:pPr>
            <a:r>
              <a:rPr lang="ru-RU" sz="1600" b="1" dirty="0"/>
              <a:t>Домой он вернулся в 1946 году с рядом медалей и орденов на груди. За многочисленные заслуги перед Родиной прадедушка имеет: орден Красной Звезды, медали «За отвагу», «За боевые заслуги</a:t>
            </a:r>
            <a:r>
              <a:rPr lang="ru-RU" sz="1600" b="1" dirty="0" smtClean="0"/>
              <a:t>». В </a:t>
            </a:r>
            <a:r>
              <a:rPr lang="ru-RU" sz="1600" b="1" dirty="0"/>
              <a:t>1947 году прадедушка женился. С моей прабабушкой они прожили 32 года. Они вырастили пятерых детей. Старшая их дочь - моя бабушка, которая сохранила некоторые документы, фотографии прадеда.</a:t>
            </a:r>
          </a:p>
          <a:p>
            <a:pPr marL="0" indent="0">
              <a:buNone/>
            </a:pPr>
            <a:r>
              <a:rPr lang="ru-RU" sz="1600" b="1" dirty="0"/>
              <a:t>Светлая память ему!!! Мы помним его и гордимся!!!</a:t>
            </a:r>
          </a:p>
          <a:p>
            <a:endParaRPr lang="ru-RU" dirty="0"/>
          </a:p>
        </p:txBody>
      </p:sp>
      <p:pic>
        <p:nvPicPr>
          <p:cNvPr id="1026" name="Picture 2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2240" y="6453336"/>
            <a:ext cx="2189163" cy="311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234506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Прямоугольник 3"/>
          <p:cNvSpPr/>
          <p:nvPr/>
        </p:nvSpPr>
        <p:spPr>
          <a:xfrm>
            <a:off x="677162" y="2708920"/>
            <a:ext cx="8466838" cy="1754326"/>
          </a:xfrm>
          <a:prstGeom prst="rect">
            <a:avLst/>
          </a:prstGeom>
          <a:noFill/>
          <a:effectLst>
            <a:innerShdw blurRad="63500" dist="50800" dir="5400000">
              <a:schemeClr val="tx2">
                <a:lumMod val="60000"/>
                <a:lumOff val="40000"/>
                <a:alpha val="30000"/>
              </a:schemeClr>
            </a:innerShdw>
            <a:reflection endPos="0" dir="5400000" sy="-100000" algn="bl" rotWithShape="0"/>
          </a:effectLst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54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БЛАГОДАРИМ </a:t>
            </a:r>
          </a:p>
          <a:p>
            <a:pPr algn="ctr"/>
            <a:r>
              <a:rPr lang="ru-RU" sz="54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ЗА ВНИМАНИЕ !</a:t>
            </a:r>
            <a:endParaRPr lang="ru-RU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Управляющая кнопка: назад 4">
            <a:hlinkClick r:id="rId2" action="ppaction://hlinksldjump" highlightClick="1"/>
          </p:cNvPr>
          <p:cNvSpPr/>
          <p:nvPr/>
        </p:nvSpPr>
        <p:spPr>
          <a:xfrm>
            <a:off x="6804248" y="6453336"/>
            <a:ext cx="2160240" cy="288032"/>
          </a:xfrm>
          <a:prstGeom prst="actionButtonBackPrevious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460446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уголок боевой славы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уголок боевой славы</Template>
  <TotalTime>1230</TotalTime>
  <Words>6042</Words>
  <Application>Microsoft Office PowerPoint</Application>
  <PresentationFormat>Экран (4:3)</PresentationFormat>
  <Paragraphs>214</Paragraphs>
  <Slides>58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58</vt:i4>
      </vt:variant>
    </vt:vector>
  </HeadingPairs>
  <TitlesOfParts>
    <vt:vector size="59" baseType="lpstr">
      <vt:lpstr>уголок боевой славы</vt:lpstr>
      <vt:lpstr>Презентация PowerPoint</vt:lpstr>
      <vt:lpstr>        </vt:lpstr>
      <vt:lpstr>        </vt:lpstr>
      <vt:lpstr>Цель:  </vt:lpstr>
      <vt:lpstr>        </vt:lpstr>
      <vt:lpstr>        </vt:lpstr>
      <vt:lpstr>        </vt:lpstr>
      <vt:lpstr>        </vt:lpstr>
      <vt:lpstr>        </vt:lpstr>
      <vt:lpstr>        </vt:lpstr>
      <vt:lpstr>        </vt:lpstr>
      <vt:lpstr>Презентация PowerPoint</vt:lpstr>
      <vt:lpstr>        </vt:lpstr>
      <vt:lpstr>        </vt:lpstr>
      <vt:lpstr>        </vt:lpstr>
      <vt:lpstr> 5. Бурмакина Лилия       </vt:lpstr>
      <vt:lpstr>        </vt:lpstr>
      <vt:lpstr>      6. Васина Светлана   </vt:lpstr>
      <vt:lpstr>        </vt:lpstr>
      <vt:lpstr>Презентация PowerPoint</vt:lpstr>
      <vt:lpstr>        </vt:lpstr>
      <vt:lpstr> 8. Глущенко Алёна        </vt:lpstr>
      <vt:lpstr>9. Думова Елена (выпуск 2005): </vt:lpstr>
      <vt:lpstr>  10. Душкина Ирина (выпуск) :      </vt:lpstr>
      <vt:lpstr> 11. Дыкус Юлия (учащаяся 11 класса):    </vt:lpstr>
      <vt:lpstr>    12. Князева Татьяна     </vt:lpstr>
      <vt:lpstr>    13. Корин Иван (выпуск):     </vt:lpstr>
      <vt:lpstr>   14. Кременской Михаил (выпуск):      </vt:lpstr>
      <vt:lpstr>  15. Кременский Николай  (выпуск): </vt:lpstr>
      <vt:lpstr>        </vt:lpstr>
      <vt:lpstr>     Кулягин Антон (выпуск 2012):    </vt:lpstr>
      <vt:lpstr>     Кулягин Антон (выпуск 2012):    </vt:lpstr>
      <vt:lpstr>        </vt:lpstr>
      <vt:lpstr> Московцев Вадим (выпуск):        </vt:lpstr>
      <vt:lpstr>20. Непокрытова Алёна:         </vt:lpstr>
      <vt:lpstr>21.  Ощепкова Нина:         </vt:lpstr>
      <vt:lpstr>22. Парадуха Юлия (выпуск):         </vt:lpstr>
      <vt:lpstr>23. Протопопова Анна (выпуск):   «Моя бабушка родилась в 1926 году. В военное и послевоенные годы бабушка жила в таёжной сибирской деревне. В пятнадцатилетнем возрасте работала вздымщицей, то есть собирала        </vt:lpstr>
      <vt:lpstr>   24. Сабанина Александра:      </vt:lpstr>
      <vt:lpstr>25. Радюк Лилия:         </vt:lpstr>
      <vt:lpstr>        </vt:lpstr>
      <vt:lpstr>   27. Селезнёв Иван:      </vt:lpstr>
      <vt:lpstr>28. Слепнёв Иван:         </vt:lpstr>
      <vt:lpstr>        </vt:lpstr>
      <vt:lpstr>        </vt:lpstr>
      <vt:lpstr>        </vt:lpstr>
      <vt:lpstr>        </vt:lpstr>
      <vt:lpstr>      32. Фалеев Николай Олегович (выпуск)  </vt:lpstr>
      <vt:lpstr>Презентация PowerPoint</vt:lpstr>
      <vt:lpstr>        </vt:lpstr>
      <vt:lpstr>        </vt:lpstr>
      <vt:lpstr>   35. Чернышёв Никита (выпуск 2011):      </vt:lpstr>
      <vt:lpstr>        </vt:lpstr>
      <vt:lpstr>        </vt:lpstr>
      <vt:lpstr>Шиверский Иван Иванович</vt:lpstr>
      <vt:lpstr>Презентация PowerPoint</vt:lpstr>
      <vt:lpstr>Ковтун Анастасия</vt:lpstr>
      <vt:lpstr>Презентация PowerPoint</vt:lpstr>
    </vt:vector>
  </TitlesOfParts>
  <Company>WareZ Provider 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www.PHILka.RU</dc:creator>
  <cp:lastModifiedBy>1</cp:lastModifiedBy>
  <cp:revision>135</cp:revision>
  <dcterms:created xsi:type="dcterms:W3CDTF">2014-10-12T12:34:53Z</dcterms:created>
  <dcterms:modified xsi:type="dcterms:W3CDTF">2019-10-17T15:58:34Z</dcterms:modified>
</cp:coreProperties>
</file>