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66" r:id="rId4"/>
    <p:sldId id="264" r:id="rId5"/>
    <p:sldId id="267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0A8DCC-EC63-4233-9151-6AFF5CAD2D27}" type="datetimeFigureOut">
              <a:rPr lang="ru-RU" smtClean="0"/>
              <a:pPr/>
              <a:t>18.05.2026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9AC40-11D0-4EE9-9183-1D0C47B396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772816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«Эксперименты</a:t>
            </a:r>
            <a:r>
              <a:rPr lang="ru-RU" sz="3600" b="1" i="1" u="sng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endParaRPr lang="ru-RU" sz="3600" b="1" i="1" u="sng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36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форме </a:t>
            </a:r>
            <a:r>
              <a:rPr lang="en-US" sz="36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STEAM</a:t>
            </a:r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-образования</a:t>
            </a:r>
            <a:endParaRPr lang="ru-RU" sz="3600" b="1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4_Загрузки\172666196461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326" y="692696"/>
            <a:ext cx="2987824" cy="2579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D:\4_Загрузки\172666196468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08" b="10302"/>
          <a:stretch/>
        </p:blipFill>
        <p:spPr bwMode="auto">
          <a:xfrm>
            <a:off x="2977417" y="703040"/>
            <a:ext cx="3120899" cy="25743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D:\4_Загрузки\172666196462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235" y="705062"/>
            <a:ext cx="2965311" cy="257034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655318" y="116632"/>
            <a:ext cx="57651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Сбор природного материала для работы</a:t>
            </a:r>
            <a:endParaRPr lang="ru-RU" sz="2400" b="1" i="1" dirty="0">
              <a:solidFill>
                <a:srgbClr val="C0504D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D:\4_Загрузки\172666196460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94" y="4005064"/>
            <a:ext cx="3011112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1550242" y="3293127"/>
            <a:ext cx="6068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в центрах</a:t>
            </a:r>
            <a:endParaRPr lang="ru-RU" sz="2400" b="1" i="1" dirty="0">
              <a:solidFill>
                <a:srgbClr val="C0504D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D:\4_Загрузки\1726661964589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043" y="4005064"/>
            <a:ext cx="2915503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D:\4_Загрузки\172666196456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417" y="4005064"/>
            <a:ext cx="3203626" cy="23762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89641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4766" y="-86783"/>
            <a:ext cx="67742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Художественно-эстетическое развитие с </a:t>
            </a:r>
          </a:p>
          <a:p>
            <a:pPr lvl="0" algn="ctr"/>
            <a:r>
              <a:rPr lang="ru-RU" sz="2400" b="1" i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элементами экспериментальной деятельности</a:t>
            </a:r>
            <a:endParaRPr lang="ru-RU" sz="2400" b="1" i="1" dirty="0">
              <a:solidFill>
                <a:srgbClr val="C0504D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02"/>
          <a:stretch/>
        </p:blipFill>
        <p:spPr>
          <a:xfrm>
            <a:off x="691108" y="3823038"/>
            <a:ext cx="3199616" cy="27743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750" y="744214"/>
            <a:ext cx="2247330" cy="29964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68444"/>
            <a:ext cx="2247330" cy="29964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750" y="3764884"/>
            <a:ext cx="2252786" cy="300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63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:\4_Загрузки\172666196454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9" y="620688"/>
            <a:ext cx="2987824" cy="221837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483768" y="0"/>
            <a:ext cx="45323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Экспериментирование с песком</a:t>
            </a:r>
            <a:endParaRPr lang="ru-RU" sz="2400" b="1" i="1" dirty="0">
              <a:solidFill>
                <a:srgbClr val="C0504D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D:\4_Загрузки\172666196453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753" y="606591"/>
            <a:ext cx="3168352" cy="223246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D:\4_Загрузки\172666196451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23"/>
          <a:stretch/>
        </p:blipFill>
        <p:spPr bwMode="auto">
          <a:xfrm>
            <a:off x="6177105" y="606590"/>
            <a:ext cx="2966895" cy="22324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D:\4_Загрузки\172666196450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7" y="3789040"/>
            <a:ext cx="2975636" cy="249289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1447312" y="2943701"/>
            <a:ext cx="62132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Конструирование из природного материала</a:t>
            </a:r>
            <a:endParaRPr lang="ru-RU" sz="2400" b="1" i="1" dirty="0">
              <a:solidFill>
                <a:srgbClr val="C0504D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D:\4_Загрузки\172666196447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753" y="3806194"/>
            <a:ext cx="3186430" cy="2475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D:\4_Загрузки\172666196449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183" y="3828997"/>
            <a:ext cx="2948817" cy="24529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7471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89237" y="0"/>
            <a:ext cx="51214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i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Открытое занятие по аппликации </a:t>
            </a:r>
          </a:p>
          <a:p>
            <a:pPr lvl="0" algn="ctr"/>
            <a:r>
              <a:rPr lang="ru-RU" sz="2400" b="1" i="1" dirty="0" smtClean="0">
                <a:solidFill>
                  <a:srgbClr val="C0504D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«Листопад»</a:t>
            </a:r>
            <a:endParaRPr lang="ru-RU" sz="2400" b="1" i="1" dirty="0">
              <a:solidFill>
                <a:srgbClr val="C0504D">
                  <a:lumMod val="50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0" y="980728"/>
            <a:ext cx="4155611" cy="23819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417" y="980728"/>
            <a:ext cx="4094458" cy="23819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2" y="4011181"/>
            <a:ext cx="4155611" cy="215660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417" y="4008833"/>
            <a:ext cx="3995936" cy="2156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1124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35</Words>
  <Application>Microsoft Office PowerPoint</Application>
  <PresentationFormat>Экран (4:3)</PresentationFormat>
  <Paragraphs>10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Домашний</dc:creator>
  <cp:lastModifiedBy>Home</cp:lastModifiedBy>
  <cp:revision>13</cp:revision>
  <dcterms:created xsi:type="dcterms:W3CDTF">2014-10-04T12:33:22Z</dcterms:created>
  <dcterms:modified xsi:type="dcterms:W3CDTF">2026-05-18T13:21:15Z</dcterms:modified>
</cp:coreProperties>
</file>