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7" r:id="rId1"/>
  </p:sldMasterIdLst>
  <p:sldIdLst>
    <p:sldId id="256" r:id="rId2"/>
    <p:sldId id="257" r:id="rId3"/>
    <p:sldId id="258" r:id="rId4"/>
    <p:sldId id="260" r:id="rId5"/>
    <p:sldId id="261" r:id="rId6"/>
    <p:sldId id="264" r:id="rId7"/>
    <p:sldId id="263" r:id="rId8"/>
    <p:sldId id="265" r:id="rId9"/>
    <p:sldId id="266" r:id="rId10"/>
    <p:sldId id="262" r:id="rId11"/>
    <p:sldId id="259" r:id="rId12"/>
    <p:sldId id="269" r:id="rId13"/>
    <p:sldId id="270" r:id="rId14"/>
    <p:sldId id="271" r:id="rId15"/>
    <p:sldId id="268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D1DE"/>
    <a:srgbClr val="6090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525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156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82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831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219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259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654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154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518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0067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304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1478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358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009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07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AB98D-EDEF-4189-A646-D495C4AE5414}" type="datetimeFigureOut">
              <a:rPr lang="ru-RU" smtClean="0"/>
              <a:t>12.02.2024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502E36E-737B-417B-A435-FA8B6F3E60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7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  <p:sldLayoutId id="2147483909" r:id="rId12"/>
    <p:sldLayoutId id="2147483910" r:id="rId13"/>
    <p:sldLayoutId id="2147483911" r:id="rId14"/>
    <p:sldLayoutId id="2147483912" r:id="rId15"/>
    <p:sldLayoutId id="214748391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microsoft.com/office/2007/relationships/hdphoto" Target="../media/hdphoto2.wdp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490B8B-3B23-445F-B196-564CE6260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5835" y="449467"/>
            <a:ext cx="8192609" cy="1112362"/>
          </a:xfrm>
        </p:spPr>
        <p:txBody>
          <a:bodyPr>
            <a:normAutofit/>
          </a:bodyPr>
          <a:lstStyle/>
          <a:p>
            <a:r>
              <a:rPr lang="ru-RU" sz="3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для педагогов ДОУ </a:t>
            </a:r>
            <a:br>
              <a:rPr lang="ru-RU" sz="3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«Азбука безопасности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606F51-839B-4919-AED8-F4973CFC1A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03036" y="4043565"/>
            <a:ext cx="5750351" cy="1568642"/>
          </a:xfrm>
        </p:spPr>
        <p:txBody>
          <a:bodyPr>
            <a:normAutofit fontScale="32500" lnSpcReduction="20000"/>
          </a:bodyPr>
          <a:lstStyle/>
          <a:p>
            <a:pPr algn="r"/>
            <a:r>
              <a:rPr lang="ru-RU" sz="6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МБДОУ «Детский сад №1 </a:t>
            </a:r>
          </a:p>
          <a:p>
            <a:pPr algn="r"/>
            <a:r>
              <a:rPr lang="ru-RU" sz="6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«Ласточка» городского округа Судак</a:t>
            </a:r>
          </a:p>
          <a:p>
            <a:pPr algn="r"/>
            <a:r>
              <a:rPr lang="ru-RU" sz="8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Головина Елена Ивановна</a:t>
            </a:r>
          </a:p>
          <a:p>
            <a:endParaRPr lang="ru-RU" sz="6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ru-RU" sz="72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6F6672E-C71F-4576-A4AD-6FABF1DEE3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51" t="10000" r="14060" b="11615"/>
          <a:stretch/>
        </p:blipFill>
        <p:spPr>
          <a:xfrm>
            <a:off x="667300" y="2123046"/>
            <a:ext cx="5024840" cy="384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67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D3F0BF-5ECA-4802-A18B-A67ED8F60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60" y="244187"/>
            <a:ext cx="10679892" cy="3596293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b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Совершенствование профессиональной компетентности педагогов по формированию у дошкольников основ безопасности жизнедеятельности.</a:t>
            </a:r>
            <a:b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2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активизации имеющихся у воспитателей ДОУ теоретических знаний, практических умений и навыков;</a:t>
            </a:r>
            <a:b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творческого воображения; </a:t>
            </a:r>
            <a:b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содействовать </a:t>
            </a:r>
            <a: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активизации у педагогов творческого подхода при выполнении заданий; </a:t>
            </a:r>
            <a:b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умений осуществлять </a:t>
            </a:r>
            <a:r>
              <a:rPr lang="ru-RU" sz="2200" cap="none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саморефлексию</a:t>
            </a:r>
            <a: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своей педагогической деятельности;</a:t>
            </a:r>
            <a:b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конструктивное позитивное общение с коллегами.</a:t>
            </a:r>
            <a:br>
              <a:rPr lang="ru-RU" sz="22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F98617-3269-4DAD-9024-1A3942DF1D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7" t="15623" r="337" b="14478"/>
          <a:stretch/>
        </p:blipFill>
        <p:spPr>
          <a:xfrm>
            <a:off x="4002596" y="3840480"/>
            <a:ext cx="6474211" cy="293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584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F0F7C5-62D7-485D-86BA-D44F3EC52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90" y="452814"/>
            <a:ext cx="8609012" cy="221037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формула есть: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видеть, предвидеть, учесть.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возможности – всё избежать.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где надо на помощь позвать.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B0095C4-C56A-4469-861E-830A048392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03" t="11166" r="12118" b="14834"/>
          <a:stretch/>
        </p:blipFill>
        <p:spPr>
          <a:xfrm>
            <a:off x="5830252" y="2598996"/>
            <a:ext cx="5717858" cy="380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36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5F923F-FCBF-49F5-9E60-EC984EB41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915" y="495763"/>
            <a:ext cx="8026400" cy="2533187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«Везде, где есть жизнь, есть и опасность»</a:t>
            </a:r>
            <a:b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Ральф Уолдо Эмерсон</a:t>
            </a:r>
            <a:b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cap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BB44E2-D7F3-4F29-B317-AE2B2D7B20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61" t="9167" r="14410" b="11500"/>
          <a:stretch/>
        </p:blipFill>
        <p:spPr>
          <a:xfrm>
            <a:off x="7932420" y="184827"/>
            <a:ext cx="4023360" cy="315505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7BFDD0-9297-4F67-97DF-B8704E7D5ED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829051"/>
            <a:ext cx="4663440" cy="261958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964A4EC-6D55-4976-A60B-84E2C03617D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87" y="2811780"/>
            <a:ext cx="4979817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617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5734BD-9C20-4E67-9C2F-0B25CE90D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73" y="309417"/>
            <a:ext cx="11591636" cy="5407891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</a:t>
            </a:r>
            <a:r>
              <a:rPr lang="ru-RU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ффективные приемы по формированию навыков безопасного поведения у дошкольников.</a:t>
            </a:r>
            <a:br>
              <a:rPr lang="ru-RU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cap="none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Интерактивная</a:t>
            </a:r>
            <a:r>
              <a:rPr lang="ru-RU" sz="2800" b="1" cap="none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b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«Школа дорожных наук»</a:t>
            </a:r>
            <a:b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023C0A-F185-4ECF-BCCE-194CCC6B9A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82" t="11853" r="19866" b="15690"/>
          <a:stretch/>
        </p:blipFill>
        <p:spPr>
          <a:xfrm>
            <a:off x="637308" y="4059122"/>
            <a:ext cx="3676073" cy="216618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25F5BE-5A3A-427B-A8E8-D2853505C6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02" t="3637" r="9427" b="8417"/>
          <a:stretch/>
        </p:blipFill>
        <p:spPr>
          <a:xfrm>
            <a:off x="5803323" y="2005907"/>
            <a:ext cx="5439410" cy="424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72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Компьютерная игра «Расставь правильно знаки дорожного движения»">
            <a:extLst>
              <a:ext uri="{FF2B5EF4-FFF2-40B4-BE49-F238E27FC236}">
                <a16:creationId xmlns:a16="http://schemas.microsoft.com/office/drawing/2014/main" id="{B5835AAE-357E-47DD-82A4-E31BC8A05B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6" t="4141" r="151" b="36667"/>
          <a:stretch/>
        </p:blipFill>
        <p:spPr bwMode="auto">
          <a:xfrm>
            <a:off x="2673929" y="302723"/>
            <a:ext cx="5678402" cy="380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BABD32-7904-4578-8530-4277DF298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984" y="4255228"/>
            <a:ext cx="2396157" cy="210861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38B0FC4-E872-4E11-9A33-18821C306F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95" y="4255228"/>
            <a:ext cx="2634050" cy="231796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90C464-6D24-44ED-90B2-DBEDF38A2D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747" y="4349715"/>
            <a:ext cx="2117087" cy="210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3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9B0D908-31A7-4928-BAFC-D69470DC8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91" y="448627"/>
            <a:ext cx="5300245" cy="3680028"/>
          </a:xfrm>
          <a:prstGeom prst="rect">
            <a:avLst/>
          </a:prstGeom>
        </p:spPr>
      </p:pic>
      <p:pic>
        <p:nvPicPr>
          <p:cNvPr id="8" name="Picture 2" descr="Компьютерная игра «Расставь правильно знаки дорожного движения»">
            <a:extLst>
              <a:ext uri="{FF2B5EF4-FFF2-40B4-BE49-F238E27FC236}">
                <a16:creationId xmlns:a16="http://schemas.microsoft.com/office/drawing/2014/main" id="{4DAA7A76-9190-4278-9AAF-E390B768FB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75" t="67626" r="683" b="-857"/>
          <a:stretch/>
        </p:blipFill>
        <p:spPr bwMode="auto">
          <a:xfrm>
            <a:off x="1759527" y="4381500"/>
            <a:ext cx="1985234" cy="257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FAD06C1-F1DA-4D29-B235-A91560650F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382" y="4381500"/>
            <a:ext cx="2481398" cy="248139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5FA25AB-A62A-4819-8F74-F2376AECFF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345" y="4381500"/>
            <a:ext cx="1937837" cy="224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49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13 -0.05093 L 0.05013 -0.05093 C 0.05052 -0.04491 0.04791 -0.03496 0.05104 -0.03264 C 0.06028 -0.02639 0.06914 -0.03079 0.07552 -0.04098 C 0.07747 -0.04422 0.07903 -0.04815 0.08112 -0.05093 C 0.08398 -0.05486 0.0875 -0.05718 0.09049 -0.06111 C 0.10208 -0.0757 0.11328 -0.09144 0.12422 -0.10764 C 0.1289 -0.11459 0.13815 -0.12871 0.14114 -0.13611 C 0.14388 -0.14306 0.14557 -0.15139 0.14765 -0.15926 C 0.15338 -0.18056 0.15182 -0.17408 0.15521 -0.19607 C 0.15547 -0.20648 0.15534 -0.21713 0.15612 -0.22778 C 0.15664 -0.23449 0.1582 -0.24098 0.15885 -0.24769 C 0.1595 -0.25417 0.1595 -0.26111 0.15989 -0.2676 C 0.1595 -0.29375 0.16015 -0.31991 0.15885 -0.34607 C 0.15859 -0.35186 0.15625 -0.35695 0.15521 -0.36273 C 0.15443 -0.36644 0.1543 -0.37061 0.15325 -0.37431 C 0.15 -0.38681 0.14401 -0.40301 0.13919 -0.41436 C 0.13437 -0.4257 0.12943 -0.43704 0.12422 -0.44769 C 0.12291 -0.45023 0.12096 -0.45186 0.11953 -0.4544 C 0.10729 -0.47408 0.12578 -0.45023 0.09987 -0.48102 C 0.09831 -0.48287 0.09687 -0.48496 0.09518 -0.48611 C 0.09323 -0.48704 0.0914 -0.48797 0.08958 -0.48936 C 0.08581 -0.4919 0.08203 -0.49468 0.07825 -0.49769 C 0.07695 -0.49861 0.07591 -0.50023 0.07448 -0.50093 C 0.07265 -0.50186 0.07083 -0.50209 0.06888 -0.50278 C 0.06419 -0.50394 0.0595 -0.50463 0.05482 -0.50602 C 0.03489 -0.51158 0.05742 -0.50787 0.03138 -0.51088 C 0.01979 -0.51042 0.0082 -0.51158 -0.00326 -0.50926 C -0.00664 -0.5088 -0.00951 -0.50463 -0.01263 -0.50278 C -0.01537 -0.50093 -0.01823 -0.49931 -0.0211 -0.49769 L -0.03893 -0.47593 C -0.04037 -0.47431 -0.04206 -0.47269 -0.04362 -0.47107 C -0.04518 -0.46945 -0.04688 -0.46806 -0.04831 -0.46598 C -0.05195 -0.46042 -0.05612 -0.45556 -0.05951 -0.44931 C -0.06172 -0.44537 -0.06354 -0.44074 -0.06602 -0.43773 C -0.07305 -0.4294 -0.06966 -0.43334 -0.08294 -0.41945 C -0.08516 -0.41713 -0.0875 -0.41528 -0.08945 -0.41273 C -0.09076 -0.41111 -0.0918 -0.4088 -0.09323 -0.40764 C -0.10456 -0.39769 -0.1082 -0.39792 -0.12136 -0.39098 C -0.12513 -0.38889 -0.12878 -0.38565 -0.13268 -0.38426 C -0.13633 -0.38287 -0.14011 -0.38334 -0.14388 -0.38264 C -0.14675 -0.38218 -0.14948 -0.38148 -0.15235 -0.38102 C -0.16354 -0.37431 -0.15195 -0.38056 -0.1655 -0.37593 C -0.16797 -0.37523 -0.17044 -0.37361 -0.17292 -0.37269 C -0.17578 -0.37153 -0.17865 -0.37084 -0.18138 -0.36945 C -0.19362 -0.36273 -0.19037 -0.36111 -0.20391 -0.35764 C -0.20847 -0.35648 -0.21328 -0.35648 -0.21797 -0.35602 C -0.22604 -0.35718 -0.23438 -0.35625 -0.24232 -0.35926 C -0.24453 -0.36019 -0.25378 -0.3713 -0.25638 -0.37593 C -0.25834 -0.37963 -0.26016 -0.38357 -0.26198 -0.38773 C -0.26276 -0.38959 -0.26563 -0.39746 -0.26576 -0.39931 C -0.26628 -0.4088 -0.26576 -0.41829 -0.26576 -0.42778 L -0.26576 -0.42778 " pathEditMode="relative" ptsTypes="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Компьютерная игра «Расставь правильно знаки дорожного движения»">
            <a:extLst>
              <a:ext uri="{FF2B5EF4-FFF2-40B4-BE49-F238E27FC236}">
                <a16:creationId xmlns:a16="http://schemas.microsoft.com/office/drawing/2014/main" id="{5B3293CD-74A6-4A63-9E1E-EB8BADBB1D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04" t="3889" r="1302" b="36919"/>
          <a:stretch/>
        </p:blipFill>
        <p:spPr bwMode="auto">
          <a:xfrm>
            <a:off x="2923309" y="459509"/>
            <a:ext cx="6660567" cy="387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707AD6-5512-449A-8EA8-4F623E796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838" y="4217386"/>
            <a:ext cx="2640614" cy="26406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0C1F1ED-E079-4F99-BC11-3CC38F6620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19" y="3655437"/>
            <a:ext cx="2772641" cy="277264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DE63D76-C529-4139-9EA9-231301D7F2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327" y="4217386"/>
            <a:ext cx="2591312" cy="259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23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омпьютерная игра «Расставь правильно знаки дорожного движения»">
            <a:extLst>
              <a:ext uri="{FF2B5EF4-FFF2-40B4-BE49-F238E27FC236}">
                <a16:creationId xmlns:a16="http://schemas.microsoft.com/office/drawing/2014/main" id="{07EE8703-68E8-448C-9BB1-7103F60B1A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61" t="10127" b="36741"/>
          <a:stretch/>
        </p:blipFill>
        <p:spPr bwMode="auto">
          <a:xfrm>
            <a:off x="2308558" y="97328"/>
            <a:ext cx="6689577" cy="412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3FC073A-B50D-45BC-9AC1-9503A6D197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05" y="3893127"/>
            <a:ext cx="2983023" cy="262506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77EA22-03D4-464A-880E-6E46DB0B94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001" y="4221368"/>
            <a:ext cx="3282828" cy="221043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2CE8397-1423-470B-AA0C-625B2158B03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2" r="66547"/>
          <a:stretch/>
        </p:blipFill>
        <p:spPr>
          <a:xfrm>
            <a:off x="4364182" y="4408029"/>
            <a:ext cx="2578331" cy="232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300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CFA794-8880-4FCB-A53E-438A58363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7775" y="238605"/>
            <a:ext cx="9882188" cy="1507067"/>
          </a:xfrm>
        </p:spPr>
        <p:txBody>
          <a:bodyPr>
            <a:normAutofit fontScale="90000"/>
          </a:bodyPr>
          <a:lstStyle/>
          <a:p>
            <a: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дорожный знак»  (разрезные картинки)</a:t>
            </a:r>
            <a:b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На конкурс по ПДД с шестиклассниками сделали игру &quot;Собери дорожный знак&quot;. Знаки-пазлы сделаны в технике кинусайга. фото 2">
            <a:extLst>
              <a:ext uri="{FF2B5EF4-FFF2-40B4-BE49-F238E27FC236}">
                <a16:creationId xmlns:a16="http://schemas.microsoft.com/office/drawing/2014/main" id="{087FA52D-74F6-460B-8A42-D23AB60873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2" t="10354" r="7757" b="7424"/>
          <a:stretch/>
        </p:blipFill>
        <p:spPr bwMode="auto">
          <a:xfrm>
            <a:off x="3519055" y="1549399"/>
            <a:ext cx="3814618" cy="375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971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8FCBB7-8236-4A15-92E7-FB796F985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166257"/>
            <a:ext cx="10353243" cy="2378246"/>
          </a:xfrm>
        </p:spPr>
        <p:txBody>
          <a:bodyPr>
            <a:normAutofit/>
          </a:bodyPr>
          <a:lstStyle/>
          <a:p>
            <a:r>
              <a:rPr lang="ru-RU" sz="28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«Сказка ложь, да в нём намёк…»</a:t>
            </a:r>
            <a:br>
              <a:rPr lang="ru-RU" sz="28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cap="none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 назвать сказки, где нарушение основ безопасности жизнедеятельности привело к печальным последствиям. Объяснить почему?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Picture 28" descr="https://img2.freepng.ru/20180515/klw/kisspng-liveinternet-photography-clip-art-5afa971e645806.424295611526372126411.jpg">
            <a:extLst>
              <a:ext uri="{FF2B5EF4-FFF2-40B4-BE49-F238E27FC236}">
                <a16:creationId xmlns:a16="http://schemas.microsoft.com/office/drawing/2014/main" id="{62A55A8F-1C11-4ABE-99A9-5D48EE966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86" b="97429" l="23222" r="78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76" y="2544503"/>
            <a:ext cx="4101379" cy="318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https://im0-tub-ru.yandex.net/i?id=0eedd040a2594cf741bedd42a470e87a&amp;n=33&amp;w=200&amp;h=150">
            <a:extLst>
              <a:ext uri="{FF2B5EF4-FFF2-40B4-BE49-F238E27FC236}">
                <a16:creationId xmlns:a16="http://schemas.microsoft.com/office/drawing/2014/main" id="{1C2957BA-8541-4294-85B5-5F0253BD2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3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2657" y="2138981"/>
            <a:ext cx="3170995" cy="237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s://img3.goodfon.ru/original/1920x1080/1/55/lisa-fox-belyy-fon-minimalizm.jpg">
            <a:extLst>
              <a:ext uri="{FF2B5EF4-FFF2-40B4-BE49-F238E27FC236}">
                <a16:creationId xmlns:a16="http://schemas.microsoft.com/office/drawing/2014/main" id="{9145083B-1FAE-491C-84C7-007D0B0A9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30" b="97315" l="20938" r="905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818" y="3574473"/>
            <a:ext cx="5541815" cy="311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s://avatars.mds.yandex.net/get-pdb/222892/f4f13178-e0a2-40f4-9c78-514d1610a723/s600">
            <a:extLst>
              <a:ext uri="{FF2B5EF4-FFF2-40B4-BE49-F238E27FC236}">
                <a16:creationId xmlns:a16="http://schemas.microsoft.com/office/drawing/2014/main" id="{119450F5-284C-4C8D-8820-7FCFB996D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649" y="2626077"/>
            <a:ext cx="2384425" cy="238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47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842B4A-25E9-4FE6-94BC-546668B3BA87}"/>
              </a:ext>
            </a:extLst>
          </p:cNvPr>
          <p:cNvSpPr/>
          <p:nvPr/>
        </p:nvSpPr>
        <p:spPr>
          <a:xfrm>
            <a:off x="1290379" y="322108"/>
            <a:ext cx="696871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3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Собери пословицу»</a:t>
            </a:r>
          </a:p>
          <a:p>
            <a:pPr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118FEB6-AF1A-424C-984E-5D623BF7887F}"/>
              </a:ext>
            </a:extLst>
          </p:cNvPr>
          <p:cNvSpPr/>
          <p:nvPr/>
        </p:nvSpPr>
        <p:spPr>
          <a:xfrm>
            <a:off x="738909" y="1859340"/>
            <a:ext cx="490450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Необходимо собрать пословицу и передать смысл этой пословицы другими словами.</a:t>
            </a:r>
            <a:endParaRPr lang="ru-RU" sz="32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4" name="Picture 2" descr="Пословицы и поговорки. Смысл пословиц и зачем они нужны | Цветы жизни">
            <a:extLst>
              <a:ext uri="{FF2B5EF4-FFF2-40B4-BE49-F238E27FC236}">
                <a16:creationId xmlns:a16="http://schemas.microsoft.com/office/drawing/2014/main" id="{1E3C685B-6326-49D7-8153-0E0914384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4545" y="1462532"/>
            <a:ext cx="6204464" cy="446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427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DB31D20-8EBE-411C-8D8F-38CFECD96B3B}"/>
              </a:ext>
            </a:extLst>
          </p:cNvPr>
          <p:cNvSpPr/>
          <p:nvPr/>
        </p:nvSpPr>
        <p:spPr>
          <a:xfrm>
            <a:off x="1570181" y="491913"/>
            <a:ext cx="72597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44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Музыкальный»</a:t>
            </a:r>
            <a:endParaRPr lang="ru-RU" sz="4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B904E72-7C27-4A4B-AB7B-297220851DF8}"/>
              </a:ext>
            </a:extLst>
          </p:cNvPr>
          <p:cNvSpPr/>
          <p:nvPr/>
        </p:nvSpPr>
        <p:spPr>
          <a:xfrm>
            <a:off x="637309" y="1498707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Каждой команде дается название песни. Ваша задача пропеть начало песни и ответить на поставленный вопрос.</a:t>
            </a:r>
            <a:endParaRPr lang="ru-R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вектор музыкальной схеме, музыка, Музыкальные символы, круговой ...">
            <a:extLst>
              <a:ext uri="{FF2B5EF4-FFF2-40B4-BE49-F238E27FC236}">
                <a16:creationId xmlns:a16="http://schemas.microsoft.com/office/drawing/2014/main" id="{8CADC119-3F80-4689-AB6C-AA9AAD7DD8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8" t="12841" r="5152" b="18335"/>
          <a:stretch/>
        </p:blipFill>
        <p:spPr bwMode="auto">
          <a:xfrm>
            <a:off x="1671782" y="3740554"/>
            <a:ext cx="3186546" cy="254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Певица выполняет плоский векторные иллюстрации | Премиум векторы">
            <a:extLst>
              <a:ext uri="{FF2B5EF4-FFF2-40B4-BE49-F238E27FC236}">
                <a16:creationId xmlns:a16="http://schemas.microsoft.com/office/drawing/2014/main" id="{1781859E-490D-4AB8-A237-863591228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799" b="89969" l="8946" r="899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041" y="-73891"/>
            <a:ext cx="5962650" cy="607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1774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AF8070-A73D-4D76-BB71-221C4CE659C9}"/>
              </a:ext>
            </a:extLst>
          </p:cNvPr>
          <p:cNvSpPr/>
          <p:nvPr/>
        </p:nvSpPr>
        <p:spPr>
          <a:xfrm>
            <a:off x="351700" y="1612268"/>
            <a:ext cx="5200687" cy="3437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Нужно отгадать загадку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на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йти ответ, при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правильном ответе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загорит лампочка</a:t>
            </a:r>
            <a:endParaRPr lang="ru-RU" sz="3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E7C5AE2-041B-40E3-A83C-7E2EBC753153}"/>
              </a:ext>
            </a:extLst>
          </p:cNvPr>
          <p:cNvSpPr/>
          <p:nvPr/>
        </p:nvSpPr>
        <p:spPr>
          <a:xfrm>
            <a:off x="3278979" y="300276"/>
            <a:ext cx="54082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Электро- викторина </a:t>
            </a:r>
          </a:p>
          <a:p>
            <a:pPr algn="ctr"/>
            <a:r>
              <a:rPr lang="ru-RU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правильный ответ»</a:t>
            </a:r>
            <a:endParaRPr lang="ru-RU" sz="32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1FE747-ECEF-4CC0-8447-AC9C02A170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3298" r="743" b="25733"/>
          <a:stretch/>
        </p:blipFill>
        <p:spPr>
          <a:xfrm>
            <a:off x="5983117" y="1762073"/>
            <a:ext cx="4910223" cy="48670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32EB146-1791-4DCE-98EB-CCCF75E364F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900" y="1937564"/>
            <a:ext cx="2954918" cy="39398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39795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FF6E9B9-3C1C-4870-8F71-8A83AFBF7A88}"/>
              </a:ext>
            </a:extLst>
          </p:cNvPr>
          <p:cNvSpPr/>
          <p:nvPr/>
        </p:nvSpPr>
        <p:spPr>
          <a:xfrm>
            <a:off x="4557838" y="641371"/>
            <a:ext cx="2868992" cy="645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Угадай ребус</a:t>
            </a:r>
          </a:p>
        </p:txBody>
      </p:sp>
      <p:pic>
        <p:nvPicPr>
          <p:cNvPr id="1050" name="Picture 26" descr="Новая подборка ребусов">
            <a:extLst>
              <a:ext uri="{FF2B5EF4-FFF2-40B4-BE49-F238E27FC236}">
                <a16:creationId xmlns:a16="http://schemas.microsoft.com/office/drawing/2014/main" id="{A1456AFF-A9A9-4E29-A581-F590A3252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22" b="98039" l="0" r="975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114" y="2107537"/>
            <a:ext cx="4030605" cy="26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Как отгадывать ребусы?">
            <a:extLst>
              <a:ext uri="{FF2B5EF4-FFF2-40B4-BE49-F238E27FC236}">
                <a16:creationId xmlns:a16="http://schemas.microsoft.com/office/drawing/2014/main" id="{2E94D704-3786-4E50-949C-9E11C83A8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921" y="2238375"/>
            <a:ext cx="41624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410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3CE0F6-5786-4EA0-AC15-A383F2AD7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0359254">
            <a:off x="2458401" y="2291849"/>
            <a:ext cx="8534400" cy="1507067"/>
          </a:xfrm>
        </p:spPr>
        <p:txBody>
          <a:bodyPr/>
          <a:lstStyle/>
          <a:p>
            <a:r>
              <a:rPr lang="ru-RU" dirty="0">
                <a:solidFill>
                  <a:srgbClr val="7030A0"/>
                </a:solidFill>
                <a:latin typeface="Arial Black" panose="020B0A04020102020204" pitchFamily="34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09513336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928</TotalTime>
  <Words>269</Words>
  <Application>Microsoft Office PowerPoint</Application>
  <PresentationFormat>Широкоэкранный</PresentationFormat>
  <Paragraphs>25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Calibri</vt:lpstr>
      <vt:lpstr>Times New Roman</vt:lpstr>
      <vt:lpstr>Trebuchet MS</vt:lpstr>
      <vt:lpstr>Wingdings 3</vt:lpstr>
      <vt:lpstr>Аспект</vt:lpstr>
      <vt:lpstr>Мастер класс для педагогов ДОУ  «Азбука безопасности»</vt:lpstr>
      <vt:lpstr>Цель:  Совершенствование профессиональной компетентности педагогов по формированию у дошкольников основ безопасности жизнедеятельности.  Задачи: способствовать активизации имеющихся у воспитателей ДОУ теоретических знаний, практических умений и навыков; развитию творческого воображения;  содействовать активизации у педагогов творческого подхода при выполнении заданий;  умений осуществлять саморефлексию своей педагогической деятельности; воспитывать конструктивное позитивное общение с коллегами.  </vt:lpstr>
      <vt:lpstr>Безопасности формула есть: Надо видеть, предвидеть, учесть. По возможности – всё избежать. А где надо на помощь позвать. </vt:lpstr>
      <vt:lpstr>«Везде, где есть жизнь, есть и опасность»   Ральф Уолдо Эмерсон   </vt:lpstr>
      <vt:lpstr> Эффективные приемы по формированию навыков безопасного поведения у дошкольников.  Интерактивная игра  «Школа дорожных наук»   </vt:lpstr>
      <vt:lpstr>Презентация PowerPoint</vt:lpstr>
      <vt:lpstr>Презентация PowerPoint</vt:lpstr>
      <vt:lpstr>Презентация PowerPoint</vt:lpstr>
      <vt:lpstr>Презентация PowerPoint</vt:lpstr>
      <vt:lpstr>«Собери дорожный знак»  (разрезные картинки)  </vt:lpstr>
      <vt:lpstr> «Сказка ложь, да в нём намёк…» Задание: назвать сказки, где нарушение основ безопасности жизнедеятельности привело к печальным последствиям. Объяснить почему? 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класс для педагогов ДОУ по ОБЖ детей «Формула безопасности»</dc:title>
  <dc:creator>admin</dc:creator>
  <cp:lastModifiedBy>admin</cp:lastModifiedBy>
  <cp:revision>36</cp:revision>
  <dcterms:created xsi:type="dcterms:W3CDTF">2020-05-02T11:37:42Z</dcterms:created>
  <dcterms:modified xsi:type="dcterms:W3CDTF">2024-02-12T17:02:15Z</dcterms:modified>
</cp:coreProperties>
</file>