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8" r:id="rId3"/>
    <p:sldId id="280" r:id="rId4"/>
    <p:sldId id="269" r:id="rId5"/>
    <p:sldId id="258" r:id="rId6"/>
    <p:sldId id="259" r:id="rId7"/>
    <p:sldId id="270" r:id="rId8"/>
    <p:sldId id="271" r:id="rId9"/>
    <p:sldId id="272" r:id="rId10"/>
    <p:sldId id="274" r:id="rId11"/>
    <p:sldId id="275" r:id="rId12"/>
    <p:sldId id="276" r:id="rId13"/>
    <p:sldId id="277" r:id="rId14"/>
    <p:sldId id="278" r:id="rId15"/>
    <p:sldId id="27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5A78-002D-460E-B134-93F8E5AAC21D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3FFB0-0D53-4A6E-99A0-6E705FD890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73FFB0-0D53-4A6E-99A0-6E705FD8900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Relationship Id="rId9" Type="http://schemas.openxmlformats.org/officeDocument/2006/relationships/image" Target="../media/image8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12" Type="http://schemas.openxmlformats.org/officeDocument/2006/relationships/image" Target="../media/image95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9.jpeg"/><Relationship Id="rId11" Type="http://schemas.openxmlformats.org/officeDocument/2006/relationships/image" Target="../media/image94.jpeg"/><Relationship Id="rId5" Type="http://schemas.openxmlformats.org/officeDocument/2006/relationships/image" Target="../media/image88.jpeg"/><Relationship Id="rId10" Type="http://schemas.openxmlformats.org/officeDocument/2006/relationships/image" Target="../media/image93.jpeg"/><Relationship Id="rId4" Type="http://schemas.openxmlformats.org/officeDocument/2006/relationships/image" Target="../media/image87.jpeg"/><Relationship Id="rId9" Type="http://schemas.openxmlformats.org/officeDocument/2006/relationships/image" Target="../media/image9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0.jpeg"/><Relationship Id="rId11" Type="http://schemas.openxmlformats.org/officeDocument/2006/relationships/image" Target="../media/image105.jpeg"/><Relationship Id="rId5" Type="http://schemas.openxmlformats.org/officeDocument/2006/relationships/image" Target="../media/image99.jpeg"/><Relationship Id="rId10" Type="http://schemas.openxmlformats.org/officeDocument/2006/relationships/image" Target="../media/image104.jpeg"/><Relationship Id="rId4" Type="http://schemas.openxmlformats.org/officeDocument/2006/relationships/image" Target="../media/image98.jpeg"/><Relationship Id="rId9" Type="http://schemas.openxmlformats.org/officeDocument/2006/relationships/image" Target="../media/image10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3" Type="http://schemas.openxmlformats.org/officeDocument/2006/relationships/image" Target="../media/image107.jpeg"/><Relationship Id="rId7" Type="http://schemas.openxmlformats.org/officeDocument/2006/relationships/image" Target="../media/image111.jpeg"/><Relationship Id="rId12" Type="http://schemas.openxmlformats.org/officeDocument/2006/relationships/image" Target="../media/image116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0.jpeg"/><Relationship Id="rId11" Type="http://schemas.openxmlformats.org/officeDocument/2006/relationships/image" Target="../media/image115.jpeg"/><Relationship Id="rId5" Type="http://schemas.openxmlformats.org/officeDocument/2006/relationships/image" Target="../media/image109.jpeg"/><Relationship Id="rId10" Type="http://schemas.openxmlformats.org/officeDocument/2006/relationships/image" Target="../media/image114.jpeg"/><Relationship Id="rId4" Type="http://schemas.openxmlformats.org/officeDocument/2006/relationships/image" Target="../media/image108.jpeg"/><Relationship Id="rId9" Type="http://schemas.openxmlformats.org/officeDocument/2006/relationships/image" Target="../media/image11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jpeg"/><Relationship Id="rId3" Type="http://schemas.openxmlformats.org/officeDocument/2006/relationships/image" Target="../media/image118.jpeg"/><Relationship Id="rId7" Type="http://schemas.openxmlformats.org/officeDocument/2006/relationships/image" Target="../media/image122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10" Type="http://schemas.openxmlformats.org/officeDocument/2006/relationships/image" Target="../media/image125.jpeg"/><Relationship Id="rId4" Type="http://schemas.openxmlformats.org/officeDocument/2006/relationships/image" Target="../media/image119.jpeg"/><Relationship Id="rId9" Type="http://schemas.openxmlformats.org/officeDocument/2006/relationships/image" Target="../media/image1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13" Type="http://schemas.openxmlformats.org/officeDocument/2006/relationships/image" Target="../media/image57.pn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12" Type="http://schemas.openxmlformats.org/officeDocument/2006/relationships/image" Target="../media/image56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12" Type="http://schemas.openxmlformats.org/officeDocument/2006/relationships/image" Target="../media/image68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36912"/>
            <a:ext cx="5544616" cy="187220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«Создание активной образовательной среды как условие непрерывного интеллектуального и творческого развития обучающихся»</a:t>
            </a:r>
            <a:endParaRPr lang="ru-RU" sz="2800" b="1" dirty="0">
              <a:solidFill>
                <a:srgbClr val="0000FF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" name="Picture 3" descr="\\Priemnaya\папка для учителей\АДМИНИСТРАЦИЯ\Марусина\старое\география участия от Маниной\Москва\7.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620688"/>
            <a:ext cx="2592288" cy="1897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275856" y="332656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0" lvl="1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ПОРТФОЛИО</a:t>
            </a:r>
          </a:p>
        </p:txBody>
      </p:sp>
      <p:pic>
        <p:nvPicPr>
          <p:cNvPr id="5" name="Picture 5" descr="\\Priemnaya\папка для учителей\АДМИНИСТРАЦИЯ\Марусина\старое\география участия от Маниной\новороссийск\3.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4653136"/>
            <a:ext cx="3689494" cy="2204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7" descr="\\Priemnaya\папка для учителей\АДМИНИСТРАЦИЯ\Марусина\старое\альбом 2015\Прохоровское поле\Рисунок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68144" y="2636912"/>
            <a:ext cx="3028010" cy="2383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203848" y="1196752"/>
            <a:ext cx="5112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кафедр, осуществляющих инновационную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6" name="Picture 2" descr="\\Priemnaya\папка для учителей\АДМИНИСТРАЦИЯ\Борщевой\От Марусиной\сканер грамоты\12 сбор сканер\Информация об участии в 12 сборе\DSCN369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355976" y="4653136"/>
            <a:ext cx="3197192" cy="2204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5040560" cy="70609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Кафедра точных наук</a:t>
            </a:r>
            <a:endParaRPr lang="ru-RU" sz="3200" dirty="0"/>
          </a:p>
        </p:txBody>
      </p:sp>
      <p:pic>
        <p:nvPicPr>
          <p:cNvPr id="4" name="Рисунок 3" descr="E:\МОИ ДОКУМЕНТЫ\Мои рисунки\2014-04-10, Изображение\Изображение 001.jpg"/>
          <p:cNvPicPr/>
          <p:nvPr/>
        </p:nvPicPr>
        <p:blipFill>
          <a:blip r:embed="rId2" cstate="email"/>
          <a:srcRect l="4009" r="7793" b="3030"/>
          <a:stretch>
            <a:fillRect/>
          </a:stretch>
        </p:blipFill>
        <p:spPr bwMode="auto">
          <a:xfrm>
            <a:off x="5292080" y="980728"/>
            <a:ext cx="1728192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E:\МОИ ДОКУМЕНТЫ\Мои рисунки\2014-06-03\Изображение 007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784" y="3861048"/>
            <a:ext cx="1800200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Documents and Settings\ЗАВУЧ\Рабочий стол\Мои документы\Мои рисунки 3\Изображение\img089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36296" y="1052736"/>
            <a:ext cx="1656184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IMG_845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16200000">
            <a:off x="548361" y="971920"/>
            <a:ext cx="2107389" cy="1404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E:\МОИ ДОКУМЕНТЫ\Мои рисунки\грамоты ИН новые\img64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5536" y="3789040"/>
            <a:ext cx="1786185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E:\МОИ ДОКУМЕНТЫ\Мои рисунки\грамоты ИН новые\img645.jpg"/>
          <p:cNvPicPr>
            <a:picLocks noChangeAspect="1" noChangeArrowheads="1"/>
          </p:cNvPicPr>
          <p:nvPr/>
        </p:nvPicPr>
        <p:blipFill>
          <a:blip r:embed="rId7" cstate="email"/>
          <a:srcRect r="2935"/>
          <a:stretch>
            <a:fillRect/>
          </a:stretch>
        </p:blipFill>
        <p:spPr bwMode="auto">
          <a:xfrm>
            <a:off x="6876256" y="3861048"/>
            <a:ext cx="1728192" cy="2663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3" descr="C:\Documents and Settings\Учитель\Мои документы\Мои рисунки\2009-06 (июн)\Scan-091204-0002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419872" y="1052736"/>
            <a:ext cx="1656184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E:\МОИ ДОКУМЕНТЫ\Мои рисунки\2016-02-19\Изображение 005.jpg"/>
          <p:cNvPicPr/>
          <p:nvPr/>
        </p:nvPicPr>
        <p:blipFill>
          <a:blip r:embed="rId9" cstate="email"/>
          <a:srcRect l="3704"/>
          <a:stretch>
            <a:fillRect/>
          </a:stretch>
        </p:blipFill>
        <p:spPr bwMode="auto">
          <a:xfrm>
            <a:off x="4860032" y="3861048"/>
            <a:ext cx="1728192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67544" y="2852936"/>
            <a:ext cx="2952328" cy="7386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кафедры </a:t>
            </a: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учитель информатики</a:t>
            </a: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Аладьина Маргарита Евгеньевна</a:t>
            </a:r>
            <a:endParaRPr lang="ru-RU" sz="1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E:\МОИ ДОКУМЕНТЫ\Мои рисунки\2015-11-19\Изображение 00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95936" y="692696"/>
            <a:ext cx="1771078" cy="25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3528392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Кафедра точных наук</a:t>
            </a:r>
            <a:endParaRPr lang="ru-RU" sz="3200" dirty="0"/>
          </a:p>
        </p:txBody>
      </p:sp>
      <p:pic>
        <p:nvPicPr>
          <p:cNvPr id="3" name="Рисунок 2" descr="C:\Documents and Settings\User\Мои документы\Мои рисунки\Изображение\Изображение 011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6372200" y="4077073"/>
            <a:ext cx="2088233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File003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1920" y="3947416"/>
            <a:ext cx="1892424" cy="2649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Documents and Settings\User\Мои документы\Мои рисунки\Изображение\Изображение 010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0800000">
            <a:off x="2339752" y="1484784"/>
            <a:ext cx="1872208" cy="2592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Documents and Settings\User\Мои документы\Мои рисунки\Изображение\Изображение 009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6200000">
            <a:off x="6311417" y="1905607"/>
            <a:ext cx="2209801" cy="309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Documents and Settings\User\Мои документы\Мои рисунки\Изображение\Изображение 008.jp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5400000">
            <a:off x="6408204" y="-279412"/>
            <a:ext cx="201622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S6300836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95536" y="1844824"/>
            <a:ext cx="2000159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E:\МОИ ДОКУМЕНТЫ\Мои рисунки\2014-10-27\Изображение.jpg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51520" y="4653136"/>
            <a:ext cx="3214709" cy="1943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55446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Кафедра художественно-эстетического воспитания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E:\МОИ ДОКУМЕНТЫ\Мои рисунки\2014-06-05\Изображение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79712" y="2348880"/>
            <a:ext cx="172819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E:\МОИ ДОКУМЕНТЫ\Мои рисунки\2013-05-31, Изображение\Изображение 001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1236189" y="4460554"/>
            <a:ext cx="1709381" cy="2526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E:\МОИ ДОКУМЕНТЫ\Мои рисунки\2014-05-26\Изображение 026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80112" y="4077072"/>
            <a:ext cx="1656184" cy="234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6" descr="C:\Documents and Settings\ЗАВУЧ\Рабочий стол\Учебный 13-14\ВСЕ ДЛЯ ПРЕЗЕНТАЦИИ О ШКОЛЕ\Хамитулина\сертификаты Московченко\Московченко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35896" y="4633212"/>
            <a:ext cx="1633898" cy="2224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7" descr="C:\Documents and Settings\ЗАВУЧ\Рабочий стол\Учебный 13-14\ВСЕ ДЛЯ ПРЕЗЕНТАЦИИ О ШКОЛЕ\Хамитулина\сертификаты Московченко\Московченко (2)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80312" y="0"/>
            <a:ext cx="1763688" cy="234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C:\Documents and Settings\ЗАВУЧ\Рабочий стол\Учебный 13-14\ВСЕ ДЛЯ ПРЕЗЕНТАЦИИ О ШКОЛЕ\Хамитулина\Документы за 2 четверть Хамитулина М,А\критерий 19\Лауреат 1 степени Педагогические инновации 200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5536" y="2636912"/>
            <a:ext cx="1584176" cy="2240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Documents and Settings\ЗАВУЧ\Рабочий стол\Мои документы\Мои рисунки 3\дипломы\грамоты\Scan-130607-0002.jpg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851920" y="2204864"/>
            <a:ext cx="158417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ЗАВУЧ\Рабочий стол\Мои документы\Мои рисунки 3\дипломы\грамоты\Scan-130607-0009.jpg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580112" y="1412776"/>
            <a:ext cx="1675423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67545" y="476672"/>
            <a:ext cx="1440160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E:\МОИ ДОКУМЕНТЫ\Мои рисунки\2013-06-14, Изображение\Изображение 002.jpg"/>
          <p:cNvPicPr/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380312" y="2276872"/>
            <a:ext cx="176368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E:\МОИ ДОКУМЕНТЫ\Мои рисунки\2013-05-30, Изображение\Изображение 009.jpg"/>
          <p:cNvPicPr/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380312" y="4429678"/>
            <a:ext cx="1763688" cy="2428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2051720" y="1340768"/>
            <a:ext cx="3384376" cy="7386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кафедры </a:t>
            </a: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учитель технологии</a:t>
            </a:r>
          </a:p>
          <a:p>
            <a:pPr algn="ctr"/>
            <a:r>
              <a:rPr lang="ru-RU" sz="1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Хамитулина</a:t>
            </a: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Марина Александровна</a:t>
            </a:r>
            <a:endParaRPr lang="ru-RU" sz="1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996952"/>
            <a:ext cx="468052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Кафедра художественно-эстетического воспитания</a:t>
            </a:r>
            <a:endParaRPr lang="ru-RU" sz="3200" dirty="0"/>
          </a:p>
        </p:txBody>
      </p:sp>
      <p:pic>
        <p:nvPicPr>
          <p:cNvPr id="3" name="Рисунок 2" descr="C:\Documents and Settings\ЗАВУЧ\Рабочий стол\Мои документы\Мои рисунки 3\Изображение\Изображение 04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 flipV="1">
            <a:off x="4067944" y="4365104"/>
            <a:ext cx="1857388" cy="2492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E:\МОИ ДОКУМЕНТЫ\Мои рисунки\2014-04-03, Изображение\Изображение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5328084" y="2312876"/>
            <a:ext cx="1584176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E:\МОИ ДОКУМЕНТЫ\Мои рисунки\2014-05-23\Изображение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95736" y="4365104"/>
            <a:ext cx="1800200" cy="2492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4" name="Picture 2" descr="E:\МОИ ДОКУМЕНТЫ\Мои рисунки\2014-06-03\Изображение 00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64288" y="188640"/>
            <a:ext cx="1800200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 descr="C:\Documents and Settings\ЗАВУЧ\Рабочий стол\Учебный 13-14\ВСЕ ДЛЯ ПРЕЗЕНТАЦИИ О ШКОЛЕ\Хамитулина\Лауреат 1 степени Педагогические инновации 200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932040" y="260648"/>
            <a:ext cx="1728192" cy="2448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C:\Documents and Settings\ЗАВУЧ\Рабочий стол\Учебный 13-14\ВСЕ ДЛЯ ПРЕЗЕНТАЦИИ О ШКОЛЕ\Хамитулина\Диплом призёра областного конкурса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380312" y="2924944"/>
            <a:ext cx="1763688" cy="2494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7" name="Picture 5" descr="C:\Documents and Settings\ЗАВУЧ\Рабочий стол\Учебный 13-14\ВСЕ ДЛЯ ПРЕЗЕНТАЦИИ О ШКОЛЕ\Хамитулина\Документы за 2 четверть Хамитулина М,А\критерий 19\призёр регионального конкурса 2010г.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012160" y="4365105"/>
            <a:ext cx="1830970" cy="2492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9" descr="E:\МОИ ДОКУМЕНТЫ\Мои рисунки\2013-05-30, Изображение\Изображение 001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627784" y="260648"/>
            <a:ext cx="1800200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:\Documents and Settings\ЗАВУЧ\Рабочий стол\Мои документы\Мои рисунки 3\ГРАМОТЫ 2\Изображение 027.jpg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23528" y="4293096"/>
            <a:ext cx="1763688" cy="25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8" name="Picture 6" descr="C:\Documents and Settings\ЗАВУЧ\Рабочий стол\Мои документы\Мои рисунки 3\img003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23528" y="260648"/>
            <a:ext cx="1872208" cy="2457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4950312" cy="552694"/>
          </a:xfrm>
        </p:spPr>
        <p:txBody>
          <a:bodyPr>
            <a:normAutofit/>
          </a:bodyPr>
          <a:lstStyle/>
          <a:p>
            <a:r>
              <a:rPr lang="ru-RU" sz="2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Кафедра начальной школы</a:t>
            </a:r>
            <a:endParaRPr lang="ru-RU" sz="2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E:\МОИ ДОКУМЕНТЫ\Мои рисунки\2014-05-14\Изображение 00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95936" y="3501008"/>
            <a:ext cx="1512168" cy="2137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G_845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6200000">
            <a:off x="80594" y="863623"/>
            <a:ext cx="2321703" cy="1547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E:\МОИ ДОКУМЕНТЫ\Мои рисунки\2015-04-16\Изображение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80312" y="188640"/>
            <a:ext cx="1547664" cy="2124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E:\МОИ ДОКУМЕНТЫ\Мои рисунки\2016-02-19\Изображение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67744" y="4077072"/>
            <a:ext cx="1424770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 descr="E:\МОИ ДОКУМЕНТЫ\Мои рисунки\2016-02-19\Изображение 00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3968" y="836712"/>
            <a:ext cx="150302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E:\МОИ ДОКУМЕНТЫ\Мои рисунки\2016-02-19\Изображение 00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631831" y="4697760"/>
            <a:ext cx="1512169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0" name="Picture 8" descr="E:\МОИ ДОКУМЕНТЫ\Мои рисунки\2016-02-19\Изображение 00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67544" y="3717032"/>
            <a:ext cx="1485101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C:\Documents and Settings\ЗАВУЧ\Рабочий стол\Мои документы\Мои рисунки 3\Талант с колыбели нач. шк\Трифонов Иван 2 А.jpg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555776" y="836712"/>
            <a:ext cx="1440160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C:\Documents and Settings\ЗАВУЧ\Рабочий стол\Мои документы\Мои рисунки 3\учитель\010.jpg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940152" y="836712"/>
            <a:ext cx="1440160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67544" y="2852936"/>
            <a:ext cx="3528392" cy="7386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кафедры </a:t>
            </a: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Московченко Елена Николаевна</a:t>
            </a:r>
            <a:endParaRPr lang="ru-RU" sz="1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9" name="Picture 7" descr="E:\МОИ ДОКУМЕНТЫ\Мои рисунки\2014-02-21, Изображение\Изображение 001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092280" y="2420888"/>
            <a:ext cx="1547664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E:\МОИ ДОКУМЕНТЫ\Мои рисунки\2015-12-24\Изображение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 rot="10800000">
            <a:off x="5652120" y="4221088"/>
            <a:ext cx="1546064" cy="2132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4896544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Кафедра начальной школы</a:t>
            </a:r>
            <a:endParaRPr lang="ru-RU" sz="3200" dirty="0"/>
          </a:p>
        </p:txBody>
      </p:sp>
      <p:pic>
        <p:nvPicPr>
          <p:cNvPr id="2050" name="Picture 2" descr="E:\МОИ ДОКУМЕНТЫ\Мои рисунки\1Г Дипломы\d-732-00453113-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2060848"/>
            <a:ext cx="1872208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E:\МОИ ДОКУМЕНТЫ\Мои рисунки\2016-02-19\Изображение 00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3928" y="1556792"/>
            <a:ext cx="1957373" cy="2686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6" name="Picture 8" descr="C:\Documents and Settings\ЗАВУЧ\Рабочий стол\Учебный 13-14\ВСЕ ДЛЯ ПРЕЗЕНТАЦИИ О ШКОЛЕ\ДНО\Семернина грамоты\IMG_0002.jpg"/>
          <p:cNvPicPr>
            <a:picLocks noChangeAspect="1" noChangeArrowheads="1"/>
          </p:cNvPicPr>
          <p:nvPr/>
        </p:nvPicPr>
        <p:blipFill>
          <a:blip r:embed="rId4" cstate="email"/>
          <a:srcRect l="5618" t="5960" r="4500" b="4644"/>
          <a:stretch>
            <a:fillRect/>
          </a:stretch>
        </p:blipFill>
        <p:spPr bwMode="auto">
          <a:xfrm>
            <a:off x="5796136" y="2060848"/>
            <a:ext cx="1872208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8" name="Picture 10" descr="E:\МОИ ДОКУМЕНТЫ\Мои рисунки\2014-05-14\Изображение.jpg"/>
          <p:cNvPicPr>
            <a:picLocks noChangeAspect="1" noChangeArrowheads="1"/>
          </p:cNvPicPr>
          <p:nvPr/>
        </p:nvPicPr>
        <p:blipFill>
          <a:blip r:embed="rId5" cstate="email"/>
          <a:srcRect l="3534" r="4587" b="3143"/>
          <a:stretch>
            <a:fillRect/>
          </a:stretch>
        </p:blipFill>
        <p:spPr bwMode="auto">
          <a:xfrm>
            <a:off x="7271792" y="188640"/>
            <a:ext cx="1741834" cy="2520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9" name="Picture 11" descr="E:\МОИ ДОКУМЕНТЫ\Мои рисунки\2014-05-14\Изображение 001.jpg"/>
          <p:cNvPicPr>
            <a:picLocks noChangeAspect="1" noChangeArrowheads="1"/>
          </p:cNvPicPr>
          <p:nvPr/>
        </p:nvPicPr>
        <p:blipFill>
          <a:blip r:embed="rId6" cstate="email"/>
          <a:srcRect l="3008" r="6764" b="1393"/>
          <a:stretch>
            <a:fillRect/>
          </a:stretch>
        </p:blipFill>
        <p:spPr bwMode="auto">
          <a:xfrm>
            <a:off x="7020272" y="4077072"/>
            <a:ext cx="1872208" cy="2780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0" name="Picture 12" descr="E:\МОИ ДОКУМЕНТЫ\Мои рисунки\2014-05-14\Изображение 00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37438" y="188640"/>
            <a:ext cx="1788326" cy="2454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E:\МОИ ДОКУМЕНТЫ\Мои рисунки\конкурсы Окуневой\Олейникова.jpg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923928" y="4869160"/>
            <a:ext cx="2609445" cy="1988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E:\МОИ ДОКУМЕНТЫ\Мои рисунки\2014-06-03\Иооооо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95536" y="2492896"/>
            <a:ext cx="1944216" cy="2636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E:\МОИ ДОКУМЕНТЫ\Мои рисунки\2015-04-27\Изображение.jpg"/>
          <p:cNvPicPr>
            <a:picLocks noChangeAspect="1" noChangeArrowheads="1"/>
          </p:cNvPicPr>
          <p:nvPr/>
        </p:nvPicPr>
        <p:blipFill>
          <a:blip r:embed="rId10" cstate="email"/>
          <a:srcRect l="5571" t="8674" r="8077" b="6088"/>
          <a:stretch>
            <a:fillRect/>
          </a:stretch>
        </p:blipFill>
        <p:spPr bwMode="auto">
          <a:xfrm rot="5400000">
            <a:off x="1185908" y="4480021"/>
            <a:ext cx="2019655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школ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4405625" cy="2754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bugaev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3429000"/>
            <a:ext cx="1298131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Изображение 015.jpg"/>
          <p:cNvPicPr>
            <a:picLocks noChangeAspect="1"/>
          </p:cNvPicPr>
          <p:nvPr/>
        </p:nvPicPr>
        <p:blipFill>
          <a:blip r:embed="rId4" cstate="print"/>
          <a:srcRect b="21353"/>
          <a:stretch>
            <a:fillRect/>
          </a:stretch>
        </p:blipFill>
        <p:spPr>
          <a:xfrm>
            <a:off x="2483768" y="3429000"/>
            <a:ext cx="1214446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MG_0325.JPG"/>
          <p:cNvPicPr>
            <a:picLocks noChangeAspect="1"/>
          </p:cNvPicPr>
          <p:nvPr/>
        </p:nvPicPr>
        <p:blipFill>
          <a:blip r:embed="rId5" cstate="print"/>
          <a:srcRect r="18518"/>
          <a:stretch>
            <a:fillRect/>
          </a:stretch>
        </p:blipFill>
        <p:spPr>
          <a:xfrm rot="5400000">
            <a:off x="4141092" y="3500439"/>
            <a:ext cx="1571637" cy="128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929190" y="571480"/>
            <a:ext cx="371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«Средняя общеобразовательная школа №45» г. Белгорода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143512"/>
            <a:ext cx="1928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Директор </a:t>
            </a:r>
          </a:p>
          <a:p>
            <a:pPr algn="ctr"/>
            <a:r>
              <a:rPr lang="ru-RU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МБОУ СОШ №45 </a:t>
            </a:r>
            <a:r>
              <a:rPr lang="ru-RU" sz="1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Бугаева Людмила Ивановна</a:t>
            </a:r>
            <a:endParaRPr lang="ru-RU" sz="1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5085184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Заместитель директора по методической работе </a:t>
            </a:r>
          </a:p>
          <a:p>
            <a:pPr algn="ctr"/>
            <a:r>
              <a:rPr lang="ru-RU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МБОУ СОШ №45 </a:t>
            </a:r>
            <a:r>
              <a:rPr lang="ru-RU" sz="1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Борщева Инна Николаевна</a:t>
            </a:r>
            <a:endParaRPr lang="ru-RU" sz="1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95936" y="5085184"/>
            <a:ext cx="15001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Заместитель директора по инновационной деятельности </a:t>
            </a:r>
          </a:p>
          <a:p>
            <a:pPr algn="ctr"/>
            <a:r>
              <a:rPr lang="ru-RU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МБОУ СОШ №45 </a:t>
            </a:r>
            <a:r>
              <a:rPr lang="ru-RU" sz="1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Шамрай Валентина Михайловна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32856"/>
            <a:ext cx="6192688" cy="4032448"/>
          </a:xfrm>
          <a:prstGeom prst="flowChartDocumen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Цель инновационной деятельности: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воспитательно-образовательной среды, способствующей формированию высоконравственной личности школьников; воспитанию гражданской ответственности, толерантности; способности к саморазвитию и успешной социализации в обществе.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«Создание активной образовательной среды как условие непрерывного интеллектуального и творческого развития обучающихся»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:\Documents and Settings\ЗАВУЧ\Рабочий стол\2015-2016 учебный год\ГРАМОТЫ ДОСКА ПОЧЕТА\Изображение.jpg"/>
          <p:cNvPicPr>
            <a:picLocks noGrp="1"/>
          </p:cNvPicPr>
          <p:nvPr>
            <p:ph idx="1"/>
          </p:nvPr>
        </p:nvPicPr>
        <p:blipFill>
          <a:blip r:embed="rId2" cstate="print"/>
          <a:srcRect r="3333"/>
          <a:stretch>
            <a:fillRect/>
          </a:stretch>
        </p:blipFill>
        <p:spPr bwMode="auto">
          <a:xfrm>
            <a:off x="357158" y="3429000"/>
            <a:ext cx="2071702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Documents and Settings\ЗАВУЧ\Рабочий стол\2015-2016 учебный год\ГРАМОТЫ ДОСКА ПОЧЕТА\Изображение 0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28604"/>
            <a:ext cx="2071702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28220" t="24649" r="35863" b="11623"/>
          <a:stretch>
            <a:fillRect/>
          </a:stretch>
        </p:blipFill>
        <p:spPr bwMode="auto">
          <a:xfrm>
            <a:off x="2500298" y="428604"/>
            <a:ext cx="2000264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E:\МОИ ДОКУМЕНТЫ\Мои рисунки\2013-10-14, Изображение\Изображение 004.jpg"/>
          <p:cNvPicPr/>
          <p:nvPr/>
        </p:nvPicPr>
        <p:blipFill>
          <a:blip r:embed="rId5" cstate="print"/>
          <a:srcRect l="19637" t="22090" r="21526" b="14624"/>
          <a:stretch>
            <a:fillRect/>
          </a:stretch>
        </p:blipFill>
        <p:spPr bwMode="auto">
          <a:xfrm>
            <a:off x="4932040" y="3429000"/>
            <a:ext cx="1872208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Documents and Settings\ЗАВУЧ\Рабочий стол\2015-2016 учебный год\ГРАМОТЫ ДОСКА ПОЧЕТА\Изображение 002.jpg"/>
          <p:cNvPicPr/>
          <p:nvPr/>
        </p:nvPicPr>
        <p:blipFill>
          <a:blip r:embed="rId6" cstate="print"/>
          <a:srcRect l="3571" r="3571"/>
          <a:stretch>
            <a:fillRect/>
          </a:stretch>
        </p:blipFill>
        <p:spPr bwMode="auto">
          <a:xfrm>
            <a:off x="428596" y="428604"/>
            <a:ext cx="1857388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E:\МОИ ДОКУМЕНТЫ\Мои рисунки\сканирование от Марусиной\20150902_09590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3429000"/>
            <a:ext cx="192939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E:\МОИ ДОКУМЕНТЫ\Мои рисунки\сканирование от Марусиной\10000 школ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16" y="428604"/>
            <a:ext cx="2000232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 descr="\\Priemnaya\папка для учителей\АДМИНИСТРАЦИЯ\Марусина\старое\география участия от Маниной\новороссийск\Рисунок3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948263" y="3429000"/>
            <a:ext cx="1894107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357166"/>
            <a:ext cx="514353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Историко-филологическая кафедра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E:\МОИ ДОКУМЕНТЫ\Мои рисунки\2015-12-04\Изображение 0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714620"/>
            <a:ext cx="1428760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E:\МОИ ДОКУМЕНТЫ\Мои рисунки\2013-12-26, Изображение\Изображение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5085184"/>
            <a:ext cx="2214578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E:\МОИ ДОКУМЕНТЫ\Мои рисунки\дипломы\Изображение 01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556792"/>
            <a:ext cx="1500198" cy="2033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E:\МОИ ДОКУМЕНТЫ\Мои рисунки\дипломы\Изображение 01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2708920"/>
            <a:ext cx="1428760" cy="2052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C:\Documents and Settings\ЗАВУЧ\Рабочий стол\Мои документы\Мои рисунки 3\Изображение\Изображение 219.jpg"/>
          <p:cNvPicPr/>
          <p:nvPr/>
        </p:nvPicPr>
        <p:blipFill>
          <a:blip r:embed="rId6" cstate="email"/>
          <a:srcRect l="4545" t="3571" r="4545"/>
          <a:stretch>
            <a:fillRect/>
          </a:stretch>
        </p:blipFill>
        <p:spPr bwMode="auto">
          <a:xfrm>
            <a:off x="3428992" y="2714620"/>
            <a:ext cx="1428760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C:\Documents and Settings\ЗАВУЧ\Рабочий стол\Мои документы\Дипломы\Борщева Инна Николаевна.jp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000232" y="2714620"/>
            <a:ext cx="1285884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шиповска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8596" y="428604"/>
            <a:ext cx="1285884" cy="2086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785918" y="1714488"/>
            <a:ext cx="3786214" cy="7386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кафедры </a:t>
            </a: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 </a:t>
            </a: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Шиповская Людмила Михайловна</a:t>
            </a:r>
            <a:endParaRPr lang="ru-RU" sz="1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E:\МОИ ДОКУМЕНТЫ\Мои рисунки\2014-04-21\Изображение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5976" y="5085184"/>
            <a:ext cx="2352985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E:\МОИ ДОКУМЕНТЫ\Мои рисунки\дипломы\Изображение 012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44" y="4797152"/>
            <a:ext cx="1368152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E:\МОИ ДОКУМЕНТЫ\Мои рисунки\2015-06-19\Изображение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45834" y="188640"/>
            <a:ext cx="1490662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E:\МОИ ДОКУМЕНТЫ\Мои рисунки\2013-09-14, Изображение\Изображение оооо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1857387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E:\МОИ ДОКУМЕНТЫ\Мои рисунки\2013-06-05, Изображение\Изображение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500042"/>
            <a:ext cx="1857388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E:\МОИ ДОКУМЕНТЫ\Мои рисунки\2013-09-14, Изображение\Изображение 0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56992"/>
            <a:ext cx="1839718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E:\МОИ ДОКУМЕНТЫ\Мои рисунки\2014-04-25\Изображение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500042"/>
            <a:ext cx="1962142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E:\МОИ ДОКУМЕНТЫ\Мои рисунки\2014-05-06\Изображение 01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500042"/>
            <a:ext cx="1857388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Documents and Settings\ЗАВУЧ\Рабочий стол\Мои документы\Мои рисунки 3\Изображение\стипендиаты\Изображение 273.jp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55776" y="3356992"/>
            <a:ext cx="1928826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9" descr="C:\Documents and Settings\ЗАВУЧ\Рабочий стол\Мои документы\Мои рисунки 3\Талант с колыбели нач. шк\Приходько  Валерий3 Г.tif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716016" y="3356992"/>
            <a:ext cx="1872208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nts and Settings\ЗАВУЧ\Рабочий стол\Мои документы\Мои рисунки 3\Изображение\Изображение 00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9632" y="1988840"/>
            <a:ext cx="151216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Documents and Settings\ЗАВУЧ\Рабочий стол\Мои документы\Мои рисунки 3\Изображение\Изображение 003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72200" y="1988840"/>
            <a:ext cx="151216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E:\МОИ ДОКУМЕНТЫ\Мои рисунки\2014-10-13\Изображение 004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6016" y="1988840"/>
            <a:ext cx="151216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E:\МОИ ДОКУМЕНТЫ\Мои рисунки\САФОНОВ\Изображение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76256" y="548680"/>
            <a:ext cx="2000264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E:\МОИ ДОКУМЕНТЫ\Мои рисунки\САФОНОВ\Изображение 002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7544" y="548680"/>
            <a:ext cx="2000264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Documents and Settings\ЗАВУЧ\Рабочий стол\Мои документы\Дипломы\Борщева Инна Николаевнаб (1)ш.jp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7544" y="4221088"/>
            <a:ext cx="1428760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Documents and Settings\ЗАВУЧ\Рабочий стол\Мои документы\Дипломы\Шамрай Валентина Михайловна.jpg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64288" y="4221088"/>
            <a:ext cx="1584176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:\Documents and Settings\ЗАВУЧ\Рабочий стол\Мои документы\Дипломы\Борщева Инна Николаевнаб (2).jpg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051720" y="4221088"/>
            <a:ext cx="151216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E:\Учебные года\11-12   учебный\Всячина\ГРАМОТЫ\Изображение.jpg"/>
          <p:cNvPicPr/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707904" y="4221088"/>
            <a:ext cx="151216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C:\Documents and Settings\ЗАВУЧ\Рабочий стол\Мои документы\Дипломы\Борщев Николай Олегович.jpg"/>
          <p:cNvPicPr/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436096" y="4221088"/>
            <a:ext cx="151216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2483768" y="548680"/>
            <a:ext cx="4392488" cy="134421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Историко-филологическая кафедра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E:\МОИ ДОКУМЕНТЫ\Мои рисунки\2014-10-13\Изображение 001.jpg"/>
          <p:cNvPicPr/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987824" y="1988840"/>
            <a:ext cx="151216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404664"/>
            <a:ext cx="4104456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Кафедра естественнонаучного цикла</a:t>
            </a:r>
            <a:endParaRPr lang="ru-RU" sz="3200" dirty="0"/>
          </a:p>
        </p:txBody>
      </p:sp>
      <p:pic>
        <p:nvPicPr>
          <p:cNvPr id="3" name="Рисунок 2" descr="E:\МОИ ДОКУМЕНТЫ\Мои рисунки\2014-05-15\Изображение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720" y="2636912"/>
            <a:ext cx="1584176" cy="2232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 descr="E:\МОИ ДОКУМЕНТЫ\Мои рисунки\2014-05-06\Изображение 00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3255749" y="4644454"/>
            <a:ext cx="1667609" cy="22610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E:\МОИ ДОКУМЕНТЫ\Мои рисунки\2014-05-19\Изображение 011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5400000">
            <a:off x="7110028" y="4851412"/>
            <a:ext cx="1800200" cy="1979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E:\Учебные года\11-12   учебный\Всячина\ГРАМОТЫ 2\Сошенко Оксана Федоровна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08304" y="2420888"/>
            <a:ext cx="1691680" cy="24288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E:\Учебные года\11-12   учебный\Всячина\ГРАМОТЫ 2\Борщев Николай Олегович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80312" y="134302"/>
            <a:ext cx="1660967" cy="22145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IMG_9776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5400000">
            <a:off x="107504" y="836712"/>
            <a:ext cx="2160240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E:\МОИ ДОКУМЕНТЫ\Мои рисунки\Естественнонаучная кафедра МБОУ «СОШ № 45» г. Белгорода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779912" y="2708920"/>
            <a:ext cx="1518467" cy="216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 descr="E:\МОИ ДОКУМЕНТЫ\Мои рисунки\Новая папка\Мишина Лариса Алексеевна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580112" y="1412776"/>
            <a:ext cx="1603035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9" name="Picture 5" descr="E:\МОИ ДОКУМЕНТЫ\Мои рисунки\2015-05-19\Изображение 003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364088" y="4005064"/>
            <a:ext cx="1734866" cy="2232247"/>
          </a:xfrm>
          <a:prstGeom prst="rect">
            <a:avLst/>
          </a:prstGeom>
          <a:noFill/>
        </p:spPr>
      </p:pic>
      <p:pic>
        <p:nvPicPr>
          <p:cNvPr id="1030" name="Picture 6" descr="E:\МОИ ДОКУМЕНТЫ\Мои рисунки\2015-05-07\Изображение лллллл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rot="16200000">
            <a:off x="786884" y="4629487"/>
            <a:ext cx="1673235" cy="22965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Рисунок 14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9552" y="3501008"/>
            <a:ext cx="1375410" cy="1219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Рисунок 16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5536" y="2636912"/>
            <a:ext cx="1524000" cy="746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1979712" y="1844824"/>
            <a:ext cx="3528392" cy="7386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кафедры </a:t>
            </a: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учитель химии</a:t>
            </a: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Мишина Лариса Алексеевна</a:t>
            </a:r>
            <a:endParaRPr lang="ru-RU" sz="1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C:\Documents and Settings\Admin\Мои документы\Мои рисунки\Организатор клипов (Microsoft)\68875990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4581128"/>
            <a:ext cx="1728192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E:\МОИ ДОКУМЕНТЫ\Мои рисунки\2014-04-21\Изображение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56176" y="2708920"/>
            <a:ext cx="2451304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2" name="Picture 2" descr="C:\Documents and Settings\ЗАВУЧ\Рабочий стол\Учебный 13-14\ВСЕ ДЛЯ ПРЕЗЕНТАЦИИ О ШКОЛЕ\интеллектуал(2)\Изображение 21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24128" y="4538611"/>
            <a:ext cx="1662750" cy="2319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 descr="C:\Documents and Settings\ЗАВУЧ\Рабочий стол\Учебный 13-14\ВСЕ ДЛЯ ПРЕЗЕНТАЦИИ О ШКОЛЕ\интеллектуал(2)\Изображение 17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9532" y="2204864"/>
            <a:ext cx="1692188" cy="2256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4" name="Picture 4" descr="C:\Documents and Settings\ЗАВУЧ\Рабочий стол\Учебный 13-14\ВСЕ ДЛЯ ПРЕЗЕНТАЦИИ О ШКОЛЕ\ГРАМОТЫ\Изображение 01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76056" y="332656"/>
            <a:ext cx="1731278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5" name="Picture 5" descr="C:\Documents and Settings\ЗАВУЧ\Рабочий стол\Учебный 13-14\ВСЕ ДЛЯ ПРЕЗЕНТАЦИИ О ШКОЛЕ\ДЕТИ\Изображение 175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339752" y="2204864"/>
            <a:ext cx="172819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6" name="Picture 6" descr="C:\Documents and Settings\ЗАВУЧ\Рабочий стол\Учебный 13-14\ВСЕ ДЛЯ ПРЕЗЕНТАЦИИ О ШКОЛЕ\ДЕТИ\Изображение 169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0800000">
            <a:off x="4283968" y="2132856"/>
            <a:ext cx="1711327" cy="234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1" descr="C:\Documents and Settings\User\Мои документы\My Pictures\Scan Pictures\20090504\Image2.bmp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195736" y="4581128"/>
            <a:ext cx="1691680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5" descr="C:\Documents and Settings\Admin\Мои документы\Мои рисунки 3\Изображение\Изображение 233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993092" y="4581128"/>
            <a:ext cx="1659028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2" descr="C:\Documents and Settings\Admin\Мои документы\Мои рисунки 3\Изображение\Изображение 009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456165" y="4540825"/>
            <a:ext cx="1687835" cy="2317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C:\Documents and Settings\User\Мои документы\Мои рисунки\Изображение\Изображение 003.jpg"/>
          <p:cNvPicPr/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020272" y="260648"/>
            <a:ext cx="169168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4546848" cy="142617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Кафедра естественнонаучного цикла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177</Words>
  <Application>Microsoft Office PowerPoint</Application>
  <PresentationFormat>Экран (4:3)</PresentationFormat>
  <Paragraphs>39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«Создание активной образовательной среды как условие непрерывного интеллектуального и творческого развития обучающихся»</vt:lpstr>
      <vt:lpstr>Слайд 2</vt:lpstr>
      <vt:lpstr>«Создание активной образовательной среды как условие непрерывного интеллектуального и творческого развития обучающихся»</vt:lpstr>
      <vt:lpstr>Слайд 4</vt:lpstr>
      <vt:lpstr>Историко-филологическая кафедра </vt:lpstr>
      <vt:lpstr>Слайд 6</vt:lpstr>
      <vt:lpstr>Историко-филологическая кафедра </vt:lpstr>
      <vt:lpstr>Кафедра естественнонаучного цикла</vt:lpstr>
      <vt:lpstr>Кафедра естественнонаучного цикла</vt:lpstr>
      <vt:lpstr>Кафедра точных наук</vt:lpstr>
      <vt:lpstr>Кафедра точных наук</vt:lpstr>
      <vt:lpstr>Кафедра художественно-эстетического воспитания</vt:lpstr>
      <vt:lpstr>Кафедра художественно-эстетического воспитания</vt:lpstr>
      <vt:lpstr>Кафедра начальной школы</vt:lpstr>
      <vt:lpstr>Кафедра начальной школы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Завуч</cp:lastModifiedBy>
  <cp:revision>110</cp:revision>
  <dcterms:modified xsi:type="dcterms:W3CDTF">2018-11-15T08:03:57Z</dcterms:modified>
</cp:coreProperties>
</file>