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0" r:id="rId9"/>
    <p:sldId id="267" r:id="rId10"/>
    <p:sldId id="261" r:id="rId11"/>
    <p:sldId id="26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7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-24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3905" y="751114"/>
            <a:ext cx="10859271" cy="590277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БЮДЖЕТНОЕ УЧРЕЖДЕНИЕ </a:t>
            </a: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ДОПОЛНИТЕЛЬНОГО ОБРАЗОВАНИЯ </a:t>
            </a: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"ДВОРЕЦ ДЕТСКОГО И ЮНОШЕСКОГО ТВОРЧЕСТВА"</a:t>
            </a: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ГОРОДСКОГО ОКРУГА ГОРОД ОКТЯБРЬСКИЙ РЕСПУБЛИКИ БАШКОРТОСТАН </a:t>
            </a: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n w="3175" cmpd="sng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 научно-исследовательской работы (проекта)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2025"/>
              </a:spcAft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Моделирование</a:t>
            </a: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</a:rPr>
              <a:t>, проектирование и изготовление дорожного набора 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для   чаепития </a:t>
            </a: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</a:rPr>
              <a:t>на 3</a:t>
            </a: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</a:rPr>
              <a:t>-принтере «</a:t>
            </a: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</a:rPr>
              <a:t>FLYING </a:t>
            </a: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</a:rPr>
              <a:t>BEAR GHOST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6»</a:t>
            </a:r>
            <a:r>
              <a:rPr lang="ru-RU" sz="105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>
              <a:lnSpc>
                <a:spcPct val="150000"/>
              </a:lnSpc>
              <a:spcAft>
                <a:spcPts val="2025"/>
              </a:spcAft>
            </a:pPr>
            <a:r>
              <a:rPr lang="ru-RU" sz="105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Обучающаяся 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	 МБУ ДО «ДДиЮТ»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	        Демина А.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                                                                                                                 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Научный руководитель: 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Густова И.Г.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	                  ст. педагог ДО</a:t>
            </a:r>
            <a: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n w="3175" cmpd="sng">
                  <a:noFill/>
                </a:ln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25"/>
              </a:spcAft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25"/>
              </a:spcAft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25"/>
              </a:spcAft>
            </a:pPr>
            <a:endParaRPr lang="ru-RU" sz="14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4218" y="382385"/>
            <a:ext cx="1828959" cy="182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84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35" y="610986"/>
            <a:ext cx="10881562" cy="5415741"/>
          </a:xfrm>
        </p:spPr>
        <p:txBody>
          <a:bodyPr>
            <a:normAutofit fontScale="47500" lnSpcReduction="20000"/>
          </a:bodyPr>
          <a:lstStyle/>
          <a:p>
            <a:pPr algn="just">
              <a:spcAft>
                <a:spcPts val="1000"/>
              </a:spcAft>
            </a:pPr>
            <a:r>
              <a:rPr lang="ru-RU" sz="25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Выполнить моделирование 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дорожного чайника и пиал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также изготовить и спроектировать в чертёжном редакторе Компас -V18.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 исследования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Универсальное оборудование 3</a:t>
            </a:r>
            <a:r>
              <a:rPr lang="en-US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принтер 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FLYING BEAR GHOST</a:t>
            </a:r>
            <a:r>
              <a:rPr lang="ru-RU" sz="2300" b="1" dirty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en-US" sz="23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ru-RU" sz="2100" b="1" dirty="0">
                <a:solidFill>
                  <a:schemeClr val="accent2">
                    <a:lumMod val="50000"/>
                  </a:schemeClr>
                </a:solidFill>
              </a:rPr>
              <a:t>6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 исследования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Современная технология – моделирование, проектирование и изготовление прототипов 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(дорожный чайник, пиалы) </a:t>
            </a: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чертёжном редакторе Компас </a:t>
            </a:r>
            <a:r>
              <a:rPr lang="en-US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  и на 3</a:t>
            </a:r>
            <a:r>
              <a:rPr lang="en-US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принтере 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5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flying bear ghost-s6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Гипотеза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Процесс изготовления 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дорожного набора</a:t>
            </a:r>
            <a:r>
              <a:rPr lang="ru-RU" sz="25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ним будет эффективным и безопасным, если: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подобрать редактор, </a:t>
            </a:r>
            <a:r>
              <a:rPr lang="ru-RU" sz="25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слайсер</a:t>
            </a: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Cura</a:t>
            </a: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настроить оборудование задать параметры для изготовления изделий из пластика;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создать безопасность во время научно-практического исследования;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5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использовать все имеющиеся навыки, такие как визуализация и пространственное мышление.</a:t>
            </a:r>
            <a:endParaRPr lang="ru-RU" sz="25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8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9353" y="631768"/>
            <a:ext cx="10773294" cy="4650970"/>
          </a:xfrm>
        </p:spPr>
        <p:txBody>
          <a:bodyPr>
            <a:normAutofit fontScale="25000" lnSpcReduction="20000"/>
          </a:bodyPr>
          <a:lstStyle/>
          <a:p>
            <a:pPr indent="228600" algn="just">
              <a:spcAft>
                <a:spcPts val="1000"/>
              </a:spcAft>
            </a:pPr>
            <a:r>
              <a:rPr lang="ru-RU" sz="5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Цель</a:t>
            </a:r>
            <a:r>
              <a:rPr lang="ru-RU" sz="5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объект, предмет и гипотеза </a:t>
            </a: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научно-практического исследования определили необходимость в постановке и решении следующих</a:t>
            </a:r>
            <a:r>
              <a:rPr lang="ru-RU" sz="5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задачах:</a:t>
            </a:r>
            <a:endParaRPr lang="ru-RU" sz="5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Изучить научную литературу;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Выполнить моделирование и проектирование в программе Компас -V18;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Составить технологическую карту;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Подобрать материал для печати;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Настроить слайсер Cura и 3D принтер </a:t>
            </a:r>
            <a:r>
              <a:rPr lang="ru-RU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«</a:t>
            </a:r>
            <a:r>
              <a:rPr lang="en-US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flying bear ghost-s6</a:t>
            </a:r>
            <a:r>
              <a:rPr lang="ru-RU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»;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Изготовить прототипы </a:t>
            </a:r>
            <a:r>
              <a:rPr lang="ru-RU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дорожного набора, чайника и пиал, </a:t>
            </a: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на 3D принтере </a:t>
            </a:r>
            <a:r>
              <a:rPr lang="ru-RU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«</a:t>
            </a:r>
            <a:r>
              <a:rPr lang="en-US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flying bear ghost-s6</a:t>
            </a:r>
            <a:r>
              <a:rPr lang="ru-RU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»;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Дать самооценку всей проделанной работы.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228600" indent="220980" algn="just">
              <a:spcAft>
                <a:spcPts val="1000"/>
              </a:spcAft>
            </a:pPr>
            <a:r>
              <a:rPr lang="ru-RU" sz="5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Для решения поставленных задач были использованы следующие методы исследования:</a:t>
            </a:r>
            <a:endParaRPr lang="ru-RU" sz="56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228600" algn="just">
              <a:spcAft>
                <a:spcPts val="1000"/>
              </a:spcAft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1.  моделирование, проектирование и изготовление прототипов на универсальном станке 3</a:t>
            </a:r>
            <a:r>
              <a:rPr lang="en-US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D</a:t>
            </a: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принтере </a:t>
            </a:r>
            <a:r>
              <a:rPr lang="ru-RU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«</a:t>
            </a:r>
            <a:r>
              <a:rPr lang="en-US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flying bear ghost-s6</a:t>
            </a:r>
            <a:r>
              <a:rPr lang="ru-RU" sz="5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»;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228600" algn="just">
              <a:spcAft>
                <a:spcPts val="1000"/>
              </a:spcAft>
            </a:pPr>
            <a:r>
              <a:rPr lang="ru-RU" sz="5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2.  самооценка и демонстрация.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228600" algn="just"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</a:rPr>
              <a:t> </a:t>
            </a:r>
            <a:endParaRPr lang="ru-RU" dirty="0"/>
          </a:p>
          <a:p>
            <a:pPr marL="228600" algn="just">
              <a:lnSpc>
                <a:spcPct val="150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</a:rPr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481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0137" y="0"/>
            <a:ext cx="10364451" cy="93072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Технологический этап – прототипа </a:t>
            </a:r>
            <a:r>
              <a:rPr lang="ru-RU" sz="2000" b="1" dirty="0" smtClean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 smtClean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дорожный чайник</a:t>
            </a:r>
            <a:r>
              <a:rPr lang="ru-RU" sz="2000" b="1" dirty="0" smtClean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5323587"/>
              </p:ext>
            </p:extLst>
          </p:nvPr>
        </p:nvGraphicFramePr>
        <p:xfrm>
          <a:off x="814275" y="702628"/>
          <a:ext cx="10189032" cy="56655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3075"/>
                <a:gridCol w="3108440"/>
                <a:gridCol w="3257550"/>
                <a:gridCol w="2979967"/>
              </a:tblGrid>
              <a:tr h="57966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Последовательность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выполнения работы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Графическое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изображение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инструменты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116749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Моделирую подставку чайника по заданным параметрам.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Компас 3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D-V18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230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Сохраняю подставку в формате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STL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вывожу её в редактор.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Слайсер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4057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Вывожу на печать подставку, сохранив файл на флешку 3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принтера через переходник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3D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принтер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«FLYING BEAR GHOST-S6»,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пластик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PLA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4547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Снимаем подставку с рабочего стола универсального станка 3D принтер «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FLYING BEAR GHOST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Шпатель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944" y="1295040"/>
            <a:ext cx="6241820" cy="125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944" y="2457450"/>
            <a:ext cx="1531027" cy="126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944" y="3722914"/>
            <a:ext cx="1531027" cy="1344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944" y="5067300"/>
            <a:ext cx="1531027" cy="128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615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035673"/>
              </p:ext>
            </p:extLst>
          </p:nvPr>
        </p:nvGraphicFramePr>
        <p:xfrm>
          <a:off x="840920" y="653642"/>
          <a:ext cx="10189032" cy="57226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087"/>
                <a:gridCol w="3102428"/>
                <a:gridCol w="3257550"/>
                <a:gridCol w="2979967"/>
              </a:tblGrid>
              <a:tr h="57966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Последовательность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выполнения работы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Графическое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изображение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инструменты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116749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Моделирую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корпус чаника по заданным параметрам.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Компас 3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D-V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230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Сохраняю корпус в формате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STL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вывожу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её в редактор.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Слайсер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4057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Вывожу на печать корпус, сохранив файл на флешку 3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принтера через переходник.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3D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принтер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«FLYING BEAR GHOST-S6»,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пластик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PLA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40262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Снимаю корпус с рабочего стола универсального станка 3D принтер «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FLYING BEAR GHOST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Шпатель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933" y="1228724"/>
            <a:ext cx="1458232" cy="1156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933" y="2370024"/>
            <a:ext cx="1450068" cy="1254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933" y="3624944"/>
            <a:ext cx="1450068" cy="1306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933" y="4984298"/>
            <a:ext cx="1450068" cy="1363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28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301530"/>
              </p:ext>
            </p:extLst>
          </p:nvPr>
        </p:nvGraphicFramePr>
        <p:xfrm>
          <a:off x="840920" y="653642"/>
          <a:ext cx="10189032" cy="57226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087"/>
                <a:gridCol w="3102428"/>
                <a:gridCol w="3257550"/>
                <a:gridCol w="2979967"/>
              </a:tblGrid>
              <a:tr h="57966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Последовательность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выполнения работы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Графическое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изображение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инструменты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116749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Моделирую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крышку по заданным параметрам.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Компас 3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D-V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230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Сохраняю крышку в формате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STL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вывожу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её в редактор.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Слайсер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4057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Вывожу на печать крышку, сохранив файл на флешку 3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принтера через переходник.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3D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принтер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«FLYING BEAR GHOST-S6»,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пластик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PLA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40262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Снимаю крышку с рабочего стола универсального станка 3D принтер «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FLYING BEAR GHOST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Шпатель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128" y="1227364"/>
            <a:ext cx="1762125" cy="1189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128" y="2416629"/>
            <a:ext cx="17621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129" y="3608614"/>
            <a:ext cx="1683884" cy="137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128" y="4980214"/>
            <a:ext cx="1638300" cy="1396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19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560941"/>
              </p:ext>
            </p:extLst>
          </p:nvPr>
        </p:nvGraphicFramePr>
        <p:xfrm>
          <a:off x="840920" y="653642"/>
          <a:ext cx="10189032" cy="21467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087"/>
                <a:gridCol w="3102428"/>
                <a:gridCol w="3257550"/>
                <a:gridCol w="2979967"/>
              </a:tblGrid>
              <a:tr h="57966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Последовательность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выполнения работы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Графическое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изображение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инструменты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156704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Вставляю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спираль в чайник и скрепляю его с помощью саморезов.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Отвертка,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саморезы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160" y="1253218"/>
            <a:ext cx="177165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937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6248" y="758535"/>
            <a:ext cx="8689976" cy="631768"/>
          </a:xfrm>
        </p:spPr>
        <p:txBody>
          <a:bodyPr>
            <a:normAutofit fontScale="90000"/>
          </a:bodyPr>
          <a:lstStyle/>
          <a:p>
            <a:pPr lvl="0">
              <a:lnSpc>
                <a:spcPct val="120000"/>
              </a:lnSpc>
              <a:spcBef>
                <a:spcPts val="1000"/>
              </a:spcBef>
            </a:pPr>
            <a:r>
              <a:rPr lang="ru-RU" sz="2200" b="1" dirty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ТЕХНОЛОГИЧЕСКИЙ ЭТАП – прототипа </a:t>
            </a:r>
            <a:r>
              <a:rPr lang="ru-RU" sz="2200" b="1" dirty="0" smtClean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lang="ru-RU" sz="2200" b="1" dirty="0" smtClean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пиала</a:t>
            </a:r>
            <a:r>
              <a:rPr lang="ru-RU" sz="2200" b="1" dirty="0" smtClean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</a:t>
            </a:r>
            <a:r>
              <a:rPr lang="ru-RU" sz="2200" b="1" dirty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srgbClr val="AC339A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917788"/>
              </p:ext>
            </p:extLst>
          </p:nvPr>
        </p:nvGraphicFramePr>
        <p:xfrm>
          <a:off x="814275" y="702628"/>
          <a:ext cx="10189032" cy="56655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3075"/>
                <a:gridCol w="3108440"/>
                <a:gridCol w="3257550"/>
                <a:gridCol w="2979967"/>
              </a:tblGrid>
              <a:tr h="57966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Последовательность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выполнения работы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Графическое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изображение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инструменты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116749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Моделирую пиалу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чайника по заданным параметрам.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Компас 3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D-V18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230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Сохраняю пиалу в формате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STL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вывожу её в редактор.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Слайсер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4057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Вывожу на печать пиалу, сохранив файл на флешку 3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принтера через переходник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3D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принтер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«FLYING BEAR GHOST-S6»,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пластик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PLA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4547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Снимаем пиалу с рабочего стола универсального станка 3D принтер «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FLYING BEAR GHOST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Шпатель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052" y="1289731"/>
            <a:ext cx="6284912" cy="1282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327" y="2512220"/>
            <a:ext cx="1326923" cy="1192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052" y="3704886"/>
            <a:ext cx="1357198" cy="1342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052" y="5047230"/>
            <a:ext cx="1357198" cy="1337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35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030077"/>
              </p:ext>
            </p:extLst>
          </p:nvPr>
        </p:nvGraphicFramePr>
        <p:xfrm>
          <a:off x="814275" y="702628"/>
          <a:ext cx="10189032" cy="3126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3075"/>
                <a:gridCol w="3108440"/>
                <a:gridCol w="3257550"/>
                <a:gridCol w="2979967"/>
              </a:tblGrid>
              <a:tr h="57966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Последовательность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выполнения работы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Графическое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изображение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инструменты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128129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Меняю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катушку розового пластика на серый и снова вывожу пиалу на печать.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3D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принтер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«FLYING BEAR GHOST-S6»,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пластик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PLA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6546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Снимаю пиалу с рабочего стола универсального станка 3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принтера «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FLYING BEAR GHOST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Шпатель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475" y="1312408"/>
            <a:ext cx="1400175" cy="1267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474" y="2579913"/>
            <a:ext cx="1400175" cy="1249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99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7339" y="405690"/>
            <a:ext cx="8689976" cy="652549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ЭКОНОМИЧЕСКОЕ ОБОСНОВАНИЕ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884679"/>
              </p:ext>
            </p:extLst>
          </p:nvPr>
        </p:nvGraphicFramePr>
        <p:xfrm>
          <a:off x="698864" y="1209221"/>
          <a:ext cx="5486400" cy="527322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97280"/>
                <a:gridCol w="1097280"/>
                <a:gridCol w="1097280"/>
                <a:gridCol w="1097280"/>
                <a:gridCol w="1097280"/>
              </a:tblGrid>
              <a:tr h="80587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изделия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Цена за 1 г. Пластика (PLA)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Расход пластика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Затраты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7800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Подставка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чайника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1,95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76,05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982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Корпус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чайника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1,95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128,7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733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Крышка чайника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1,95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 г.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Пиала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серая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1,95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 г.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40,95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Пиала розовая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1,95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 г.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40,95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Спираль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130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326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Итог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400" b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55,65 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0" y="1489981"/>
            <a:ext cx="5331279" cy="4257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203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960" y="2197936"/>
            <a:ext cx="10364451" cy="156773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949493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204</TotalTime>
  <Words>745</Words>
  <Application>Microsoft Office PowerPoint</Application>
  <PresentationFormat>Произвольный</PresentationFormat>
  <Paragraphs>153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Капля</vt:lpstr>
      <vt:lpstr>Презентация PowerPoint</vt:lpstr>
      <vt:lpstr>Презентация PowerPoint</vt:lpstr>
      <vt:lpstr>Презентация PowerPoint</vt:lpstr>
      <vt:lpstr>Технологический этап – прототипа «дорожный чайник»</vt:lpstr>
      <vt:lpstr>Презентация PowerPoint</vt:lpstr>
      <vt:lpstr>Презентация PowerPoint</vt:lpstr>
      <vt:lpstr>Презентация PowerPoint</vt:lpstr>
      <vt:lpstr>ТЕХНОЛОГИЧЕСКИЙ ЭТАП – прототипа «пиала» </vt:lpstr>
      <vt:lpstr>Презентация PowerPoint</vt:lpstr>
      <vt:lpstr>Презентация PowerPoint</vt:lpstr>
      <vt:lpstr>БЛАГОДАРЮ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det-t</dc:creator>
  <cp:lastModifiedBy>TechnoPark</cp:lastModifiedBy>
  <cp:revision>18</cp:revision>
  <dcterms:created xsi:type="dcterms:W3CDTF">2023-12-15T05:39:41Z</dcterms:created>
  <dcterms:modified xsi:type="dcterms:W3CDTF">2024-10-09T12:40:12Z</dcterms:modified>
</cp:coreProperties>
</file>