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4" r:id="rId4"/>
    <p:sldId id="258" r:id="rId5"/>
    <p:sldId id="259" r:id="rId6"/>
    <p:sldId id="260" r:id="rId7"/>
    <p:sldId id="263" r:id="rId8"/>
    <p:sldId id="261" r:id="rId9"/>
    <p:sldId id="262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8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3A29548B-A791-4D91-98A0-DA07BE28EFC9}" type="datetimeFigureOut">
              <a:rPr lang="ru-RU" smtClean="0"/>
              <a:t>15.09.2016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626603FE-F653-4F6D-A16B-A206589994C5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29548B-A791-4D91-98A0-DA07BE28EFC9}" type="datetimeFigureOut">
              <a:rPr lang="ru-RU" smtClean="0"/>
              <a:t>15.09.2016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6603FE-F653-4F6D-A16B-A206589994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A29548B-A791-4D91-98A0-DA07BE28EFC9}" type="datetimeFigureOut">
              <a:rPr lang="ru-RU" smtClean="0"/>
              <a:t>15.09.2016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626603FE-F653-4F6D-A16B-A206589994C5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29548B-A791-4D91-98A0-DA07BE28EFC9}" type="datetimeFigureOut">
              <a:rPr lang="ru-RU" smtClean="0"/>
              <a:t>15.09.2016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6603FE-F653-4F6D-A16B-A206589994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29548B-A791-4D91-98A0-DA07BE28EFC9}" type="datetimeFigureOut">
              <a:rPr lang="ru-RU" smtClean="0"/>
              <a:t>15.09.2016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6603FE-F653-4F6D-A16B-A206589994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29548B-A791-4D91-98A0-DA07BE28EFC9}" type="datetimeFigureOut">
              <a:rPr lang="ru-RU" smtClean="0"/>
              <a:t>15.09.2016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6603FE-F653-4F6D-A16B-A206589994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A29548B-A791-4D91-98A0-DA07BE28EFC9}" type="datetimeFigureOut">
              <a:rPr lang="ru-RU" smtClean="0"/>
              <a:t>15.09.2016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6603FE-F653-4F6D-A16B-A206589994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29548B-A791-4D91-98A0-DA07BE28EFC9}" type="datetimeFigureOut">
              <a:rPr lang="ru-RU" smtClean="0"/>
              <a:t>15.09.2016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6603FE-F653-4F6D-A16B-A206589994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29548B-A791-4D91-98A0-DA07BE28EFC9}" type="datetimeFigureOut">
              <a:rPr lang="ru-RU" smtClean="0"/>
              <a:t>15.09.2016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6603FE-F653-4F6D-A16B-A206589994C5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A29548B-A791-4D91-98A0-DA07BE28EFC9}" type="datetimeFigureOut">
              <a:rPr lang="ru-RU" smtClean="0"/>
              <a:t>15.09.2016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6603FE-F653-4F6D-A16B-A206589994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3A29548B-A791-4D91-98A0-DA07BE28EFC9}" type="datetimeFigureOut">
              <a:rPr lang="ru-RU" smtClean="0"/>
              <a:t>15.09.2016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626603FE-F653-4F6D-A16B-A206589994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3A29548B-A791-4D91-98A0-DA07BE28EFC9}" type="datetimeFigureOut">
              <a:rPr lang="ru-RU" smtClean="0"/>
              <a:t>15.09.2016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626603FE-F653-4F6D-A16B-A206589994C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052736"/>
            <a:ext cx="7772400" cy="3744415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Спортивное развлечение посвященное Дню Защитника Отечества.</a:t>
            </a:r>
            <a:br>
              <a:rPr lang="ru-RU" dirty="0" smtClean="0"/>
            </a:br>
            <a:r>
              <a:rPr lang="ru-RU" dirty="0" smtClean="0"/>
              <a:t>Для детей младшего и среднего дошкольного возраста.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2849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Программное содержание: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ru-RU" dirty="0" smtClean="0"/>
          </a:p>
          <a:p>
            <a:r>
              <a:rPr lang="ru-RU" dirty="0" smtClean="0"/>
              <a:t>—познакомить детей с праздником «День защитников Отечества»;</a:t>
            </a:r>
          </a:p>
          <a:p>
            <a:r>
              <a:rPr lang="ru-RU" dirty="0" smtClean="0"/>
              <a:t>—-способствовать формированию интереса у детей к истории образования  Российской армии;</a:t>
            </a:r>
          </a:p>
          <a:p>
            <a:r>
              <a:rPr lang="ru-RU" dirty="0" smtClean="0"/>
              <a:t>— воспитывать у детей коммуникативные качества, умение работать и играть в коллективе;</a:t>
            </a:r>
          </a:p>
          <a:p>
            <a:r>
              <a:rPr lang="ru-RU" dirty="0" smtClean="0"/>
              <a:t>— создавать праздничное настроение;</a:t>
            </a:r>
          </a:p>
          <a:p>
            <a:r>
              <a:rPr lang="ru-RU" dirty="0" smtClean="0"/>
              <a:t>— развивать физические качества: силу, ловкость, быстроту реакции;</a:t>
            </a:r>
          </a:p>
          <a:p>
            <a:r>
              <a:rPr lang="ru-RU" dirty="0" smtClean="0"/>
              <a:t>— учить согласовывать речь с движениями;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5329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458618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Разработали и провели воспитатели МБДОУ ЦРР д/с №21 «</a:t>
            </a:r>
            <a:r>
              <a:rPr lang="ru-RU" dirty="0" err="1" smtClean="0">
                <a:solidFill>
                  <a:srgbClr val="FF0000"/>
                </a:solidFill>
              </a:rPr>
              <a:t>Семицветик</a:t>
            </a:r>
            <a:r>
              <a:rPr lang="ru-RU" dirty="0" smtClean="0">
                <a:solidFill>
                  <a:srgbClr val="FF0000"/>
                </a:solidFill>
              </a:rPr>
              <a:t>»</a:t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>Дмитриева Лиана </a:t>
            </a:r>
            <a:r>
              <a:rPr lang="ru-RU" dirty="0" err="1" smtClean="0">
                <a:solidFill>
                  <a:srgbClr val="FF0000"/>
                </a:solidFill>
              </a:rPr>
              <a:t>Робетровна</a:t>
            </a:r>
            <a:r>
              <a:rPr lang="ru-RU" dirty="0" smtClean="0">
                <a:solidFill>
                  <a:srgbClr val="FF0000"/>
                </a:solidFill>
              </a:rPr>
              <a:t>.</a:t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>Первая квалификационная категория.</a:t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>Зайцева Ирина Юрьевна.</a:t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>Высшая квалификационная категория.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6474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Разговор о Защитниках Родины. </a:t>
            </a:r>
            <a:br>
              <a:rPr lang="ru-RU" dirty="0" smtClean="0"/>
            </a:br>
            <a:r>
              <a:rPr lang="ru-RU" dirty="0" smtClean="0"/>
              <a:t>Как все начиналось.</a:t>
            </a:r>
            <a:endParaRPr lang="ru-RU" dirty="0"/>
          </a:p>
        </p:txBody>
      </p:sp>
      <p:pic>
        <p:nvPicPr>
          <p:cNvPr id="1026" name="Picture 2" descr="F:\фото младшая группа 2015-2016\23 февраля\DSC_274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5107" y="1771982"/>
            <a:ext cx="6783185" cy="4522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5072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rmAutofit fontScale="90000"/>
          </a:bodyPr>
          <a:lstStyle/>
          <a:p>
            <a:r>
              <a:rPr lang="ru-RU" sz="2700" dirty="0" smtClean="0">
                <a:effectLst/>
                <a:latin typeface="Times New Roman"/>
                <a:ea typeface="Calibri"/>
              </a:rPr>
              <a:t>Здравствуйте, детишки</a:t>
            </a:r>
            <a:r>
              <a:rPr lang="ru-RU" sz="2700" smtClean="0">
                <a:effectLst/>
                <a:latin typeface="Times New Roman"/>
                <a:ea typeface="Calibri"/>
              </a:rPr>
              <a:t>, девчонки </a:t>
            </a:r>
            <a:r>
              <a:rPr lang="ru-RU" sz="2700" dirty="0" smtClean="0">
                <a:effectLst/>
                <a:latin typeface="Times New Roman"/>
                <a:ea typeface="Calibri"/>
              </a:rPr>
              <a:t>и мальчишки. Я к вам за помощью</a:t>
            </a:r>
            <a:r>
              <a:rPr lang="ru-RU" dirty="0" smtClean="0">
                <a:effectLst/>
                <a:latin typeface="Times New Roman"/>
                <a:ea typeface="Calibri"/>
              </a:rPr>
              <a:t>. -</a:t>
            </a:r>
            <a:r>
              <a:rPr lang="ru-RU" sz="2700" dirty="0" smtClean="0">
                <a:effectLst/>
                <a:latin typeface="Times New Roman"/>
                <a:ea typeface="Calibri"/>
              </a:rPr>
              <a:t>Пополнить войско царское</a:t>
            </a:r>
            <a:br>
              <a:rPr lang="ru-RU" sz="2700" dirty="0" smtClean="0">
                <a:effectLst/>
                <a:latin typeface="Times New Roman"/>
                <a:ea typeface="Calibri"/>
              </a:rPr>
            </a:br>
            <a:r>
              <a:rPr lang="ru-RU" sz="2700" dirty="0" smtClean="0">
                <a:effectLst/>
                <a:latin typeface="Times New Roman"/>
                <a:ea typeface="Calibri"/>
              </a:rPr>
              <a:t>Богатырями молодыми и сильными</a:t>
            </a:r>
            <a:r>
              <a:rPr lang="ru-RU" dirty="0" smtClean="0">
                <a:effectLst/>
                <a:latin typeface="Times New Roman"/>
                <a:ea typeface="Calibri"/>
              </a:rPr>
              <a:t>.</a:t>
            </a:r>
            <a:br>
              <a:rPr lang="ru-RU" dirty="0" smtClean="0">
                <a:effectLst/>
                <a:latin typeface="Times New Roman"/>
                <a:ea typeface="Calibri"/>
              </a:rPr>
            </a:br>
            <a:endParaRPr lang="ru-RU" dirty="0"/>
          </a:p>
        </p:txBody>
      </p:sp>
      <p:pic>
        <p:nvPicPr>
          <p:cNvPr id="3074" name="Picture 2" descr="F:\фото младшая группа 2015-2016\23 февраля\DSC_269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5107" y="1892516"/>
            <a:ext cx="6783185" cy="4281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1327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Вы, ребята, помогите и Емелю убедите, что бы шёл он во дворец. Чтобы славный стал боец!</a:t>
            </a:r>
            <a:endParaRPr lang="ru-RU" sz="2800" dirty="0"/>
          </a:p>
        </p:txBody>
      </p:sp>
      <p:pic>
        <p:nvPicPr>
          <p:cNvPr id="4098" name="Picture 2" descr="F:\фото младшая группа 2015-2016\23 февраля\DSC_270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5107" y="1771982"/>
            <a:ext cx="6783185" cy="4522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1668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Передай ответ гонцу, неохота ко дворцу!</a:t>
            </a:r>
            <a:br>
              <a:rPr lang="ru-RU" sz="2800" dirty="0" smtClean="0"/>
            </a:br>
            <a:r>
              <a:rPr lang="ru-RU" sz="2800" dirty="0" smtClean="0"/>
              <a:t>Не для меня клинки, мечи, я останусь на печи!</a:t>
            </a:r>
            <a:endParaRPr lang="ru-RU" sz="2800" dirty="0"/>
          </a:p>
        </p:txBody>
      </p:sp>
      <p:pic>
        <p:nvPicPr>
          <p:cNvPr id="7170" name="Picture 2" descr="F:\фото младшая группа 2015-2016\23 февраля\DSC_270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5107" y="1771982"/>
            <a:ext cx="6783185" cy="4522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5423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 В море наши корабли долго плавали в дали.</a:t>
            </a:r>
            <a:endParaRPr lang="ru-RU" sz="2400" dirty="0"/>
          </a:p>
        </p:txBody>
      </p:sp>
      <p:pic>
        <p:nvPicPr>
          <p:cNvPr id="5122" name="Picture 2" descr="F:\фото младшая группа 2015-2016\23 февраля\DSC_270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5107" y="1771982"/>
            <a:ext cx="6783185" cy="4522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3002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Наши пушки метко бьют </a:t>
            </a:r>
            <a:endParaRPr lang="ru-RU" sz="2800" dirty="0"/>
          </a:p>
        </p:txBody>
      </p:sp>
      <p:pic>
        <p:nvPicPr>
          <p:cNvPr id="6146" name="Picture 2" descr="F:\фото младшая группа 2015-2016\23 февраля\DSC_270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5107" y="1771982"/>
            <a:ext cx="6783185" cy="4522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761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Эстафета «Быстрые наездники»</a:t>
            </a:r>
            <a:endParaRPr lang="ru-RU" dirty="0"/>
          </a:p>
        </p:txBody>
      </p:sp>
      <p:pic>
        <p:nvPicPr>
          <p:cNvPr id="8194" name="Picture 2" descr="F:\фото младшая группа 2015-2016\23 февраля\DSC_271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5107" y="1771982"/>
            <a:ext cx="6783185" cy="4522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2103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F:\фото младшая группа 2015-2016\23 февраля\DSC_271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2689490"/>
            <a:ext cx="3521075" cy="2347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F:\фото младшая группа 2015-2016\23 февраля\DSC_271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78300" y="2689490"/>
            <a:ext cx="3521075" cy="2347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8843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Подвижная игра «Отважные десантники»</a:t>
            </a:r>
            <a:endParaRPr lang="ru-RU" dirty="0"/>
          </a:p>
        </p:txBody>
      </p:sp>
      <p:pic>
        <p:nvPicPr>
          <p:cNvPr id="10242" name="Picture 2" descr="F:\фото младшая группа 2015-2016\23 февраля\DSC_271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5107" y="1771982"/>
            <a:ext cx="6783185" cy="4522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3076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F:\фото младшая группа 2015-2016\23 февраля\DSC_272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48680" y="-1252538"/>
            <a:ext cx="13143780" cy="936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5039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Эстафета «Бравые пехотинцы»</a:t>
            </a:r>
            <a:endParaRPr lang="ru-RU" dirty="0"/>
          </a:p>
        </p:txBody>
      </p:sp>
      <p:pic>
        <p:nvPicPr>
          <p:cNvPr id="12290" name="Picture 2" descr="F:\фото младшая группа 2015-2016\23 февраля\DSC_272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5107" y="1771982"/>
            <a:ext cx="6783185" cy="4522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9442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F:\фото младшая группа 2015-2016\23 февраля\DSC_272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2689490"/>
            <a:ext cx="3521075" cy="2347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F:\фото младшая группа 2015-2016\23 февраля\DSC_272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78300" y="2689490"/>
            <a:ext cx="3521075" cy="2347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8672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Эстафета «Преодолей препятствие»</a:t>
            </a:r>
            <a:endParaRPr lang="ru-RU" dirty="0"/>
          </a:p>
        </p:txBody>
      </p:sp>
      <p:pic>
        <p:nvPicPr>
          <p:cNvPr id="14338" name="Picture 2" descr="F:\фото младшая группа 2015-2016\23 февраля\DSC_273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5107" y="1771982"/>
            <a:ext cx="6783185" cy="4522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3972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>«В Армию идти охота, будет новая забота, я готов служить весь день, мне вставать уже не лень!</a:t>
            </a:r>
            <a:endParaRPr lang="ru-RU" sz="2800" dirty="0"/>
          </a:p>
        </p:txBody>
      </p:sp>
      <p:pic>
        <p:nvPicPr>
          <p:cNvPr id="15362" name="Picture 2" descr="F:\фото младшая группа 2015-2016\23 февраля\DSC_273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5107" y="1771982"/>
            <a:ext cx="6783185" cy="4522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8586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F:\фото младшая группа 2015-2016\23 февраля\DSC_273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7528" y="1340768"/>
            <a:ext cx="6788944" cy="4785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6965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Спасибо за внимание. Успехов в воспитании!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8417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66</TotalTime>
  <Words>199</Words>
  <Application>Microsoft Office PowerPoint</Application>
  <PresentationFormat>Экран (4:3)</PresentationFormat>
  <Paragraphs>22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Изящная</vt:lpstr>
      <vt:lpstr>Спортивное развлечение посвященное Дню Защитника Отечества. Для детей младшего и среднего дошкольного возраста.</vt:lpstr>
      <vt:lpstr>Программное содержание: </vt:lpstr>
      <vt:lpstr>Разработали и провели воспитатели МБДОУ ЦРР д/с №21 «Семицветик» Дмитриева Лиана Робетровна. Первая квалификационная категория. Зайцева Ирина Юрьевна. Высшая квалификационная категория.</vt:lpstr>
      <vt:lpstr>Разговор о Защитниках Родины.  Как все начиналось.</vt:lpstr>
      <vt:lpstr>Здравствуйте, детишки, девчонки и мальчишки. Я к вам за помощью. -Пополнить войско царское Богатырями молодыми и сильными. </vt:lpstr>
      <vt:lpstr>Вы, ребята, помогите и Емелю убедите, что бы шёл он во дворец. Чтобы славный стал боец!</vt:lpstr>
      <vt:lpstr>Передай ответ гонцу, неохота ко дворцу! Не для меня клинки, мечи, я останусь на печи!</vt:lpstr>
      <vt:lpstr> В море наши корабли долго плавали в дали.</vt:lpstr>
      <vt:lpstr>Наши пушки метко бьют </vt:lpstr>
      <vt:lpstr>Эстафета «Быстрые наездники»</vt:lpstr>
      <vt:lpstr>Презентация PowerPoint</vt:lpstr>
      <vt:lpstr>Подвижная игра «Отважные десантники»</vt:lpstr>
      <vt:lpstr>Презентация PowerPoint</vt:lpstr>
      <vt:lpstr>Эстафета «Бравые пехотинцы»</vt:lpstr>
      <vt:lpstr>Презентация PowerPoint</vt:lpstr>
      <vt:lpstr>Эстафета «Преодолей препятствие»</vt:lpstr>
      <vt:lpstr>«В Армию идти охота, будет новая забота, я готов служить весь день, мне вставать уже не лень!</vt:lpstr>
      <vt:lpstr>Презентация PowerPoint</vt:lpstr>
      <vt:lpstr>Спасибо за внимание. Успехов в воспитании!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Спортивное развлечение посвященное Дню Защитника Отечества. Для детей младшего и среднего дошкольного возраста.</dc:title>
  <dc:creator>Home</dc:creator>
  <cp:lastModifiedBy>Home</cp:lastModifiedBy>
  <cp:revision>9</cp:revision>
  <dcterms:created xsi:type="dcterms:W3CDTF">2016-03-10T10:12:43Z</dcterms:created>
  <dcterms:modified xsi:type="dcterms:W3CDTF">2016-09-15T13:48:25Z</dcterms:modified>
</cp:coreProperties>
</file>