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59" r:id="rId4"/>
    <p:sldId id="260" r:id="rId5"/>
    <p:sldId id="262" r:id="rId6"/>
    <p:sldId id="263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8383" autoAdjust="0"/>
  </p:normalViewPr>
  <p:slideViewPr>
    <p:cSldViewPr snapToGrid="0">
      <p:cViewPr varScale="1">
        <p:scale>
          <a:sx n="55" d="100"/>
          <a:sy n="55" d="100"/>
        </p:scale>
        <p:origin x="-121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86"/>
    </p:cViewPr>
  </p:sorterViewPr>
  <p:notesViewPr>
    <p:cSldViewPr snapToGrid="0">
      <p:cViewPr varScale="1">
        <p:scale>
          <a:sx n="30" d="100"/>
          <a:sy n="30" d="100"/>
        </p:scale>
        <p:origin x="-285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71A19E-1983-4397-8337-4E6F84CD40B8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43D323-800D-4648-8E38-C32DE303BC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B18DAA-C389-4B1D-92B3-41DCB08BB499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8DFD-0DB2-4381-810E-C467BB86E1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8DFD-0DB2-4381-810E-C467BB86E1D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8827994"/>
      </p:ext>
    </p:extLst>
  </p:cSld>
  <p:clrMapOvr>
    <a:masterClrMapping/>
  </p:clrMapOvr>
  <p:transition advClick="0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0763569"/>
      </p:ext>
    </p:extLst>
  </p:cSld>
  <p:clrMapOvr>
    <a:masterClrMapping/>
  </p:clrMapOvr>
  <p:transition advClick="0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5698074"/>
      </p:ext>
    </p:extLst>
  </p:cSld>
  <p:clrMapOvr>
    <a:masterClrMapping/>
  </p:clrMapOvr>
  <p:transition advClick="0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6152803"/>
      </p:ext>
    </p:extLst>
  </p:cSld>
  <p:clrMapOvr>
    <a:masterClrMapping/>
  </p:clrMapOvr>
  <p:transition advClick="0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0577606"/>
      </p:ext>
    </p:extLst>
  </p:cSld>
  <p:clrMapOvr>
    <a:masterClrMapping/>
  </p:clrMapOvr>
  <p:transition advClick="0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3914125"/>
      </p:ext>
    </p:extLst>
  </p:cSld>
  <p:clrMapOvr>
    <a:masterClrMapping/>
  </p:clrMapOvr>
  <p:transition advClick="0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3338301"/>
      </p:ext>
    </p:extLst>
  </p:cSld>
  <p:clrMapOvr>
    <a:masterClrMapping/>
  </p:clrMapOvr>
  <p:transition advClick="0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007382"/>
      </p:ext>
    </p:extLst>
  </p:cSld>
  <p:clrMapOvr>
    <a:masterClrMapping/>
  </p:clrMapOvr>
  <p:transition advClick="0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25712678"/>
      </p:ext>
    </p:extLst>
  </p:cSld>
  <p:clrMapOvr>
    <a:masterClrMapping/>
  </p:clrMapOvr>
  <p:transition advClick="0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21617523"/>
      </p:ext>
    </p:extLst>
  </p:cSld>
  <p:clrMapOvr>
    <a:masterClrMapping/>
  </p:clrMapOvr>
  <p:transition advClick="0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8342975"/>
      </p:ext>
    </p:extLst>
  </p:cSld>
  <p:clrMapOvr>
    <a:masterClrMapping/>
  </p:clrMapOvr>
  <p:transition advClick="0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A0A30-3073-4947-BEF5-256B0B8E8510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9B90F-FDC2-4C6B-AE77-C21D5CCF8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928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dissolv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\\X540y\&#1084;&#1091;&#1079;&#1099;&#1082;&#1072;\Pesni_pro_detskij_sad_-_Pesenka_pro_detskij_sad_(iPlayer.fm)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75353" y="1813302"/>
            <a:ext cx="7098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j-lt"/>
                <a:cs typeface="Arabic Typesetting" pitchFamily="66" charset="-78"/>
              </a:rPr>
              <a:t>«Хорошо у нас в саду</a:t>
            </a:r>
            <a:r>
              <a:rPr lang="ru-RU" sz="4000" b="1" dirty="0" smtClean="0">
                <a:solidFill>
                  <a:srgbClr val="FF0000"/>
                </a:solidFill>
                <a:latin typeface="+mj-lt"/>
                <a:cs typeface="Arabic Typesetting" pitchFamily="66" charset="-78"/>
              </a:rPr>
              <a:t>»</a:t>
            </a:r>
            <a:endParaRPr lang="ru-RU" sz="4000" b="1" dirty="0">
              <a:solidFill>
                <a:srgbClr val="FF0000"/>
              </a:solidFill>
              <a:latin typeface="+mj-lt"/>
              <a:cs typeface="Arabic Typesetting" pitchFamily="66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83105" y="3084162"/>
            <a:ext cx="31213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Подготовили </a:t>
            </a:r>
            <a:r>
              <a:rPr lang="ru-RU" sz="2000" b="1" dirty="0" smtClean="0">
                <a:solidFill>
                  <a:srgbClr val="7030A0"/>
                </a:solidFill>
              </a:rPr>
              <a:t>воспитатель: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r>
              <a:rPr lang="ru-RU" sz="2000" b="1" dirty="0" smtClean="0">
                <a:solidFill>
                  <a:srgbClr val="7030A0"/>
                </a:solidFill>
              </a:rPr>
              <a:t> разновозрастной группы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 « Веснушки»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 Заболотникова Елена Вениаминовна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371959"/>
            <a:ext cx="6096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ea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  <a:endParaRPr lang="ru-RU" b="1" dirty="0" smtClean="0">
              <a:solidFill>
                <a:srgbClr val="7030A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ea typeface="Times New Roman" pitchFamily="18" charset="0"/>
                <a:cs typeface="Times New Roman" pitchFamily="18" charset="0"/>
              </a:rPr>
              <a:t>Анжеро-Судженского городского округа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ea typeface="Times New Roman" pitchFamily="18" charset="0"/>
                <a:cs typeface="Times New Roman" pitchFamily="18" charset="0"/>
              </a:rPr>
              <a:t> «Детский сад № 10».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6" name="Рисунок 5" descr="X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67374">
            <a:off x="1828800" y="2641600"/>
            <a:ext cx="5562600" cy="3886200"/>
          </a:xfrm>
          <a:prstGeom prst="rect">
            <a:avLst/>
          </a:prstGeom>
        </p:spPr>
      </p:pic>
      <p:pic>
        <p:nvPicPr>
          <p:cNvPr id="7" name="Pesni_pro_detskij_sad_-_Pesenka_pro_detskij_sad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0174638" y="1106837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16103641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2234"/>
            <a:ext cx="12966915" cy="717023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13656" y="633247"/>
            <a:ext cx="6130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94170" y="0"/>
            <a:ext cx="386941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Чтоб здоровым быть сполна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Физкультура всем нужна.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Для начала по порядку —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Утром сделаем зарядку!</a:t>
            </a:r>
            <a:r>
              <a:rPr lang="ru-RU" sz="2000" b="1" i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</a:br>
            <a:endParaRPr lang="ru-RU" sz="2000" b="1" i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" name="Рисунок 5" descr="20200609_0832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90074">
            <a:off x="1182994" y="359427"/>
            <a:ext cx="4213413" cy="4604172"/>
          </a:xfrm>
          <a:prstGeom prst="rect">
            <a:avLst/>
          </a:prstGeom>
        </p:spPr>
      </p:pic>
      <p:pic>
        <p:nvPicPr>
          <p:cNvPr id="7" name="Рисунок 6" descr="20200609_0832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53216" y="1444488"/>
            <a:ext cx="4753254" cy="48436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5097098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70104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81800" y="508000"/>
            <a:ext cx="3810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Мы дежурные сегодня.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Станем быстро помогать,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Аккуратно и красиво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Все столы сервировать.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6" name="Рисунок 5" descr="IMG-20190123-WA0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738044">
            <a:off x="1519951" y="1362526"/>
            <a:ext cx="3819097" cy="3745226"/>
          </a:xfrm>
          <a:prstGeom prst="rect">
            <a:avLst/>
          </a:prstGeom>
        </p:spPr>
      </p:pic>
      <p:pic>
        <p:nvPicPr>
          <p:cNvPr id="7" name="Рисунок 6" descr="20180101_1758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41704" y="2111608"/>
            <a:ext cx="3551583" cy="41036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3689889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37222" cy="685800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354692" y="373487"/>
            <a:ext cx="35453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267200" y="404632"/>
            <a:ext cx="49022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Я сейчас всю группу нашу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Всеми красками раскрашу,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Пусть весёлый наш портрет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Улыбается сто лет!</a:t>
            </a:r>
          </a:p>
        </p:txBody>
      </p:sp>
      <p:pic>
        <p:nvPicPr>
          <p:cNvPr id="5" name="Рисунок 4" descr="IMG-20190822-WA0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984645">
            <a:off x="733718" y="2355302"/>
            <a:ext cx="4677583" cy="3896222"/>
          </a:xfrm>
          <a:prstGeom prst="rect">
            <a:avLst/>
          </a:prstGeom>
        </p:spPr>
      </p:pic>
      <p:pic>
        <p:nvPicPr>
          <p:cNvPr id="6" name="Рисунок 5" descr="IMG-20190829-WA00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2855">
            <a:off x="6553200" y="1905000"/>
            <a:ext cx="4749800" cy="4140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9085842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467600" y="166255"/>
            <a:ext cx="42256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Детский сад у нас хорош,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лучше сада не найдешь.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Обойди хоть весь район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лучшим будет все же он.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Учат здесь читать, писать,</a:t>
            </a: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песни петь и рисовать.</a:t>
            </a:r>
          </a:p>
          <a:p>
            <a:endParaRPr lang="ru-RU" sz="2000" b="1" dirty="0" smtClean="0">
              <a:solidFill>
                <a:srgbClr val="7030A0"/>
              </a:solidFill>
            </a:endParaRPr>
          </a:p>
        </p:txBody>
      </p:sp>
      <p:pic>
        <p:nvPicPr>
          <p:cNvPr id="5" name="Рисунок 4" descr="20200122_1007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07710">
            <a:off x="7222434" y="2433983"/>
            <a:ext cx="2974009" cy="3569252"/>
          </a:xfrm>
          <a:prstGeom prst="rect">
            <a:avLst/>
          </a:prstGeom>
        </p:spPr>
      </p:pic>
      <p:pic>
        <p:nvPicPr>
          <p:cNvPr id="8" name="Рисунок 7" descr="20190506_1003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43895">
            <a:off x="1165364" y="629479"/>
            <a:ext cx="4055993" cy="43732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2158214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20980450">
            <a:off x="784670" y="313355"/>
            <a:ext cx="50345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Дружба –это дар нам свыше,</a:t>
            </a:r>
          </a:p>
          <a:p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Дружба – это свет в окне;</a:t>
            </a:r>
          </a:p>
          <a:p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Друг всегда тебя услышит, </a:t>
            </a:r>
          </a:p>
          <a:p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Он не бросит и в беде.</a:t>
            </a:r>
          </a:p>
          <a:p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Дружно за руки возьмемся и друг другу улыбнемся.</a:t>
            </a:r>
            <a:endParaRPr lang="ru-RU" sz="2000" b="1" i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-20190829-WA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9400" y="584200"/>
            <a:ext cx="4368800" cy="5410200"/>
          </a:xfrm>
          <a:prstGeom prst="rect">
            <a:avLst/>
          </a:prstGeom>
        </p:spPr>
      </p:pic>
      <p:pic>
        <p:nvPicPr>
          <p:cNvPr id="5" name="Рисунок 4" descr="20190410_1005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51642">
            <a:off x="939729" y="2623260"/>
            <a:ext cx="4321233" cy="34687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2292186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747000" y="304800"/>
            <a:ext cx="3378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/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знаем, что пожар – беда,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 все ж порою.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Пожарные спешат тогда.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Чтоб быстро справиться с бедою.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IMG-20190821-WA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92954">
            <a:off x="508000" y="1193800"/>
            <a:ext cx="5511800" cy="4876800"/>
          </a:xfrm>
          <a:prstGeom prst="rect">
            <a:avLst/>
          </a:prstGeom>
        </p:spPr>
      </p:pic>
      <p:pic>
        <p:nvPicPr>
          <p:cNvPr id="5" name="Рисунок 4" descr="IMG-20190821-WA00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5400" y="2590800"/>
            <a:ext cx="5003800" cy="3937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02592787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96800" cy="71628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20200" y="330200"/>
            <a:ext cx="2971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Лейки  мы  сейчас  возьмем</a:t>
            </a:r>
          </a:p>
          <a:p>
            <a:r>
              <a:rPr lang="ru-RU" sz="20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Клумбы наши  мы  польем</a:t>
            </a:r>
          </a:p>
          <a:p>
            <a:r>
              <a:rPr lang="ru-RU" sz="20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Мы природу уважаем</a:t>
            </a:r>
          </a:p>
          <a:p>
            <a:r>
              <a:rPr lang="ru-RU" sz="20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Бережем  и поливаем</a:t>
            </a:r>
            <a:endParaRPr lang="ru-RU" sz="2000" b="1" i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-20200525-WA0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0200" y="1371600"/>
            <a:ext cx="3841750" cy="4775200"/>
          </a:xfrm>
          <a:prstGeom prst="rect">
            <a:avLst/>
          </a:prstGeom>
        </p:spPr>
      </p:pic>
      <p:pic>
        <p:nvPicPr>
          <p:cNvPr id="5" name="Рисунок 4" descr="IMG-20200525-WA00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99000" y="1473200"/>
            <a:ext cx="3968750" cy="477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6164019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417904" y="369009"/>
            <a:ext cx="29717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Вместе песенки поем, веселимся, празднуем. В общем , здорово живем и смеемся радостно!</a:t>
            </a:r>
            <a:endParaRPr lang="ru-RU" sz="2000" b="1" i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541" t="26667" r="-351541" b="19570"/>
          <a:stretch/>
        </p:blipFill>
        <p:spPr>
          <a:xfrm>
            <a:off x="8379585" y="2550017"/>
            <a:ext cx="2245754" cy="1609859"/>
          </a:xfrm>
          <a:prstGeom prst="rect">
            <a:avLst/>
          </a:prstGeom>
        </p:spPr>
      </p:pic>
      <p:pic>
        <p:nvPicPr>
          <p:cNvPr id="5" name="Рисунок 4" descr="IMG-20190829-WA00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11890">
            <a:off x="431800" y="1277731"/>
            <a:ext cx="5257800" cy="4191000"/>
          </a:xfrm>
          <a:prstGeom prst="rect">
            <a:avLst/>
          </a:prstGeom>
        </p:spPr>
      </p:pic>
      <p:pic>
        <p:nvPicPr>
          <p:cNvPr id="11" name="Рисунок 10" descr="IMG_20161227_1543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37175">
            <a:off x="6616147" y="1925983"/>
            <a:ext cx="4546600" cy="3352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47747434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1820" y="376518"/>
            <a:ext cx="36707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 люблю свой детский сад. В нем полным полно ребят, 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Раз, два, три, четыре, пять. Жаль, что всех не сосчитать. Может сто их, может двести. Хорошо, когда мы вместе!!!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951" r="6949" b="33462"/>
          <a:stretch/>
        </p:blipFill>
        <p:spPr>
          <a:xfrm rot="6817205" flipV="1">
            <a:off x="17387628" y="1791160"/>
            <a:ext cx="4672594" cy="2632114"/>
          </a:xfrm>
          <a:prstGeom prst="rect">
            <a:avLst/>
          </a:prstGeom>
        </p:spPr>
      </p:pic>
      <p:pic>
        <p:nvPicPr>
          <p:cNvPr id="7" name="Рисунок 6" descr="IMG-20190829-WA00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486655">
            <a:off x="7390379" y="1079176"/>
            <a:ext cx="4043099" cy="3535892"/>
          </a:xfrm>
          <a:prstGeom prst="rect">
            <a:avLst/>
          </a:prstGeom>
        </p:spPr>
      </p:pic>
      <p:pic>
        <p:nvPicPr>
          <p:cNvPr id="8" name="Рисунок 7" descr="IMG-20190829-WA00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04597">
            <a:off x="2378585" y="2360178"/>
            <a:ext cx="4240365" cy="34113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44708401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225</Words>
  <Application>Microsoft Office PowerPoint</Application>
  <PresentationFormat>Произвольный</PresentationFormat>
  <Paragraphs>46</Paragraphs>
  <Slides>10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45</cp:revision>
  <dcterms:created xsi:type="dcterms:W3CDTF">2019-04-13T08:01:04Z</dcterms:created>
  <dcterms:modified xsi:type="dcterms:W3CDTF">2020-08-29T08:23:31Z</dcterms:modified>
</cp:coreProperties>
</file>