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59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125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7704" y="2636912"/>
            <a:ext cx="5328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«Как вода меняет цвет?»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4725144"/>
            <a:ext cx="5166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МАДОУ «Солнышко»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детский сад № 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9672" y="2132856"/>
            <a:ext cx="547260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Дать детям представление о том, что вода меняет свою окраску при растворении в ней различных веществ. 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Оборудование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гуашь (разных цветов), стаканчики, палочки для размешивания.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91680" y="1988840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Здравствуйте, дорогие ребята! Сегодня к нам пришёл маленький зайка. Зайка пришёл не просто так, он пришёл к вам с сюрпризом – показать фокус! </a:t>
            </a:r>
          </a:p>
        </p:txBody>
      </p:sp>
      <p:pic>
        <p:nvPicPr>
          <p:cNvPr id="6" name="Рисунок 5" descr="_43633-8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2996951"/>
            <a:ext cx="3168352" cy="316835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35696" y="1988840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Посмотрите, вот два стакана с  водой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Рисунок 3" descr="голубая-вода-93446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2852936"/>
            <a:ext cx="2438400" cy="2438400"/>
          </a:xfrm>
          <a:prstGeom prst="rect">
            <a:avLst/>
          </a:prstGeom>
        </p:spPr>
      </p:pic>
      <p:pic>
        <p:nvPicPr>
          <p:cNvPr id="5" name="Рисунок 4" descr="голубая-вода-93446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2852936"/>
            <a:ext cx="243840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35696" y="198884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теперь, ребята, берите кисточку с краской и раскрасьте водичку в разные цвета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Рисунок 5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2852936"/>
            <a:ext cx="3284984" cy="328498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03648" y="1772816"/>
            <a:ext cx="54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Посмотрите, вода в стаканчиках теперь не простая, а разноцветная – жёлтая, красная, зелёная, синяя, оранжевая, голубая и фиолетовая.</a:t>
            </a:r>
          </a:p>
        </p:txBody>
      </p:sp>
      <p:pic>
        <p:nvPicPr>
          <p:cNvPr id="5" name="Рисунок 4" descr="maxresdefaul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3715" y="3068960"/>
            <a:ext cx="5120568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2708920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Вывод: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вода может менять цвет в зависимости от того, что в неё добавили.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1916832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Ребята, вот такой фокус  у нас с вами получился! 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 был очень рад с вами повидаться, а теперь мне пора идти к другим деткам в гости! 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 свидания, ребята!</a:t>
            </a:r>
          </a:p>
        </p:txBody>
      </p:sp>
      <p:pic>
        <p:nvPicPr>
          <p:cNvPr id="5" name="Рисунок 4" descr="_43633-8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3212976"/>
            <a:ext cx="2932392" cy="30963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6Ma2XG0iroLiK6vmijF_hVdipSpBG1hz3mAXnCDkV2RCV9cMHUwmesgqAeb9--Qc_zmZFuwuXXB0qkLs_RtoHPiGNs6tsq5TIrvvoIhlrsUV9rI_VEqOMR-hExxh4kDh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9672" y="2636912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181</Words>
  <Application>Microsoft Office PowerPoint</Application>
  <PresentationFormat>Экран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ГЕНАДИЙ</dc:creator>
  <cp:lastModifiedBy>Светлана</cp:lastModifiedBy>
  <cp:revision>14</cp:revision>
  <dcterms:created xsi:type="dcterms:W3CDTF">2020-05-11T11:20:39Z</dcterms:created>
  <dcterms:modified xsi:type="dcterms:W3CDTF">2022-07-21T13:00:49Z</dcterms:modified>
</cp:coreProperties>
</file>