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1086" y="4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E72834-B6E7-4601-A5F3-8730FE6A46DD}" type="datetimeFigureOut">
              <a:rPr lang="ru-RU" smtClean="0"/>
              <a:pPr/>
              <a:t>05.12.2023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1EF62C-A1BA-41E9-93E7-185B9D5A931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A1EF62C-A1BA-41E9-93E7-185B9D5A931A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05.12.2023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05.12.2023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05.12.2023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05.12.2023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05.12.2023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71472" y="214290"/>
            <a:ext cx="7772400" cy="4357718"/>
          </a:xfrm>
        </p:spPr>
        <p:txBody>
          <a:bodyPr>
            <a:normAutofit fontScale="90000"/>
          </a:bodyPr>
          <a:lstStyle/>
          <a:p>
            <a:pPr algn="l"/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      7 класс</a:t>
            </a:r>
            <a:b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   Геометрия</a:t>
            </a:r>
            <a:b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Тема: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Равнобедренные и равносторонние треугольники. Признаки и свойства равнобедренного треугольника. </a:t>
            </a:r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Равнобедренный треугольник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base">
              <a:buNone/>
            </a:pPr>
            <a:r>
              <a:rPr lang="ru-RU" dirty="0" smtClean="0"/>
              <a:t>    </a:t>
            </a:r>
            <a:r>
              <a:rPr lang="ru-RU" b="1" i="1" u="sng" dirty="0" smtClean="0">
                <a:latin typeface="Times New Roman" pitchFamily="18" charset="0"/>
                <a:cs typeface="Times New Roman" pitchFamily="18" charset="0"/>
              </a:rPr>
              <a:t>Равнобедренным</a:t>
            </a:r>
            <a:r>
              <a:rPr lang="ru-RU" dirty="0" smtClean="0"/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называется треугольник, у которого две стороны равны. У данного треугольника АВС АВ=ВС. Равные стороны АВ и ВС называют – боковые, а сторону АС – основанием треугольника.</a:t>
            </a:r>
          </a:p>
          <a:p>
            <a:pPr>
              <a:buNone/>
            </a:pP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1026" name="Picture 2" descr="https://spadilo.ru/wp-content/uploads/2021/02/image1-443l318t1071r318b131w144h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43306" y="4286256"/>
            <a:ext cx="1962155" cy="215687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Свойства равнобедренного треугольника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base">
              <a:buNone/>
            </a:pPr>
            <a:r>
              <a:rPr lang="ru-RU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ru-RU" b="1" i="1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У равнобедренного треугольника углы при основании равны</a:t>
            </a:r>
            <a:r>
              <a:rPr lang="ru-RU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. Так, у данного треугольника угол А равен углу В:</a:t>
            </a:r>
          </a:p>
          <a:p>
            <a:pPr fontAlgn="base"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15362" name="Picture 2" descr="https://spadilo.ru/wp-content/uploads/2021/02/4_image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8992" y="3214686"/>
            <a:ext cx="2628900" cy="33528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Свойства равнобедренного треугольника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43510"/>
          </a:xfrm>
        </p:spPr>
        <p:txBody>
          <a:bodyPr>
            <a:normAutofit fontScale="85000" lnSpcReduction="20000"/>
          </a:bodyPr>
          <a:lstStyle/>
          <a:p>
            <a:pPr fontAlgn="base">
              <a:buNone/>
            </a:pPr>
            <a:r>
              <a:rPr lang="ru-RU" sz="3800" b="1" i="1" dirty="0" smtClean="0">
                <a:solidFill>
                  <a:srgbClr val="FFFF00"/>
                </a:solidFill>
              </a:rPr>
              <a:t>2. Биссектриса равнобедренного треугольника, проведенная к основанию, является медианой и высотой.</a:t>
            </a:r>
            <a:endParaRPr lang="ru-RU" sz="3800" dirty="0" smtClean="0">
              <a:solidFill>
                <a:srgbClr val="FFFF00"/>
              </a:solidFill>
            </a:endParaRPr>
          </a:p>
          <a:p>
            <a:pPr fontAlgn="base">
              <a:buNone/>
            </a:pPr>
            <a:r>
              <a:rPr lang="ru-RU" sz="3800" b="1" i="1" dirty="0" smtClean="0">
                <a:solidFill>
                  <a:schemeClr val="accent6">
                    <a:lumMod val="75000"/>
                  </a:schemeClr>
                </a:solidFill>
              </a:rPr>
              <a:t>3. Медиана равнобедренного треугольника, проведенная к основанию, является биссектрисой и высотой.</a:t>
            </a:r>
            <a:endParaRPr lang="ru-RU" sz="3800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fontAlgn="base">
              <a:buNone/>
            </a:pPr>
            <a:r>
              <a:rPr lang="ru-RU" sz="3800" b="1" i="1" dirty="0" smtClean="0">
                <a:solidFill>
                  <a:schemeClr val="bg1"/>
                </a:solidFill>
              </a:rPr>
              <a:t>4. Высота равнобедренного треугольника, проведенная к основанию, является медианой и биссектрисой.</a:t>
            </a:r>
            <a:endParaRPr lang="ru-RU" sz="3800" dirty="0" smtClean="0">
              <a:solidFill>
                <a:schemeClr val="bg1"/>
              </a:solidFill>
            </a:endParaRPr>
          </a:p>
          <a:p>
            <a:pPr fontAlgn="base"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Свойства равнобедренного треугольника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0034" y="1643050"/>
            <a:ext cx="5400684" cy="4525963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   Свойства 2, 3 и 4 показаны на данном рисунке в треугольнике АВС. Мы видим, что отрезок АD, проведенный к основанию ВС, является биссектрисой (делит угол А пополам), медианой (ВD=DC), высотой (АD перпендикулярен ВС). Эти свойства работают для равнобедренного треугольника только тогда, когда отрезок проведен именно к основанию.</a:t>
            </a: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6386" name="Picture 2" descr="https://spadilo.ru/wp-content/uploads/2021/02/3_image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43636" y="1714488"/>
            <a:ext cx="2767007" cy="43910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Равносторонний треугольник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base">
              <a:buNone/>
            </a:pPr>
            <a:r>
              <a:rPr lang="ru-RU" dirty="0" smtClean="0"/>
              <a:t>   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Треугольник, у которого все стороны равны, называется </a:t>
            </a:r>
            <a:r>
              <a:rPr lang="ru-RU" sz="3600" b="1" i="1" u="sng" dirty="0" smtClean="0">
                <a:latin typeface="Times New Roman" pitchFamily="18" charset="0"/>
                <a:cs typeface="Times New Roman" pitchFamily="18" charset="0"/>
              </a:rPr>
              <a:t>равносторонним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. На рисунке мы видим, что стороны АВ, ВС и АС равны.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18434" name="Picture 2" descr="https://spadilo.ru/wp-content/uploads/2021/02/5_image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43240" y="4071942"/>
            <a:ext cx="2495550" cy="21431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96000" b="-9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Работа с учебником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4829180" cy="4525963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   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Откройте учебник на странице 34 и прочитайте пункт 18 «Свойства равнобедренного треугольника». Выпишите в тетрадь теоремы.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458" name="AutoShape 2" descr="Геометрия. 7-9 класс. Учебник - Атанасян Л.С., Бутузов В.Ф., Кадомцев С.Б. и др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9460" name="AutoShape 4" descr="Геометрия. 7-9 класс. Учебник - Атанасян Л.С., Бутузов В.Ф., Кадомцев С.Б. и др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9462" name="Picture 6" descr="https://avatars.dzeninfra.ru/get-zen_doc/4481244/pub_62f4f816fcf62f2ed0f19a5b_62f4f822a9b6cf53c4e66cac/scale_120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00628" y="1643050"/>
            <a:ext cx="3084219" cy="422495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28662" y="1285860"/>
            <a:ext cx="7643866" cy="4011618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Нет ничего приятнее, чем поупражняться и поискать углы и стороны в равнобедренном треугольнике. Ну… почти ничего. </a:t>
            </a:r>
            <a:endParaRPr lang="ru-RU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Задача 1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1142984"/>
            <a:ext cx="7773987" cy="471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Задача 2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14348" y="1357298"/>
            <a:ext cx="84296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 треугольнике ABC провели высоту BH, угол CAB равен 50°, угол HBC равен 40°. Найдите сторону BC, если BA = 5 см.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2285992"/>
            <a:ext cx="6715172" cy="35433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Пройдите тест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42844" y="1000108"/>
            <a:ext cx="8643998" cy="55861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sz="17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1.</a:t>
            </a:r>
            <a:r>
              <a:rPr lang="ru-RU" sz="17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Медиана в равнобедренном треугольнике является его биссектрисой и высотой. Это утверждение:</a:t>
            </a:r>
            <a:br>
              <a:rPr lang="ru-RU" sz="1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а) всегда верно;           б) может быть верно;                в) всегда неверно.</a:t>
            </a:r>
          </a:p>
          <a:p>
            <a:pPr fontAlgn="base"/>
            <a:r>
              <a:rPr lang="ru-RU" sz="17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Если треугольник равносторонний, то:</a:t>
            </a:r>
            <a:br>
              <a:rPr lang="ru-RU" sz="1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а) он равнобедренный;        б) все его углы равны; </a:t>
            </a:r>
            <a:br>
              <a:rPr lang="ru-RU" sz="1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в) любая его высота является биссектрисой и медианой.</a:t>
            </a:r>
          </a:p>
          <a:p>
            <a:pPr fontAlgn="base"/>
            <a:r>
              <a:rPr lang="ru-RU" sz="17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3.</a:t>
            </a: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 В каком треугольнике только одна его высота делит треугольник на два равных треугольника?</a:t>
            </a:r>
            <a:br>
              <a:rPr lang="ru-RU" sz="1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а) в любом;           б) в равнобедренном;           в) </a:t>
            </a:r>
            <a:r>
              <a:rPr lang="ru-RU" sz="1700" dirty="0" err="1" smtClean="0"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 равностороннем.</a:t>
            </a:r>
          </a:p>
          <a:p>
            <a:pPr fontAlgn="base"/>
            <a:r>
              <a:rPr lang="ru-RU" sz="17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4.</a:t>
            </a:r>
            <a:r>
              <a:rPr lang="ru-RU" sz="17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Биссектриса в равностороннем треугольнике является медианой и высотой. Это утверждение:</a:t>
            </a:r>
            <a:br>
              <a:rPr lang="ru-RU" sz="1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а) всегда верно;                б) может быть верно;          в) всегда неверно.</a:t>
            </a:r>
          </a:p>
          <a:p>
            <a:pPr fontAlgn="base"/>
            <a:r>
              <a:rPr lang="ru-RU" sz="17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5.</a:t>
            </a:r>
            <a:r>
              <a:rPr lang="ru-RU" sz="17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Если треугольник равнобедренный, то:</a:t>
            </a:r>
            <a:br>
              <a:rPr lang="ru-RU" sz="1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а) он равносторонний;     б) любая его медиана является биссектрисой и высотой;</a:t>
            </a:r>
            <a:br>
              <a:rPr lang="ru-RU" sz="1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в) два его угла равны.</a:t>
            </a:r>
          </a:p>
          <a:p>
            <a:pPr fontAlgn="base"/>
            <a:r>
              <a:rPr lang="ru-RU" sz="17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6.</a:t>
            </a:r>
            <a:r>
              <a:rPr lang="ru-RU" sz="17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В каком треугольнике любая его высота делит треугольник на два равных треугольника?</a:t>
            </a:r>
            <a:br>
              <a:rPr lang="ru-RU" sz="1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а) в любом;    б) в равнобедренном;            в) </a:t>
            </a:r>
            <a:r>
              <a:rPr lang="ru-RU" sz="1700" dirty="0" err="1" smtClean="0"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 равностороннем.</a:t>
            </a:r>
          </a:p>
          <a:p>
            <a:pPr fontAlgn="base"/>
            <a:r>
              <a:rPr lang="ru-RU" sz="17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7.</a:t>
            </a: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 Если в треугольнике два угла равны, то этот треугольник является:</a:t>
            </a:r>
            <a:br>
              <a:rPr lang="ru-RU" sz="1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а) равносторонним;           б) равнобедренным;             в) прямоугольным.</a:t>
            </a:r>
          </a:p>
          <a:p>
            <a:pPr fontAlgn="base"/>
            <a:r>
              <a:rPr lang="ru-RU" sz="17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8. </a:t>
            </a: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Если в треугольнике две стороны равны, то:</a:t>
            </a:r>
            <a:br>
              <a:rPr lang="ru-RU" sz="1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700" dirty="0" smtClean="0">
                <a:latin typeface="Times New Roman" pitchFamily="18" charset="0"/>
                <a:cs typeface="Times New Roman" pitchFamily="18" charset="0"/>
              </a:rPr>
              <a:t>а) у него равны два угла;   б) у него все углы равны;     в) этот треугольник равносторонний.</a:t>
            </a:r>
            <a:endParaRPr lang="ru-RU" sz="17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Решите задачи:</a:t>
            </a:r>
            <a:endParaRPr lang="ru-RU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2976" y="1428736"/>
            <a:ext cx="7011987" cy="410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14480" y="1071546"/>
            <a:ext cx="6543692" cy="1143000"/>
          </a:xfrm>
        </p:spPr>
        <p:txBody>
          <a:bodyPr/>
          <a:lstStyle/>
          <a:p>
            <a:r>
              <a:rPr lang="ru-RU" i="1" dirty="0" smtClean="0">
                <a:solidFill>
                  <a:schemeClr val="bg1"/>
                </a:solidFill>
                <a:latin typeface="XO Caliburn" pitchFamily="34" charset="0"/>
              </a:rPr>
              <a:t>Домашняя работа</a:t>
            </a:r>
            <a:endParaRPr lang="ru-RU" i="1" dirty="0">
              <a:solidFill>
                <a:schemeClr val="bg1"/>
              </a:solidFill>
              <a:latin typeface="XO Caliburn" pitchFamily="34" charset="0"/>
            </a:endParaRPr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>
            <a:off x="2051720" y="2276872"/>
            <a:ext cx="6163618" cy="22951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ru-RU" sz="4400" b="0" i="1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XO Caliburn" pitchFamily="34" charset="0"/>
                <a:ea typeface="+mj-ea"/>
                <a:cs typeface="+mj-cs"/>
              </a:rPr>
              <a:t> Повторить п. 16-18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lang="ru-RU" sz="4400" i="1" dirty="0" smtClean="0">
                <a:solidFill>
                  <a:schemeClr val="bg1"/>
                </a:solidFill>
                <a:latin typeface="XO Caliburn" pitchFamily="34" charset="0"/>
                <a:ea typeface="+mj-ea"/>
                <a:cs typeface="+mj-cs"/>
              </a:rPr>
              <a:t> Решить № 118, 119.</a:t>
            </a:r>
            <a:endParaRPr kumimoji="0" lang="ru-RU" sz="4400" b="0" i="1" u="none" strike="noStrike" kern="1200" cap="none" spc="0" normalizeH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XO Caliburn" pitchFamily="34" charset="0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311</Words>
  <Application>Microsoft Office PowerPoint</Application>
  <PresentationFormat>Экран (4:3)</PresentationFormat>
  <Paragraphs>39</Paragraphs>
  <Slides>13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Тема Office</vt:lpstr>
      <vt:lpstr>                    7 класс                  Геометрия Тема: Равнобедренные и равносторонние треугольники. Признаки и свойства равнобедренного треугольника.  </vt:lpstr>
      <vt:lpstr>Равнобедренный треугольник</vt:lpstr>
      <vt:lpstr>Свойства равнобедренного треугольника</vt:lpstr>
      <vt:lpstr>Свойства равнобедренного треугольника</vt:lpstr>
      <vt:lpstr>Свойства равнобедренного треугольника</vt:lpstr>
      <vt:lpstr>Равносторонний треугольник</vt:lpstr>
      <vt:lpstr>Работа с учебником</vt:lpstr>
      <vt:lpstr>Нет ничего приятнее, чем поупражняться и поискать углы и стороны в равнобедренном треугольнике. Ну… почти ничего. </vt:lpstr>
      <vt:lpstr>Задача 1</vt:lpstr>
      <vt:lpstr>Задача 2</vt:lpstr>
      <vt:lpstr>Пройдите тест</vt:lpstr>
      <vt:lpstr>Решите задачи:</vt:lpstr>
      <vt:lpstr>Домашняя работа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7 класс                  Геометрия Тема: Равнобедренные и равносторонние треугольники. Признаки и свойства равнобедренного треугольника.</dc:title>
  <dc:creator>Asus</dc:creator>
  <cp:lastModifiedBy>User</cp:lastModifiedBy>
  <cp:revision>9</cp:revision>
  <dcterms:created xsi:type="dcterms:W3CDTF">2022-11-10T18:02:44Z</dcterms:created>
  <dcterms:modified xsi:type="dcterms:W3CDTF">2023-12-05T16:25:59Z</dcterms:modified>
</cp:coreProperties>
</file>