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1566" autoAdjust="0"/>
  </p:normalViewPr>
  <p:slideViewPr>
    <p:cSldViewPr>
      <p:cViewPr varScale="1">
        <p:scale>
          <a:sx n="53" d="100"/>
          <a:sy n="53" d="100"/>
        </p:scale>
        <p:origin x="-1584" y="-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971851-64B9-4D45-86A7-53CAC53DE342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B6A38D-A8AD-4852-92B3-029A4CB83D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444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 устранению дизартрии нужно подходить комплексно, сочетая разные виды воздействия: логопедию, физиотерапию, лечебную физкультуру, тренировки артикуляционного аппарата, массаж, медикаментозные средства, влияющие на ЦНС.</a:t>
            </a:r>
          </a:p>
          <a:p>
            <a:endParaRPr lang="ru-RU" dirty="0" smtClean="0"/>
          </a:p>
          <a:p>
            <a:r>
              <a:rPr lang="ru-RU" dirty="0" smtClean="0"/>
              <a:t>Сегодня мы рассмотрим нетрадиционный прием коррекции дизартрии .</a:t>
            </a:r>
          </a:p>
          <a:p>
            <a:endParaRPr lang="ru-RU" dirty="0" smtClean="0"/>
          </a:p>
          <a:p>
            <a:r>
              <a:rPr lang="ru-RU" dirty="0" err="1" smtClean="0"/>
              <a:t>гиперсаливации</a:t>
            </a:r>
            <a:r>
              <a:rPr lang="ru-RU" dirty="0" smtClean="0"/>
              <a:t>, то есть обильного слюнотечения. Проблема устранения усиленного слюноотделения слишком сложна и не может быть решена только посредством упражнений на логопедических занятиях.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1978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6805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Тейпирование</a:t>
            </a:r>
            <a:r>
              <a:rPr lang="ru-RU" dirty="0" smtClean="0"/>
              <a:t> позволяет через кожный покров воздействовать на рецепторы и нервные окончания, в результате чего оказывается сильное </a:t>
            </a:r>
            <a:r>
              <a:rPr lang="ru-RU" dirty="0" err="1" smtClean="0"/>
              <a:t>нейрорефлекторное</a:t>
            </a:r>
            <a:r>
              <a:rPr lang="ru-RU" dirty="0" smtClean="0"/>
              <a:t> воздействие.</a:t>
            </a:r>
          </a:p>
          <a:p>
            <a:endParaRPr lang="ru-RU" dirty="0" smtClean="0"/>
          </a:p>
          <a:p>
            <a:r>
              <a:rPr lang="ru-RU" dirty="0" smtClean="0"/>
              <a:t>Данная методика также позволяет работать с фасциями – это дает улучшение локального </a:t>
            </a:r>
            <a:r>
              <a:rPr lang="ru-RU" dirty="0" err="1" smtClean="0"/>
              <a:t>лимфооттока</a:t>
            </a:r>
            <a:r>
              <a:rPr lang="ru-RU" dirty="0" smtClean="0"/>
              <a:t> и микроциркуляции.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650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У детей с неврологическими проблемами часто наблюдается приоткрытый рот, что в свою очередь сопровождается проблемами с глотанием. Вполне естественно, что это состояние сопровождается слюнотечением (когда рот открыт, просто невозможно нормально проглотить слюну).</a:t>
            </a:r>
          </a:p>
          <a:p>
            <a:r>
              <a:rPr lang="ru-RU" dirty="0" smtClean="0"/>
              <a:t>Можно постоянно напоминать малышу, чтобы он закрыл рот (конечно, если он может сделать это самостоятельно и понимает обращенную к нему речь), но все это дает только временный эффект, поэтому по прошествии 5-10 минут рот снова будет приоткрытым. Объясняется это тем, что мышцы, которые закрывают рот, слабее мышц, которые его открывают.</a:t>
            </a:r>
          </a:p>
          <a:p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Разместите якорь первого тейпа у сосцевидного отростка височной кости.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Смещение головы обязательно. Оклейте V-образным тейпом в технике "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джампинг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 край челюсти, дойдя до середины, и перейдите на область заднего брюшка двубрюшной мышцы. Закончите в районе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позадичелюстной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ямки. Второй тейп наклейте так же с другой стороны. Получается подбородочный треугольник.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0858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Логопедическое </a:t>
            </a:r>
            <a:r>
              <a:rPr lang="ru-RU" dirty="0" err="1" smtClean="0"/>
              <a:t>тейпирование</a:t>
            </a:r>
            <a:r>
              <a:rPr lang="ru-RU" dirty="0" smtClean="0"/>
              <a:t> позволяет избавиться от повышенного слюнотечения, которое также часто встречается у детей с неврологическими проблемами.</a:t>
            </a:r>
          </a:p>
          <a:p>
            <a:r>
              <a:rPr lang="ru-RU" dirty="0" smtClean="0"/>
              <a:t>Основная задача – научить ребенка автоматизированному глотанию. Если этот процесс нарушен, то человек будет буквально истекать слюнями, потому что в день вырабатывается до 2 литров слюны, которые человек в норме глотает в течение суток.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27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5219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Важно отметить, что такая терапия не используется в качестве единственного способа коррекции. Высокая эффективность </a:t>
            </a:r>
            <a:r>
              <a:rPr lang="ru-RU" dirty="0" err="1" smtClean="0"/>
              <a:t>тейпирования</a:t>
            </a:r>
            <a:r>
              <a:rPr lang="ru-RU" dirty="0" smtClean="0"/>
              <a:t> возможна только в комплексе с другими методами воздействия: физиотерапия, логопедический массаж и т.д.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B6A38D-A8AD-4852-92B3-029A4CB83DA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231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848600" cy="1927225"/>
          </a:xfrm>
        </p:spPr>
        <p:txBody>
          <a:bodyPr/>
          <a:lstStyle/>
          <a:p>
            <a:pPr algn="ctr"/>
            <a:r>
              <a:rPr lang="ru-RU" sz="4000" dirty="0" smtClean="0"/>
              <a:t>Кинезиотейпирование</a:t>
            </a:r>
            <a:br>
              <a:rPr lang="ru-RU" sz="4000" dirty="0" smtClean="0"/>
            </a:br>
            <a:r>
              <a:rPr lang="ru-RU" sz="4000" dirty="0" smtClean="0"/>
              <a:t> в работе логопеда </a:t>
            </a:r>
            <a:br>
              <a:rPr lang="ru-RU" sz="4000" dirty="0" smtClean="0"/>
            </a:br>
            <a:r>
              <a:rPr lang="ru-RU" sz="4000" dirty="0" smtClean="0"/>
              <a:t>при дизартрии</a:t>
            </a: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27784" y="4653136"/>
            <a:ext cx="6400800" cy="720080"/>
          </a:xfrm>
        </p:spPr>
        <p:txBody>
          <a:bodyPr/>
          <a:lstStyle/>
          <a:p>
            <a:pPr algn="r"/>
            <a:r>
              <a:rPr lang="ru-RU" dirty="0" smtClean="0"/>
              <a:t>Подготовила: Биткулова Елена Павловна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275856" y="627813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/>
              <a:t>г.о</a:t>
            </a:r>
            <a:r>
              <a:rPr lang="ru-RU" dirty="0" smtClean="0"/>
              <a:t>. Красноуральск 2022г.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920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229600" cy="3312368"/>
          </a:xfrm>
        </p:spPr>
        <p:txBody>
          <a:bodyPr/>
          <a:lstStyle/>
          <a:p>
            <a:r>
              <a:rPr lang="ru-RU" i="1" dirty="0" err="1">
                <a:solidFill>
                  <a:srgbClr val="FF0000"/>
                </a:solidFill>
              </a:rPr>
              <a:t>Кинезиологическое</a:t>
            </a:r>
            <a:r>
              <a:rPr lang="ru-RU" i="1" dirty="0">
                <a:solidFill>
                  <a:srgbClr val="FF0000"/>
                </a:solidFill>
              </a:rPr>
              <a:t> </a:t>
            </a:r>
            <a:r>
              <a:rPr lang="ru-RU" i="1" dirty="0" err="1">
                <a:solidFill>
                  <a:srgbClr val="FF0000"/>
                </a:solidFill>
              </a:rPr>
              <a:t>тейпирование</a:t>
            </a:r>
            <a:r>
              <a:rPr lang="ru-RU" dirty="0"/>
              <a:t> - это совокупность навыков и приемов для выполнения специально разработанным эластическим пластырем на кожных покровах аппликаций, которые способны оказывать предсказуемое влияние на различные моторные стереотипы посредством воздействия непосредственно на покровные ткани тела и их рецепторный </a:t>
            </a:r>
            <a:r>
              <a:rPr lang="ru-RU" dirty="0" smtClean="0"/>
              <a:t>аппарат.</a:t>
            </a:r>
            <a:endParaRPr lang="ru-RU" dirty="0"/>
          </a:p>
        </p:txBody>
      </p:sp>
      <p:pic>
        <p:nvPicPr>
          <p:cNvPr id="1026" name="Picture 2" descr="C:\Users\Биткуловы\Desktop\195266773_w640_h640_kinezio-tejp-bbtap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05064"/>
            <a:ext cx="4433813" cy="2649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333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Механизм воздействия </a:t>
            </a:r>
            <a:r>
              <a:rPr lang="ru-RU" dirty="0" err="1"/>
              <a:t>тейпирования</a:t>
            </a:r>
            <a:r>
              <a:rPr lang="ru-RU" dirty="0"/>
              <a:t> на речевую мускулатуру: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>
                <a:solidFill>
                  <a:srgbClr val="FF0000"/>
                </a:solidFill>
              </a:rPr>
              <a:t>-эффект «</a:t>
            </a:r>
            <a:r>
              <a:rPr lang="ru-RU" dirty="0" err="1">
                <a:solidFill>
                  <a:srgbClr val="FF0000"/>
                </a:solidFill>
              </a:rPr>
              <a:t>лифтинга</a:t>
            </a:r>
            <a:r>
              <a:rPr lang="ru-RU" dirty="0">
                <a:solidFill>
                  <a:srgbClr val="FF0000"/>
                </a:solidFill>
              </a:rPr>
              <a:t>». </a:t>
            </a:r>
            <a:r>
              <a:rPr lang="ru-RU" dirty="0"/>
              <a:t>Тейп приподнимает кожу, фасции </a:t>
            </a:r>
            <a:r>
              <a:rPr lang="ru-RU" dirty="0" err="1"/>
              <a:t>паретичнымх</a:t>
            </a:r>
            <a:r>
              <a:rPr lang="ru-RU" dirty="0"/>
              <a:t> мышц и этим улучшает микроциркуляцию и </a:t>
            </a:r>
            <a:r>
              <a:rPr lang="ru-RU" dirty="0" err="1"/>
              <a:t>лимфооток</a:t>
            </a:r>
            <a:r>
              <a:rPr lang="ru-RU" dirty="0"/>
              <a:t> в них — необходимое условие для нормального функционирования мышечных волокон.</a:t>
            </a:r>
          </a:p>
          <a:p>
            <a:r>
              <a:rPr lang="ru-RU" dirty="0">
                <a:solidFill>
                  <a:srgbClr val="FF0000"/>
                </a:solidFill>
              </a:rPr>
              <a:t>-эффект «раздражения рецепторов». </a:t>
            </a:r>
            <a:r>
              <a:rPr lang="ru-RU" dirty="0"/>
              <a:t>Тейп воздействует на различные рецепторы в коже и мышцах , над которыми он был наклеен, заставляя мозг обратить внимание на неработающие мышцы.</a:t>
            </a:r>
          </a:p>
          <a:p>
            <a:r>
              <a:rPr lang="ru-RU" dirty="0">
                <a:solidFill>
                  <a:srgbClr val="FF0000"/>
                </a:solidFill>
              </a:rPr>
              <a:t>-эффект «дискомфортного натяжения». </a:t>
            </a:r>
            <a:r>
              <a:rPr lang="ru-RU" dirty="0"/>
              <a:t>Тейп формирует непривычное расположение органов артикуляции (губ, нижней челюсти и т.д.). Это приводит к желанию подвигать ими, «вернуть» их на место и создает новый физиологичный стереотип движения.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754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903312"/>
          </a:xfrm>
        </p:spPr>
        <p:txBody>
          <a:bodyPr>
            <a:normAutofit fontScale="90000"/>
          </a:bodyPr>
          <a:lstStyle/>
          <a:p>
            <a:r>
              <a:rPr lang="ru-RU" sz="3100" dirty="0"/>
              <a:t>Логопедическое </a:t>
            </a:r>
            <a:r>
              <a:rPr lang="ru-RU" sz="3100" dirty="0" err="1"/>
              <a:t>тейпирование</a:t>
            </a:r>
            <a:r>
              <a:rPr lang="ru-RU" sz="3100" dirty="0"/>
              <a:t> используется для коррекции следующих нарушений:</a:t>
            </a:r>
            <a:br>
              <a:rPr lang="ru-RU" sz="31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6422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повышенное </a:t>
            </a:r>
            <a:r>
              <a:rPr lang="ru-RU" dirty="0"/>
              <a:t>слюнотечение (у ребенка наблюдается избыточное образование слюны, либо у него есть проблемы с проглатыванием слюны);</a:t>
            </a:r>
          </a:p>
          <a:p>
            <a:r>
              <a:rPr lang="ru-RU" dirty="0"/>
              <a:t>проблемы с дикцией (дефекты при произношении губных звуков);</a:t>
            </a:r>
          </a:p>
          <a:p>
            <a:r>
              <a:rPr lang="ru-RU" dirty="0"/>
              <a:t>приоткрытый рот (часто сопровождается ослабленным процессом жевания);</a:t>
            </a:r>
          </a:p>
          <a:p>
            <a:r>
              <a:rPr lang="ru-RU" dirty="0"/>
              <a:t>нарушение общей и мелкой моторики;</a:t>
            </a:r>
          </a:p>
          <a:p>
            <a:r>
              <a:rPr lang="ru-RU" dirty="0"/>
              <a:t>невриты, парезы;</a:t>
            </a:r>
          </a:p>
          <a:p>
            <a:r>
              <a:rPr lang="ru-RU" dirty="0"/>
              <a:t>птозы;</a:t>
            </a:r>
          </a:p>
          <a:p>
            <a:r>
              <a:rPr lang="ru-RU" dirty="0"/>
              <a:t>проблемы с произношением из-за слабого тонуса мышц щек и губ;</a:t>
            </a:r>
          </a:p>
          <a:p>
            <a:r>
              <a:rPr lang="ru-RU" dirty="0"/>
              <a:t>невозможность удержания артикуляционных поз при постановке и автоматизации звуков;</a:t>
            </a:r>
          </a:p>
          <a:p>
            <a:r>
              <a:rPr lang="ru-RU" dirty="0"/>
              <a:t>инфантильный тип глотания;</a:t>
            </a:r>
          </a:p>
          <a:p>
            <a:r>
              <a:rPr lang="ru-RU" dirty="0"/>
              <a:t>в качестве комплексной терапии пациентов, которые перенесли инсульт.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208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Ребенок не закрывает рот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044824"/>
          </a:xfrm>
        </p:spPr>
        <p:txBody>
          <a:bodyPr>
            <a:normAutofit/>
          </a:bodyPr>
          <a:lstStyle/>
          <a:p>
            <a:r>
              <a:rPr lang="ru-RU" dirty="0"/>
              <a:t>поможет тейп (если он правильно наклеен), который возьмет на себя эту функцию, «напоминая» мозгу о том, что надо закрыть рот. В результате этого происходит тренировка мышц, что и позволяет решить эту проблему.</a:t>
            </a:r>
          </a:p>
        </p:txBody>
      </p:sp>
      <p:pic>
        <p:nvPicPr>
          <p:cNvPr id="3074" name="Picture 2" descr="C:\Users\Биткуловы\Desktop\img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797"/>
          <a:stretch/>
        </p:blipFill>
        <p:spPr bwMode="auto">
          <a:xfrm>
            <a:off x="1619672" y="4509120"/>
            <a:ext cx="5903168" cy="1779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42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Повышенное слюнотечение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2404864"/>
          </a:xfrm>
        </p:spPr>
        <p:txBody>
          <a:bodyPr>
            <a:normAutofit/>
          </a:bodyPr>
          <a:lstStyle/>
          <a:p>
            <a:r>
              <a:rPr lang="ru-RU" dirty="0"/>
              <a:t>Для решения этой проблемы тейп накладывается на шею (включая проекцию подъязычной кости, с которой прикреплены мышцы, участвующие в процессе глотания). Все то время, пока будет наклеен тейп, ребенок будет сам сглатывать слюни, в результате чего происходит тренировка этих мышц.</a:t>
            </a:r>
          </a:p>
          <a:p>
            <a:endParaRPr lang="ru-RU" dirty="0"/>
          </a:p>
        </p:txBody>
      </p:sp>
      <p:pic>
        <p:nvPicPr>
          <p:cNvPr id="4098" name="Picture 2" descr="C:\Users\Биткуловы\Desktop\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088"/>
            <a:ext cx="405143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Биткуловы\Desktop\8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92833"/>
            <a:ext cx="3628752" cy="2416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19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Как проводится процедура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Логопедическое </a:t>
            </a:r>
            <a:r>
              <a:rPr lang="ru-RU" dirty="0" err="1"/>
              <a:t>тейпирование</a:t>
            </a:r>
            <a:r>
              <a:rPr lang="ru-RU" dirty="0"/>
              <a:t>, в отличие от массажа, продолжается не один сеанс, а представляет собой процедуру с продолжительным периодом действия.</a:t>
            </a:r>
          </a:p>
          <a:p>
            <a:endParaRPr lang="ru-RU" dirty="0"/>
          </a:p>
          <a:p>
            <a:r>
              <a:rPr lang="ru-RU" dirty="0"/>
              <a:t>Тейпы наклеиваются на определенные участки кожи (шея, </a:t>
            </a:r>
            <a:r>
              <a:rPr lang="ru-RU" dirty="0" err="1"/>
              <a:t>окологубная</a:t>
            </a:r>
            <a:r>
              <a:rPr lang="ru-RU" dirty="0"/>
              <a:t> часть и т.д.) и остаются там на определенное время – от пары часов до 14 дней (время непрерывного ношения не должно превышать 5 дней, после чего нужно сделать перерыв в 2 дня). Подобное длительное воздействие позволяет усилить эффект от артикуляционной гимнастики и логопедического массажа.</a:t>
            </a:r>
          </a:p>
          <a:p>
            <a:endParaRPr lang="ru-RU" dirty="0"/>
          </a:p>
          <a:p>
            <a:r>
              <a:rPr lang="ru-RU" dirty="0"/>
              <a:t>Тейп тонизирует нерабочие, слабые мышцы, а также устраняет </a:t>
            </a:r>
            <a:r>
              <a:rPr lang="ru-RU" dirty="0" err="1"/>
              <a:t>гипертонус</a:t>
            </a:r>
            <a:r>
              <a:rPr lang="ru-RU" dirty="0"/>
              <a:t> мышц. Проводится после логопедического массажа (перед артикуляционной гимнастикой).</a:t>
            </a:r>
          </a:p>
        </p:txBody>
      </p:sp>
    </p:spTree>
    <p:extLst>
      <p:ext uri="{BB962C8B-B14F-4D97-AF65-F5344CB8AC3E}">
        <p14:creationId xmlns:p14="http://schemas.microsoft.com/office/powerpoint/2010/main" val="379506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Кинезиотейпирование не применяется в следующих случаях: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980928"/>
          </a:xfrm>
        </p:spPr>
        <p:txBody>
          <a:bodyPr/>
          <a:lstStyle/>
          <a:p>
            <a:r>
              <a:rPr lang="ru-RU" dirty="0"/>
              <a:t>аллергическая реакция на акрил (у тейпов есть акриловый слой, необходимый для лучшего сцепления с кожным покровом);</a:t>
            </a:r>
          </a:p>
          <a:p>
            <a:r>
              <a:rPr lang="ru-RU" dirty="0"/>
              <a:t>есть незажившие рубцы;</a:t>
            </a:r>
          </a:p>
          <a:p>
            <a:r>
              <a:rPr lang="ru-RU" dirty="0"/>
              <a:t>нарушена целостность кожного покрова;</a:t>
            </a:r>
          </a:p>
          <a:p>
            <a:r>
              <a:rPr lang="ru-RU" dirty="0"/>
              <a:t>дерматологические заболевания.</a:t>
            </a:r>
          </a:p>
        </p:txBody>
      </p:sp>
    </p:spTree>
    <p:extLst>
      <p:ext uri="{BB962C8B-B14F-4D97-AF65-F5344CB8AC3E}">
        <p14:creationId xmlns:p14="http://schemas.microsoft.com/office/powerpoint/2010/main" val="379147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288264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45</TotalTime>
  <Words>464</Words>
  <Application>Microsoft Office PowerPoint</Application>
  <PresentationFormat>Экран (4:3)</PresentationFormat>
  <Paragraphs>57</Paragraphs>
  <Slides>9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Ясность</vt:lpstr>
      <vt:lpstr>Кинезиотейпирование  в работе логопеда  при дизартрии</vt:lpstr>
      <vt:lpstr>Презентация PowerPoint</vt:lpstr>
      <vt:lpstr>Механизм воздействия тейпирования на речевую мускулатуру:</vt:lpstr>
      <vt:lpstr>Логопедическое тейпирование используется для коррекции следующих нарушений: </vt:lpstr>
      <vt:lpstr>Ребенок не закрывает рот</vt:lpstr>
      <vt:lpstr>Повышенное слюнотечение </vt:lpstr>
      <vt:lpstr>Как проводится процедура</vt:lpstr>
      <vt:lpstr>Кинезиотейпирование не применяется в следующих случаях: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Кинезиотейпирование  в работе логопеда  при дизартрии</dc:title>
  <dc:creator>Биткулова</dc:creator>
  <cp:lastModifiedBy>Биткуловы</cp:lastModifiedBy>
  <cp:revision>5</cp:revision>
  <dcterms:created xsi:type="dcterms:W3CDTF">2022-02-15T04:49:29Z</dcterms:created>
  <dcterms:modified xsi:type="dcterms:W3CDTF">2022-02-15T06:01:45Z</dcterms:modified>
</cp:coreProperties>
</file>