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307" r:id="rId3"/>
    <p:sldId id="265" r:id="rId4"/>
    <p:sldId id="257" r:id="rId5"/>
    <p:sldId id="267" r:id="rId6"/>
    <p:sldId id="299" r:id="rId7"/>
    <p:sldId id="298" r:id="rId8"/>
    <p:sldId id="310" r:id="rId9"/>
    <p:sldId id="308" r:id="rId10"/>
    <p:sldId id="260" r:id="rId11"/>
    <p:sldId id="261" r:id="rId12"/>
    <p:sldId id="262" r:id="rId13"/>
    <p:sldId id="283" r:id="rId14"/>
    <p:sldId id="311" r:id="rId15"/>
    <p:sldId id="305" r:id="rId16"/>
    <p:sldId id="295" r:id="rId17"/>
    <p:sldId id="296" r:id="rId18"/>
    <p:sldId id="297" r:id="rId19"/>
    <p:sldId id="269" r:id="rId20"/>
    <p:sldId id="270" r:id="rId21"/>
    <p:sldId id="268" r:id="rId22"/>
    <p:sldId id="271" r:id="rId23"/>
    <p:sldId id="273" r:id="rId24"/>
    <p:sldId id="274" r:id="rId25"/>
    <p:sldId id="272" r:id="rId26"/>
    <p:sldId id="275" r:id="rId27"/>
    <p:sldId id="301" r:id="rId28"/>
    <p:sldId id="276" r:id="rId29"/>
    <p:sldId id="287" r:id="rId30"/>
    <p:sldId id="292" r:id="rId31"/>
    <p:sldId id="306" r:id="rId32"/>
    <p:sldId id="277" r:id="rId33"/>
    <p:sldId id="288" r:id="rId34"/>
    <p:sldId id="278" r:id="rId35"/>
    <p:sldId id="279" r:id="rId36"/>
    <p:sldId id="303" r:id="rId37"/>
    <p:sldId id="280" r:id="rId38"/>
    <p:sldId id="281" r:id="rId39"/>
    <p:sldId id="282" r:id="rId40"/>
    <p:sldId id="291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90" autoAdjust="0"/>
    <p:restoredTop sz="93300" autoAdjust="0"/>
  </p:normalViewPr>
  <p:slideViewPr>
    <p:cSldViewPr>
      <p:cViewPr varScale="1">
        <p:scale>
          <a:sx n="69" d="100"/>
          <a:sy n="69" d="100"/>
        </p:scale>
        <p:origin x="-12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1DEA1-0440-4CCA-8D71-C93E4D89942D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C19B5-8B16-489C-B05B-EB5D9299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618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C19B5-8B16-489C-B05B-EB5D9299FEAD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C19B5-8B16-489C-B05B-EB5D9299FEAD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C19B5-8B16-489C-B05B-EB5D9299FEAD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C19B5-8B16-489C-B05B-EB5D9299FEAD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esentations\NewYearBlueLight\NewYearBlueLightMain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071546"/>
            <a:ext cx="8501122" cy="147002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3071810"/>
            <a:ext cx="6400800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 spd="med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D38CBA-D08D-440A-85DE-A6309E1822E5}" type="datetimeFigureOut">
              <a:rPr lang="ru-RU" smtClean="0"/>
              <a:pPr/>
              <a:t>22.12.2025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F035AED-07B7-4ED0-A7B4-A1720D8595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Presentations\NewYearBlueLight\NewYearBlueLightSlaid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/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rgbClr val="0070C0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smiles.33b.ru/smile.103880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jpeg"/><Relationship Id="rId2" Type="http://schemas.openxmlformats.org/officeDocument/2006/relationships/audio" Target="file:///D:\&#1051;&#1040;&#1043;&#1045;&#1056;&#1068;%20&#1048;%20&#1057;&#1042;&#1040;&#1044;&#1068;&#1041;&#1040;%20&#1056;&#1040;&#1041;&#1054;&#1058;&#1040;\&#1076;&#1077;&#1090;&#1089;&#1082;&#1080;&#1081;%20&#1089;&#1072;&#1076;\&#1079;&#1080;&#1084;&#1091;&#1102;&#1097;&#1080;&#1077;%20&#1087;&#1090;&#1080;&#1094;&#1099;\&#1053;&#1040;&#1064;%20&#1055;&#1056;&#1054;&#1045;&#1050;&#1058;\&#1053;&#1086;&#1074;&#1072;&#1103;%20&#1087;&#1072;&#1087;&#1082;&#1072;\&#1055;&#1077;&#1085;&#1080;&#1077;%20&#1055;&#1090;&#1080;&#1094;%20-%20&#1044;&#1103;&#1090;&#1077;&#1083;%20%5b&#1089;%20&#1089;&#1072;&#1081;&#1090;&#1072;%20www.ololo.fm%5d.mp3" TargetMode="External"/><Relationship Id="rId1" Type="http://schemas.openxmlformats.org/officeDocument/2006/relationships/audio" Target="file:///D:\&#1051;&#1040;&#1043;&#1045;&#1056;&#1068;%20&#1048;%20&#1057;&#1042;&#1040;&#1044;&#1068;&#1041;&#1040;%20&#1056;&#1040;&#1041;&#1054;&#1058;&#1040;\&#1076;&#1077;&#1090;&#1089;&#1082;&#1080;&#1081;%20&#1089;&#1072;&#1076;\&#1079;&#1080;&#1084;&#1091;&#1102;&#1097;&#1080;&#1077;%20&#1087;&#1090;&#1080;&#1094;&#1099;\&#1053;&#1040;&#1064;%20&#1055;&#1056;&#1054;&#1045;&#1050;&#1058;\&#1053;&#1086;&#1074;&#1072;&#1103;%20&#1087;&#1072;&#1087;&#1082;&#1072;\&#1055;&#1077;&#1085;&#1080;&#1077;%20&#1087;&#1090;&#1080;&#1094;%20%20-%20&#1057;&#1085;&#1077;&#1075;&#1080;&#1088;&#1100;%20%20(audiopoisk.com).mp3" TargetMode="External"/><Relationship Id="rId6" Type="http://schemas.openxmlformats.org/officeDocument/2006/relationships/image" Target="../media/image10.jpeg"/><Relationship Id="rId5" Type="http://schemas.openxmlformats.org/officeDocument/2006/relationships/image" Target="../media/image7.jpeg"/><Relationship Id="rId4" Type="http://schemas.openxmlformats.org/officeDocument/2006/relationships/image" Target="../media/image8.jpeg"/><Relationship Id="rId9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1"/>
            <a:ext cx="7488832" cy="1368152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1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МБОУ ЦО №2</a:t>
            </a:r>
            <a:endParaRPr lang="ru-RU" sz="1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196752"/>
            <a:ext cx="6786578" cy="2088232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002060"/>
                </a:solidFill>
                <a:effectLst/>
              </a:rPr>
              <a:t>       Проект </a:t>
            </a:r>
          </a:p>
          <a:p>
            <a:r>
              <a:rPr lang="ru-RU" sz="4800" dirty="0" smtClean="0">
                <a:solidFill>
                  <a:srgbClr val="002060"/>
                </a:solidFill>
                <a:effectLst/>
              </a:rPr>
              <a:t> «Зимующие птицы»</a:t>
            </a:r>
            <a:endParaRPr lang="ru-RU" sz="48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116" y="4242391"/>
            <a:ext cx="5400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Старшая группа 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Рисунок 5" descr="0_72a16_6804aa12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645024"/>
            <a:ext cx="835610" cy="11821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2vnmb5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2348880"/>
            <a:ext cx="936501" cy="13041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59832" y="0"/>
            <a:ext cx="2701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  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2" y="6381328"/>
            <a:ext cx="415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                                 2015г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3401" y="4832342"/>
            <a:ext cx="40305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ВЫПОЛНИЛА:</a:t>
            </a:r>
          </a:p>
          <a:p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ВОСПИТАТЕЛЬ АЛТУХИНА ОЛЕСЯ ВЛАДИМИРОВНА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4149080"/>
            <a:ext cx="3129136" cy="23468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" name="Рисунок 1" descr="i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04664"/>
            <a:ext cx="2385053" cy="17887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i(9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2276872"/>
            <a:ext cx="2481064" cy="17281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Рисунок 2" descr="i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332656"/>
            <a:ext cx="2208245" cy="16561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i(10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404664"/>
            <a:ext cx="2409056" cy="18067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i(1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4149080"/>
            <a:ext cx="2841104" cy="21308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 descr="i(6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64965" y="2420888"/>
            <a:ext cx="2112235" cy="15841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720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400601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ru-RU" i="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</a:p>
          <a:p>
            <a:pPr>
              <a:buNone/>
              <a:defRPr/>
            </a:pPr>
            <a:r>
              <a:rPr lang="ru-RU" i="0" dirty="0" smtClean="0">
                <a:solidFill>
                  <a:srgbClr val="002060"/>
                </a:solidFill>
                <a:latin typeface="Times New Roman" pitchFamily="18" charset="0"/>
              </a:rPr>
              <a:t>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«</a:t>
            </a:r>
            <a:r>
              <a:rPr lang="ru-RU" i="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Так и живут бок о бок птицы и люди, часто не обращая внимания друг на друга, иногда ссорясь, иногда радуясь друг другу, как члены одной большой семьи. Кто из них кому больше нужен – человек птицам или птицы человеку?  Но выживет ли человек, если на Земле не останется птиц».</a:t>
            </a:r>
          </a:p>
          <a:p>
            <a:pPr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                                           Э.Н. Голованова</a:t>
            </a:r>
          </a:p>
          <a:p>
            <a:endParaRPr lang="ru-RU" b="1" dirty="0"/>
          </a:p>
        </p:txBody>
      </p:sp>
      <p:pic>
        <p:nvPicPr>
          <p:cNvPr id="4" name="Picture 2" descr="C:\Users\User\Pictures\ptici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75349">
            <a:off x="319743" y="-433223"/>
            <a:ext cx="1728192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</a:rPr>
              <a:t>Паспорт проекта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/>
              <a:t>  </a:t>
            </a:r>
            <a:r>
              <a:rPr lang="ru-RU" sz="2400" b="1" u="sng" dirty="0" smtClean="0">
                <a:solidFill>
                  <a:srgbClr val="002060"/>
                </a:solidFill>
              </a:rPr>
              <a:t>Тема: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«Зимующие птицы»  </a:t>
            </a:r>
          </a:p>
          <a:p>
            <a:pPr>
              <a:buNone/>
            </a:pPr>
            <a:r>
              <a:rPr lang="ru-RU" sz="2400" b="1" u="sng" dirty="0" smtClean="0">
                <a:solidFill>
                  <a:srgbClr val="002060"/>
                </a:solidFill>
              </a:rPr>
              <a:t>   Тип проекта</a:t>
            </a:r>
            <a:r>
              <a:rPr lang="ru-RU" sz="2400" dirty="0" smtClean="0">
                <a:solidFill>
                  <a:srgbClr val="002060"/>
                </a:solidFill>
              </a:rPr>
              <a:t>: информационно-творческий 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sz="2400" b="1" u="sng" dirty="0" smtClean="0">
                <a:solidFill>
                  <a:srgbClr val="002060"/>
                </a:solidFill>
              </a:rPr>
              <a:t>Участники проекта:</a:t>
            </a:r>
            <a:r>
              <a:rPr lang="ru-RU" sz="2400" u="sng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дети старшей группы, родители воспитанников, воспитатели группы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  </a:t>
            </a:r>
            <a:r>
              <a:rPr lang="ru-RU" sz="2400" b="1" u="sng" dirty="0" smtClean="0">
                <a:solidFill>
                  <a:srgbClr val="002060"/>
                </a:solidFill>
              </a:rPr>
              <a:t>Срок реализации проекта:</a:t>
            </a:r>
            <a:r>
              <a:rPr lang="ru-RU" sz="2400" dirty="0" smtClean="0">
                <a:solidFill>
                  <a:srgbClr val="002060"/>
                </a:solidFill>
              </a:rPr>
              <a:t> с 20 января по 31 января</a:t>
            </a:r>
          </a:p>
          <a:p>
            <a:pPr>
              <a:buNone/>
            </a:pPr>
            <a:r>
              <a:rPr lang="ru-RU" sz="2400" b="1" u="sng" dirty="0" smtClean="0">
                <a:solidFill>
                  <a:srgbClr val="002060"/>
                </a:solidFill>
              </a:rPr>
              <a:t>   Предмет исследования: </a:t>
            </a:r>
            <a:r>
              <a:rPr lang="ru-RU" sz="2400" dirty="0" smtClean="0">
                <a:solidFill>
                  <a:srgbClr val="002060"/>
                </a:solidFill>
              </a:rPr>
              <a:t>«Зимующие птицы нашего края»</a:t>
            </a:r>
          </a:p>
          <a:p>
            <a:pPr>
              <a:buNone/>
            </a:pPr>
            <a:r>
              <a:rPr lang="ru-RU" sz="2400" b="1" u="sng" dirty="0" smtClean="0">
                <a:solidFill>
                  <a:srgbClr val="002060"/>
                </a:solidFill>
              </a:rPr>
              <a:t>   Возраст детей: </a:t>
            </a:r>
            <a:r>
              <a:rPr lang="ru-RU" sz="2400" b="1" dirty="0" smtClean="0">
                <a:solidFill>
                  <a:srgbClr val="002060"/>
                </a:solidFill>
              </a:rPr>
              <a:t> 5 лет</a:t>
            </a:r>
            <a:endParaRPr lang="ru-RU" sz="2400" b="1" u="sng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 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4" descr="http://s10.rimg.info/f545e5f533a29816f8cd4a2ff1ad1725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04664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   Проблема: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Недостаточные представления детей о зимующих птицах.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20891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u="sng" dirty="0" smtClean="0">
                <a:solidFill>
                  <a:srgbClr val="002060"/>
                </a:solidFill>
              </a:rPr>
              <a:t>Цель: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Формирование  экологических  знаний о     зимующих птицах и  ответственного, бережного отношения к ним.</a:t>
            </a:r>
          </a:p>
          <a:p>
            <a:pPr>
              <a:buFont typeface="Wingdings" pitchFamily="2" charset="2"/>
              <a:buChar char="Ø"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Развитие познавательных и творческих способностей детей.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Формировать отзывчивость, любовь к природе, птицам, желание помогать им.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Формировать самооценку своих поступков.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Убедить родителей принять участие в создании кормушек, выборе места расположения кормушек на участке ДОУ.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80728"/>
            <a:ext cx="80648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Задачи: </a:t>
            </a: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Пополнить предметно -  развивающую среду по теме проекта.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lang="ru-RU" sz="2400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2. Расширить кругозор детей о зимующих птицах.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Способствовать развитию творческих и интеллектуальных способностей воспитанников.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4. Привлечь воспитанников и родителей к помощи    птицам  в трудных зимних условиях.</a:t>
            </a:r>
            <a:br>
              <a:rPr lang="ru-RU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400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Предполагаемый результат: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097592"/>
            <a:ext cx="741682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latin typeface="Arial Black" pitchFamily="34" charset="0"/>
              </a:rPr>
              <a:t>Дети смогут устанавливать связь между погодными изменениями в природе и прилетом птиц к кормушкам.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latin typeface="Arial Black" pitchFamily="34" charset="0"/>
              </a:rPr>
              <a:t>Дети научатся вести наблюдения за объектами природы, вести календарь наблюдений.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latin typeface="Arial Black" pitchFamily="34" charset="0"/>
              </a:rPr>
              <a:t>Дети научатся различать зимующих птиц по внешнему виду, пению.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latin typeface="Arial Black" pitchFamily="34" charset="0"/>
              </a:rPr>
              <a:t>Узнают о пользе птиц в природе.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latin typeface="Arial Black" pitchFamily="34" charset="0"/>
              </a:rPr>
              <a:t>Активное участие родителей в реализации проекта.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96752"/>
            <a:ext cx="68407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just"/>
            <a:r>
              <a:rPr lang="ru-RU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 холодное время года перед зимующими птицами встает вопрос: как прокормиться? Доступной пищи становится значительно меньше, но потребность в ней возрастает. Иногда естественный корм становится практически недоступным, поэтому многие птицы не могут пережить зиму и погибают. И только люди могут помочь птицам. Когда ночная температура падает до -10 градусов и ниже, синички за ночь теряют 10 % собственного веса. Голодные, ослабевшие птицы быстро замерзают. А вот сытой птице и мороз не страшен. Вот и летят птицы поближе к жилью человека. </a:t>
            </a:r>
          </a:p>
          <a:p>
            <a:pPr indent="542925" algn="just"/>
            <a:r>
              <a:rPr lang="ru-RU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Задача взрослых – воспитывать интерес у детей к птицам, желание узнавать новые факты их жизни, желание оказать им помощь. </a:t>
            </a:r>
          </a:p>
          <a:p>
            <a:pPr indent="542925" algn="just"/>
            <a:r>
              <a:rPr lang="ru-RU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 ходе проекта «Зимующие птицы» дети больше узнают о птицах, выяснят, чем питаются птицы зимой и как правильно их подкармливать, узнают , какие существуют кормушки для птиц.</a:t>
            </a: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</a:rPr>
              <a:t>Этапы реализации проекта: 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/>
              <a:t> </a:t>
            </a:r>
            <a:r>
              <a:rPr lang="ru-RU" b="1" dirty="0" smtClean="0">
                <a:solidFill>
                  <a:srgbClr val="002060"/>
                </a:solidFill>
              </a:rPr>
              <a:t>I этап – подготовительный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  <a:ea typeface="Calibri" pitchFamily="34" charset="0"/>
              </a:rPr>
              <a:t>II  этап – основной ( практический)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solidFill>
                  <a:srgbClr val="002060"/>
                </a:solidFill>
                <a:ea typeface="Calibri" pitchFamily="34" charset="0"/>
              </a:rPr>
              <a:t>III этап- заключительный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I этап – подготовительный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68760"/>
            <a:ext cx="7992888" cy="482453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Обсуждение цели, задачи с детьми и родителями.</a:t>
            </a: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Создание необходимых условий для реализации проекта.</a:t>
            </a: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Перспективное планирование проекта.</a:t>
            </a: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Разработка и накопление методических материалов по проблеме.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 </a:t>
            </a: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632848" cy="1080120"/>
          </a:xfrm>
        </p:spPr>
        <p:txBody>
          <a:bodyPr>
            <a:noAutofit/>
          </a:bodyPr>
          <a:lstStyle/>
          <a:p>
            <a:pPr lvl="0"/>
            <a:r>
              <a:rPr lang="ru-RU" sz="2800" b="1" dirty="0" smtClean="0">
                <a:solidFill>
                  <a:srgbClr val="002060"/>
                </a:solidFill>
                <a:ea typeface="Calibri" pitchFamily="34" charset="0"/>
              </a:rPr>
              <a:t>II  этап – основной ( практический)</a:t>
            </a:r>
            <a:r>
              <a:rPr lang="ru-RU" sz="3200" b="1" dirty="0" smtClean="0">
                <a:solidFill>
                  <a:srgbClr val="002060"/>
                </a:solidFill>
                <a:ea typeface="Calibri" pitchFamily="34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ea typeface="Calibri" pitchFamily="34" charset="0"/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504056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     Внедрение в воспитательно – образовательный процесс  эффективных методов и приёмов по расширению знаний дошкольников о зимующих птицах.</a:t>
            </a:r>
          </a:p>
          <a:p>
            <a:pPr marL="357188" lvl="0" indent="-265113" algn="just"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</a:rPr>
              <a:t>Заготовка корма для птиц.</a:t>
            </a:r>
          </a:p>
          <a:p>
            <a:pPr marL="357188" lvl="0" indent="-265113" algn="just"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</a:rPr>
              <a:t>Изготовление кормушек.</a:t>
            </a:r>
          </a:p>
          <a:p>
            <a:pPr marL="357188" lvl="0" indent="-265113" algn="just"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</a:rPr>
              <a:t>Подкормка и наблюдение за птицами.</a:t>
            </a:r>
          </a:p>
          <a:p>
            <a:pPr marL="357188" lvl="0" indent="-265113" algn="just"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</a:rPr>
              <a:t>Выставка детских работ.</a:t>
            </a:r>
          </a:p>
          <a:p>
            <a:pPr marL="357188" lvl="0" indent="-265113" algn="just"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</a:rPr>
              <a:t>Накопление методических материалов.</a:t>
            </a: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Планирование работы с родителями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 Совместные прогулки.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Вместе с ребенком сделать кормушку.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Сделать совместно с ребенком поделку.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Подсыпая корм, развивать словарный запас ребенка.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Заучивание стихотворений  о зимующих птиц.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Отгадывание загадок про зимующих птиц.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Рассмотреть зимующих птиц на иллюстрациях в книгах и журналах, принести книги в детский сад.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Предметно-развивающая среда  для реализации проекта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988840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«Познание», «Коммуникация», «Чтение художественной литературы», «Художественное творчество», «Социализация», «Музыка», «Физическое воспитание»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607670" y="1256760"/>
            <a:ext cx="5856651" cy="43924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SDC154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3573016"/>
            <a:ext cx="4320480" cy="2948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Олеся\YandexDisk\Фотокамера\2014-01-29 08-43-08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3152" y="811064"/>
            <a:ext cx="3251200" cy="2438400"/>
          </a:xfrm>
          <a:prstGeom prst="rect">
            <a:avLst/>
          </a:prstGeom>
          <a:noFill/>
        </p:spPr>
      </p:pic>
      <p:pic>
        <p:nvPicPr>
          <p:cNvPr id="5" name="Рисунок 4" descr="risunok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260648"/>
            <a:ext cx="4228132" cy="2968008"/>
          </a:xfrm>
          <a:prstGeom prst="rect">
            <a:avLst/>
          </a:prstGeo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getIm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60648"/>
            <a:ext cx="5040559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get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3284984"/>
            <a:ext cx="5253735" cy="3296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479848760645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404664"/>
            <a:ext cx="2654053" cy="2016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 descr="cardinal_feeder_hg_wh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476672"/>
            <a:ext cx="3043808" cy="2536507"/>
          </a:xfrm>
          <a:prstGeom prst="rect">
            <a:avLst/>
          </a:prstGeom>
        </p:spPr>
      </p:pic>
      <p:pic>
        <p:nvPicPr>
          <p:cNvPr id="5" name="Содержимое 4" descr="Фото015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260648"/>
            <a:ext cx="2283396" cy="3044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Фото01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548680"/>
            <a:ext cx="2771800" cy="207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Фото019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3212976"/>
            <a:ext cx="2699792" cy="2024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Фото018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356992"/>
            <a:ext cx="2283718" cy="3044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Фото0197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5816" y="2996952"/>
            <a:ext cx="2139702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9614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Содержание работы  в процессе реализации проекта.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Игровая деятельность </a:t>
            </a:r>
          </a:p>
          <a:p>
            <a:pPr algn="ctr">
              <a:buNone/>
            </a:pPr>
            <a:r>
              <a:rPr lang="ru-RU" sz="2600" b="1" i="0" dirty="0" smtClean="0">
                <a:solidFill>
                  <a:srgbClr val="002060"/>
                </a:solidFill>
              </a:rPr>
              <a:t>Дидактические игры:</a:t>
            </a:r>
          </a:p>
          <a:p>
            <a:pPr>
              <a:buNone/>
            </a:pPr>
            <a:r>
              <a:rPr lang="ru-RU" sz="2600" dirty="0" smtClean="0">
                <a:solidFill>
                  <a:srgbClr val="002060"/>
                </a:solidFill>
              </a:rPr>
              <a:t>    «Один-много», «Назови ласково», «Счёт птиц» , «Четвертый лишний», "Угадай птицу по описанию",  «Чей хвост?»,   «Узнай по голосу», «Что едят птицы».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</a:rPr>
              <a:t>     Н/и</a:t>
            </a:r>
            <a:r>
              <a:rPr lang="ru-RU" sz="2600" dirty="0" smtClean="0">
                <a:solidFill>
                  <a:srgbClr val="002060"/>
                </a:solidFill>
              </a:rPr>
              <a:t> «Домино» (птицы) ,«Разрезные картинки»,  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002060"/>
                </a:solidFill>
              </a:rPr>
              <a:t>Сюжетно-ролевые игры: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</a:rPr>
              <a:t>     </a:t>
            </a:r>
            <a:r>
              <a:rPr lang="ru-RU" sz="2600" dirty="0" smtClean="0">
                <a:solidFill>
                  <a:srgbClr val="002060"/>
                </a:solidFill>
              </a:rPr>
              <a:t>«Птичий двор».</a:t>
            </a:r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«Разрезные картинки»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IMG_0125.JPG"/>
          <p:cNvPicPr>
            <a:picLocks noChangeAspect="1"/>
          </p:cNvPicPr>
          <p:nvPr/>
        </p:nvPicPr>
        <p:blipFill>
          <a:blip r:embed="rId2" cstate="print"/>
          <a:srcRect l="26222" r="17108" b="7766"/>
          <a:stretch>
            <a:fillRect/>
          </a:stretch>
        </p:blipFill>
        <p:spPr>
          <a:xfrm>
            <a:off x="323528" y="836712"/>
            <a:ext cx="2232248" cy="2810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01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268760"/>
            <a:ext cx="3072341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_0128.JPG"/>
          <p:cNvPicPr>
            <a:picLocks noChangeAspect="1"/>
          </p:cNvPicPr>
          <p:nvPr/>
        </p:nvPicPr>
        <p:blipFill>
          <a:blip r:embed="rId4" cstate="print"/>
          <a:srcRect l="14563" t="26375" r="12348"/>
          <a:stretch>
            <a:fillRect/>
          </a:stretch>
        </p:blipFill>
        <p:spPr>
          <a:xfrm>
            <a:off x="4716016" y="4005064"/>
            <a:ext cx="2376264" cy="179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Олеся\YandexDisk\Фотокамера\2014-01-29 11-47-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908720"/>
            <a:ext cx="269979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_012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3789040"/>
            <a:ext cx="3251200" cy="2438400"/>
          </a:xfrm>
          <a:prstGeom prst="rect">
            <a:avLst/>
          </a:prstGeo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Подвижные  игры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800" i="0" dirty="0" smtClean="0">
                <a:solidFill>
                  <a:srgbClr val="002060"/>
                </a:solidFill>
              </a:rPr>
              <a:t>«Снегири», «Воробушки и кот»,  «Зимующие и перелетные птицы», «Воробушки и автомобиль», «</a:t>
            </a:r>
            <a:r>
              <a:rPr lang="ru-RU" sz="2800" i="0" dirty="0" err="1" smtClean="0">
                <a:solidFill>
                  <a:srgbClr val="002060"/>
                </a:solidFill>
              </a:rPr>
              <a:t>Совушка</a:t>
            </a:r>
            <a:r>
              <a:rPr lang="ru-RU" sz="2800" i="0" dirty="0" smtClean="0">
                <a:solidFill>
                  <a:srgbClr val="002060"/>
                </a:solidFill>
              </a:rPr>
              <a:t>».</a:t>
            </a:r>
          </a:p>
          <a:p>
            <a:pPr>
              <a:buNone/>
            </a:pPr>
            <a:r>
              <a:rPr lang="ru-RU" sz="2800" b="1" i="0" dirty="0" smtClean="0">
                <a:solidFill>
                  <a:srgbClr val="002060"/>
                </a:solidFill>
              </a:rPr>
              <a:t> </a:t>
            </a:r>
            <a:endParaRPr lang="ru-RU" sz="2800" i="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0_7a6b2_8e1aec51_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3356992"/>
            <a:ext cx="3096343" cy="2539529"/>
          </a:xfrm>
          <a:prstGeom prst="rect">
            <a:avLst/>
          </a:prstGeo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6561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Познавательная деятельность: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Формирование целостной картины мира.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Тема: </a:t>
            </a:r>
            <a:r>
              <a:rPr lang="ru-RU" sz="2400" dirty="0" smtClean="0">
                <a:solidFill>
                  <a:srgbClr val="002060"/>
                </a:solidFill>
              </a:rPr>
              <a:t>«Зимующие птицы»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Цели: </a:t>
            </a:r>
            <a:r>
              <a:rPr lang="ru-RU" sz="2400" dirty="0" smtClean="0">
                <a:solidFill>
                  <a:srgbClr val="002060"/>
                </a:solidFill>
              </a:rPr>
              <a:t>рассказать детям о зимующих птицах, объяснить причину их перелетов (перелетные, зимующие) ; учить отвечать на вопросы полными ответами, способствовать воспитанию заботливого отношения к птицам. 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ФЭМП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Тема: </a:t>
            </a:r>
            <a:r>
              <a:rPr lang="ru-RU" sz="2400" dirty="0" smtClean="0">
                <a:solidFill>
                  <a:srgbClr val="002060"/>
                </a:solidFill>
              </a:rPr>
              <a:t>«Сколько птиц к кормушке нашей прилетело?»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Беседы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«Как живут наши пернатые друзья зимой»,  «Кто заботится о птицах», «Пользу или вред приносят птицы?»,  «Меню птиц», «Как дети с родителями заботятся о птицах зимой?». 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 </a:t>
            </a:r>
            <a:r>
              <a:rPr lang="ru-RU" sz="2800" b="1" dirty="0" smtClean="0">
                <a:solidFill>
                  <a:srgbClr val="002060"/>
                </a:solidFill>
              </a:rPr>
              <a:t>Решение проблемной ситуации: 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«</a:t>
            </a:r>
            <a:r>
              <a:rPr lang="ru-RU" sz="2400" dirty="0" smtClean="0">
                <a:solidFill>
                  <a:srgbClr val="002060"/>
                </a:solidFill>
              </a:rPr>
              <a:t>Что может произойти, если не подкармливать птиц зимой».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Наблюдение за птицами зимой: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400" dirty="0" smtClean="0">
                <a:solidFill>
                  <a:srgbClr val="002060"/>
                </a:solidFill>
              </a:rPr>
              <a:t>Наблюдение за синицей, наблюдение за зимующими птицами, наблюдение за вороной, наблюдение за снегирем, наблюдение за голубями, наблюдение за синичкой.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 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52314439_0931b41871c24e68c9efdbb599f82bb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780928"/>
            <a:ext cx="5372100" cy="3905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2443830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940152" y="692696"/>
            <a:ext cx="2664296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Труд: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 изготовление кормушек,  чистка кормушек,  подкормка птиц.</a:t>
            </a:r>
            <a:endParaRPr lang="ru-RU" sz="2400" dirty="0"/>
          </a:p>
        </p:txBody>
      </p:sp>
      <p:pic>
        <p:nvPicPr>
          <p:cNvPr id="11" name="Содержимое 8" descr="12443830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3501008"/>
            <a:ext cx="2664296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0004-003-Ptits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628800"/>
            <a:ext cx="2853634" cy="2197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2050" name="Picture 2" descr="C:\Users\Олеся\YandexDisk\Фотокамера\2014-01-29 13-11-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789040"/>
            <a:ext cx="3384376" cy="25382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Коммуникация: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2600" dirty="0" smtClean="0">
                <a:solidFill>
                  <a:srgbClr val="002060"/>
                </a:solidFill>
              </a:rPr>
              <a:t>Чтение рассказов: И. Тургенева «Воробей», </a:t>
            </a:r>
          </a:p>
          <a:p>
            <a:pPr>
              <a:buNone/>
            </a:pPr>
            <a:r>
              <a:rPr lang="ru-RU" sz="2600" dirty="0" smtClean="0">
                <a:solidFill>
                  <a:srgbClr val="002060"/>
                </a:solidFill>
              </a:rPr>
              <a:t>просмотр мультфильма,  Н. Рубцова «Воробей» и «Ворона».</a:t>
            </a:r>
            <a:r>
              <a:rPr lang="ru-RU" sz="2800" dirty="0" smtClean="0">
                <a:solidFill>
                  <a:srgbClr val="002060"/>
                </a:solidFill>
              </a:rPr>
              <a:t> Просмотр видеоролика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«Птицы зимой» «Какие птицы зимуют рядом с нами» </a:t>
            </a:r>
            <a:endParaRPr lang="ru-RU" sz="26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600" dirty="0" smtClean="0">
                <a:solidFill>
                  <a:srgbClr val="002060"/>
                </a:solidFill>
              </a:rPr>
              <a:t>    Сухомлинского «О чём плачет синичка»,  просмотр мультфильма «Высокая горка»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2060"/>
                </a:solidFill>
              </a:rPr>
              <a:t>    Творческое рассказывание</a:t>
            </a:r>
            <a:r>
              <a:rPr lang="ru-RU" sz="2600" dirty="0" smtClean="0">
                <a:solidFill>
                  <a:srgbClr val="002060"/>
                </a:solidFill>
              </a:rPr>
              <a:t> «Как я спас птичку». </a:t>
            </a:r>
          </a:p>
          <a:p>
            <a:pPr>
              <a:buNone/>
            </a:pPr>
            <a:r>
              <a:rPr lang="ru-RU" sz="2600" dirty="0" smtClean="0">
                <a:solidFill>
                  <a:srgbClr val="002060"/>
                </a:solidFill>
              </a:rPr>
              <a:t>    Заучивание и чтение стихотворений о зимующих птицах; обсуждение пословиц, поговорок, отгадывание загадок; рассматривание иллюстраций  с изображением зимующих птиц.</a:t>
            </a:r>
          </a:p>
          <a:p>
            <a:pPr>
              <a:buNone/>
            </a:pPr>
            <a:endParaRPr lang="ru-RU" sz="26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590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Просмотр мультфильма «Высокая горка»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35821" y="16160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i="1" kern="120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ru-RU" smtClean="0">
                <a:solidFill>
                  <a:srgbClr val="002060"/>
                </a:solidFill>
              </a:rPr>
              <a:t>Просмотр мультфильма</a:t>
            </a:r>
            <a:br>
              <a:rPr lang="ru-RU" smtClean="0">
                <a:solidFill>
                  <a:srgbClr val="002060"/>
                </a:solidFill>
              </a:rPr>
            </a:br>
            <a:r>
              <a:rPr lang="ru-RU" smtClean="0">
                <a:solidFill>
                  <a:srgbClr val="002060"/>
                </a:solidFill>
              </a:rPr>
              <a:t>«Сказка про снегиря»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i="1" kern="120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ru-RU" smtClean="0">
                <a:solidFill>
                  <a:srgbClr val="002060"/>
                </a:solidFill>
              </a:rPr>
              <a:t>Просмотр видеоролика</a:t>
            </a:r>
            <a:br>
              <a:rPr lang="ru-RU" smtClean="0">
                <a:solidFill>
                  <a:srgbClr val="002060"/>
                </a:solidFill>
              </a:rPr>
            </a:br>
            <a:r>
              <a:rPr lang="ru-RU" smtClean="0">
                <a:solidFill>
                  <a:srgbClr val="002060"/>
                </a:solidFill>
              </a:rPr>
              <a:t>«Птицы зимой»</a:t>
            </a:r>
            <a:endParaRPr lang="ru-RU" dirty="0"/>
          </a:p>
        </p:txBody>
      </p:sp>
      <p:sp>
        <p:nvSpPr>
          <p:cNvPr id="7" name="Заголовок 4"/>
          <p:cNvSpPr txBox="1">
            <a:spLocks/>
          </p:cNvSpPr>
          <p:nvPr/>
        </p:nvSpPr>
        <p:spPr>
          <a:xfrm>
            <a:off x="419378" y="407707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i="1" kern="120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ru-RU" sz="4000" smtClean="0">
                <a:solidFill>
                  <a:srgbClr val="002060"/>
                </a:solidFill>
              </a:rPr>
              <a:t>Просмотр</a:t>
            </a:r>
            <a:r>
              <a:rPr lang="ru-RU" smtClean="0">
                <a:solidFill>
                  <a:srgbClr val="002060"/>
                </a:solidFill>
              </a:rPr>
              <a:t> видеоролика</a:t>
            </a:r>
            <a:br>
              <a:rPr lang="ru-RU" smtClean="0">
                <a:solidFill>
                  <a:srgbClr val="002060"/>
                </a:solidFill>
              </a:rPr>
            </a:br>
            <a:r>
              <a:rPr lang="ru-RU" smtClean="0">
                <a:solidFill>
                  <a:srgbClr val="002060"/>
                </a:solidFill>
              </a:rPr>
              <a:t> «Какие птицы зимуют рядом с нами» </a:t>
            </a:r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Художественное творчество: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Рисовани</a:t>
            </a:r>
            <a:r>
              <a:rPr lang="ru-RU" sz="2400" dirty="0" smtClean="0">
                <a:solidFill>
                  <a:srgbClr val="002060"/>
                </a:solidFill>
              </a:rPr>
              <a:t>е  «Синички».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Цель: </a:t>
            </a:r>
            <a:r>
              <a:rPr lang="ru-RU" sz="2400" dirty="0" smtClean="0">
                <a:solidFill>
                  <a:srgbClr val="002060"/>
                </a:solidFill>
              </a:rPr>
              <a:t>развивать интерес и положительное отношение к нетрадиционной технике рисования – ладошками.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pic>
        <p:nvPicPr>
          <p:cNvPr id="4" name="Рисунок 3" descr="DSCN05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212976"/>
            <a:ext cx="4392488" cy="3294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DSCN05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33004">
            <a:off x="899592" y="3501008"/>
            <a:ext cx="3035831" cy="22768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" name="Содержимое 14" descr="IMG_007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51520" y="404664"/>
            <a:ext cx="3175474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Рисунок 15" descr="IMG_00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85376">
            <a:off x="5617323" y="574971"/>
            <a:ext cx="3055034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" name="Рисунок 16" descr="IMG_007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4309616" y="3331344"/>
            <a:ext cx="3251200" cy="2438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N05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41119"/>
            <a:ext cx="8136904" cy="6516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Художественное творчество: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124744"/>
            <a:ext cx="7772400" cy="1500187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Рисовани</a:t>
            </a:r>
            <a:r>
              <a:rPr lang="ru-RU" dirty="0" smtClean="0">
                <a:solidFill>
                  <a:srgbClr val="002060"/>
                </a:solidFill>
              </a:rPr>
              <a:t>е:  «Зимующие птицы».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Цель: </a:t>
            </a:r>
            <a:r>
              <a:rPr lang="ru-RU" dirty="0" smtClean="0">
                <a:solidFill>
                  <a:srgbClr val="002060"/>
                </a:solidFill>
              </a:rPr>
              <a:t>учить детей передавать в рисунке образ птиц, окраску. Развивать эстетическое восприятие</a:t>
            </a:r>
          </a:p>
          <a:p>
            <a:endParaRPr lang="ru-RU" dirty="0"/>
          </a:p>
        </p:txBody>
      </p:sp>
      <p:pic>
        <p:nvPicPr>
          <p:cNvPr id="4" name="Рисунок 3" descr="IMG_00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953465" y="2695273"/>
            <a:ext cx="3155189" cy="23663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IMG_00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2276872"/>
            <a:ext cx="3107184" cy="24384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IMG_00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348880"/>
            <a:ext cx="3071688" cy="24384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IMG_00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4653136"/>
            <a:ext cx="2891160" cy="2024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820472" cy="115212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002060"/>
                </a:solidFill>
              </a:rPr>
              <a:t>Лепка</a:t>
            </a:r>
            <a:r>
              <a:rPr lang="ru-RU" sz="2400" dirty="0" smtClean="0">
                <a:solidFill>
                  <a:srgbClr val="002060"/>
                </a:solidFill>
              </a:rPr>
              <a:t> из пластилина «Учимся лепить птиц»: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Цель: </a:t>
            </a:r>
            <a:r>
              <a:rPr lang="ru-RU" sz="2400" dirty="0" smtClean="0">
                <a:solidFill>
                  <a:srgbClr val="002060"/>
                </a:solidFill>
              </a:rPr>
              <a:t>учить лепить птиц из целого куска по мотивам          народной глиняной игрушки.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IMG_01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844824"/>
            <a:ext cx="4896544" cy="36724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" name="Рисунок 11" descr="IMG_01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3131840" y="2492896"/>
            <a:ext cx="280831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Содержимое 13" descr="IMG_010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5749776" y="667048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_01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32656"/>
            <a:ext cx="2867157" cy="2150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IMG_01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2636912"/>
            <a:ext cx="2771800" cy="207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IMG_010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332656"/>
            <a:ext cx="2771147" cy="2078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IMG_010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2492896"/>
            <a:ext cx="2891160" cy="2168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IMG_010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9552" y="4437112"/>
            <a:ext cx="2891160" cy="2168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G_011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139952" y="4725144"/>
            <a:ext cx="2387104" cy="1790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9073008" cy="1224136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 </a:t>
            </a:r>
            <a:r>
              <a:rPr lang="ru-RU" sz="2700" b="1" dirty="0" smtClean="0">
                <a:solidFill>
                  <a:srgbClr val="002060"/>
                </a:solidFill>
              </a:rPr>
              <a:t>Аппликация</a:t>
            </a:r>
            <a:r>
              <a:rPr lang="ru-RU" sz="2700" dirty="0" smtClean="0">
                <a:solidFill>
                  <a:srgbClr val="002060"/>
                </a:solidFill>
              </a:rPr>
              <a:t> «Птички на кормушке».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 </a:t>
            </a:r>
            <a:r>
              <a:rPr lang="ru-RU" sz="2700" b="1" dirty="0" smtClean="0">
                <a:solidFill>
                  <a:srgbClr val="002060"/>
                </a:solidFill>
              </a:rPr>
              <a:t>Цель: </a:t>
            </a:r>
            <a:r>
              <a:rPr lang="ru-RU" sz="2700" dirty="0" smtClean="0">
                <a:solidFill>
                  <a:srgbClr val="002060"/>
                </a:solidFill>
              </a:rPr>
              <a:t>учить передавать в аппликации образ птиц особенно форму головы и туловища 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endParaRPr lang="ru-RU" dirty="0"/>
          </a:p>
        </p:txBody>
      </p:sp>
      <p:pic>
        <p:nvPicPr>
          <p:cNvPr id="5" name="Содержимое 4" descr="IMG_00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6453916" cy="46805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088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>
                <a:solidFill>
                  <a:srgbClr val="002060"/>
                </a:solidFill>
              </a:rPr>
              <a:t>Музыка: 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Аудиозапись «Голоса птиц». Музыкально - дидактическая игра «Птицы и птенчики», муз. и сл. Е. Тиличеевой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65481x5qdwe1ec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996953"/>
            <a:ext cx="4320479" cy="2808312"/>
          </a:xfr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Аудиозапись «Голоса птиц».</a:t>
            </a:r>
            <a:endParaRPr lang="ru-RU" dirty="0"/>
          </a:p>
        </p:txBody>
      </p:sp>
      <p:pic>
        <p:nvPicPr>
          <p:cNvPr id="7" name="Рисунок 6" descr="i(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068960"/>
            <a:ext cx="19050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i(9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2060848"/>
            <a:ext cx="19050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Рисунок 8" descr="i(1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2708920"/>
            <a:ext cx="19050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Рисунок 9" descr="i(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63888" y="4437112"/>
            <a:ext cx="19050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Пение птиц  - Снегирь  (audiopoisk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4427984" y="4005064"/>
            <a:ext cx="304800" cy="304800"/>
          </a:xfrm>
          <a:prstGeom prst="rect">
            <a:avLst/>
          </a:prstGeom>
        </p:spPr>
      </p:pic>
      <p:pic>
        <p:nvPicPr>
          <p:cNvPr id="12" name="Пение Птиц - Дятел [с сайта www.ololo.fm]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 cstate="print"/>
          <a:stretch>
            <a:fillRect/>
          </a:stretch>
        </p:blipFill>
        <p:spPr>
          <a:xfrm>
            <a:off x="4283968" y="15567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2285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57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Работа с родителями: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Консультации для родителей: «Как и из чего можно сделать кормушку для птиц».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Индивидуальные беседы:  «Обсуждаете ли вы дома с ребенком тему недели?  </a:t>
            </a:r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III этап - заключительный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Оформление результата проекта в виде презентации.</a:t>
            </a:r>
          </a:p>
          <a:p>
            <a:pPr lvl="0"/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Организация и участие  родителей выставке «Лучшая кормушка для птиц».</a:t>
            </a:r>
          </a:p>
          <a:p>
            <a:pPr lvl="0"/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Проведение итогового мероприятия «Птицы зимой».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4401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Результаты реализации проекта.</a:t>
            </a:r>
            <a:r>
              <a:rPr lang="ru-RU" sz="2800" b="1" dirty="0" smtClean="0"/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 smtClean="0">
                <a:solidFill>
                  <a:srgbClr val="002060"/>
                </a:solidFill>
              </a:rPr>
              <a:t>Расширен кругозор детей о зимующих птицах.</a:t>
            </a:r>
          </a:p>
          <a:p>
            <a:pPr lvl="0">
              <a:buNone/>
            </a:pP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Улучшилась предметно – развивающая среда:  литературой, фотографиями, иллюстрациями, стихотворениями, рассказами о птицах, загадками, презентациями о зимующих птицах.</a:t>
            </a:r>
          </a:p>
          <a:p>
            <a:pPr lvl="0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У детей сформировалась любознательность, творческие способности, познавательная активность, коммуникативные навыки.</a:t>
            </a:r>
          </a:p>
          <a:p>
            <a:pPr lvl="0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Воспитанники и их родители приняли активное участие в оказании помощи птицам  в трудных зимних условиях.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сойки прилетели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5334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43608" y="980728"/>
            <a:ext cx="7200800" cy="1872208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внимание!</a:t>
            </a:r>
            <a:b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newYearBlueLight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newYearBlueLight</Template>
  <TotalTime>1895</TotalTime>
  <Words>1020</Words>
  <Application>Microsoft Office PowerPoint</Application>
  <PresentationFormat>Экран (4:3)</PresentationFormat>
  <Paragraphs>163</Paragraphs>
  <Slides>40</Slides>
  <Notes>4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newYearBlueLight</vt:lpstr>
      <vt:lpstr>МБОУ ЦО №2</vt:lpstr>
      <vt:lpstr>Презентация PowerPoint</vt:lpstr>
      <vt:lpstr>Презентация PowerPoint</vt:lpstr>
      <vt:lpstr>Паспорт проекта </vt:lpstr>
      <vt:lpstr>Презентация PowerPoint</vt:lpstr>
      <vt:lpstr>Презентация PowerPoint</vt:lpstr>
      <vt:lpstr>Презентация PowerPoint</vt:lpstr>
      <vt:lpstr>Предполагаемый результат:</vt:lpstr>
      <vt:lpstr>Актуальность</vt:lpstr>
      <vt:lpstr>   Этапы реализации проекта:  </vt:lpstr>
      <vt:lpstr>I этап – подготовительный</vt:lpstr>
      <vt:lpstr>II  этап – основной ( практический) </vt:lpstr>
      <vt:lpstr>Планирование работы с родителями</vt:lpstr>
      <vt:lpstr>Предметно-развивающая среда  для реализации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 работы  в процессе реализации проекта. </vt:lpstr>
      <vt:lpstr>«Разрезные картинки»</vt:lpstr>
      <vt:lpstr>Подвижные  игры</vt:lpstr>
      <vt:lpstr>Познавательная деятельность:   Формирование целостной картины мира. </vt:lpstr>
      <vt:lpstr>Беседы: </vt:lpstr>
      <vt:lpstr>Наблюдение за птицами зимой:</vt:lpstr>
      <vt:lpstr>Труд:  изготовление кормушек,  чистка кормушек,  подкормка птиц.</vt:lpstr>
      <vt:lpstr>Коммуникация:</vt:lpstr>
      <vt:lpstr>Просмотр мультфильма «Высокая горка»</vt:lpstr>
      <vt:lpstr>Художественное творчество: </vt:lpstr>
      <vt:lpstr>Презентация PowerPoint</vt:lpstr>
      <vt:lpstr>Презентация PowerPoint</vt:lpstr>
      <vt:lpstr>Художественное творчество: </vt:lpstr>
      <vt:lpstr>Лепка из пластилина «Учимся лепить птиц»: Цель: учить лепить птиц из целого куска по мотивам          народной глиняной игрушки.</vt:lpstr>
      <vt:lpstr>Презентация PowerPoint</vt:lpstr>
      <vt:lpstr> Аппликация «Птички на кормушке».  Цель: учить передавать в аппликации образ птиц особенно форму головы и туловища .  </vt:lpstr>
      <vt:lpstr>Музыка:  Аудиозапись «Голоса птиц». Музыкально - дидактическая игра «Птицы и птенчики», муз. и сл. Е. Тиличеевой </vt:lpstr>
      <vt:lpstr>Аудиозапись «Голоса птиц».</vt:lpstr>
      <vt:lpstr> Работа с родителями:  </vt:lpstr>
      <vt:lpstr>III этап - заключительный </vt:lpstr>
      <vt:lpstr> Результаты реализации проекта.  </vt:lpstr>
      <vt:lpstr>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казённое дошкольное образовательное учреждение детский сад №6 «Сказка» г.Барабинск.</dc:title>
  <dc:subject>Шаблон для презентаций</dc:subject>
  <dc:creator>User</dc:creator>
  <dc:description>Презентации по культуре и искусству, шаблоны PowerPoint - http://freeppt.ru</dc:description>
  <cp:lastModifiedBy>User</cp:lastModifiedBy>
  <cp:revision>220</cp:revision>
  <dcterms:created xsi:type="dcterms:W3CDTF">2012-12-10T12:03:27Z</dcterms:created>
  <dcterms:modified xsi:type="dcterms:W3CDTF">2025-12-22T05:01:48Z</dcterms:modified>
</cp:coreProperties>
</file>